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0"/>
  </p:notesMasterIdLst>
  <p:handoutMasterIdLst>
    <p:handoutMasterId r:id="rId21"/>
  </p:handoutMasterIdLst>
  <p:sldIdLst>
    <p:sldId id="292" r:id="rId5"/>
    <p:sldId id="296" r:id="rId6"/>
    <p:sldId id="298" r:id="rId7"/>
    <p:sldId id="309" r:id="rId8"/>
    <p:sldId id="299" r:id="rId9"/>
    <p:sldId id="310" r:id="rId10"/>
    <p:sldId id="301" r:id="rId11"/>
    <p:sldId id="302" r:id="rId12"/>
    <p:sldId id="303" r:id="rId13"/>
    <p:sldId id="304" r:id="rId14"/>
    <p:sldId id="305" r:id="rId15"/>
    <p:sldId id="306" r:id="rId16"/>
    <p:sldId id="307" r:id="rId17"/>
    <p:sldId id="308" r:id="rId18"/>
    <p:sldId id="311"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36" userDrawn="1">
          <p15:clr>
            <a:srgbClr val="A4A3A4"/>
          </p15:clr>
        </p15:guide>
        <p15:guide id="2" pos="31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F8F6F5"/>
    <a:srgbClr val="446992"/>
    <a:srgbClr val="AEC2D8"/>
    <a:srgbClr val="98432A"/>
    <a:srgbClr val="D84400"/>
    <a:srgbClr val="44678D"/>
    <a:srgbClr val="263E5A"/>
    <a:srgbClr val="D6E0EB"/>
    <a:srgbClr val="728DAB"/>
    <a:srgbClr val="C95B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634"/>
  </p:normalViewPr>
  <p:slideViewPr>
    <p:cSldViewPr snapToGrid="0" showGuides="1">
      <p:cViewPr varScale="1">
        <p:scale>
          <a:sx n="63" d="100"/>
          <a:sy n="63" d="100"/>
        </p:scale>
        <p:origin x="804" y="56"/>
      </p:cViewPr>
      <p:guideLst>
        <p:guide orient="horz" pos="1536"/>
        <p:guide pos="312"/>
      </p:guideLst>
    </p:cSldViewPr>
  </p:slideViewPr>
  <p:outlineViewPr>
    <p:cViewPr>
      <p:scale>
        <a:sx n="33" d="100"/>
        <a:sy n="33" d="100"/>
      </p:scale>
      <p:origin x="0" y="-1616"/>
    </p:cViewPr>
  </p:outlineViewPr>
  <p:notesTextViewPr>
    <p:cViewPr>
      <p:scale>
        <a:sx n="1" d="1"/>
        <a:sy n="1" d="1"/>
      </p:scale>
      <p:origin x="0" y="0"/>
    </p:cViewPr>
  </p:notesTextViewPr>
  <p:sorterViewPr>
    <p:cViewPr>
      <p:scale>
        <a:sx n="150" d="100"/>
        <a:sy n="150" d="100"/>
      </p:scale>
      <p:origin x="0" y="0"/>
    </p:cViewPr>
  </p:sorterViewPr>
  <p:notesViewPr>
    <p:cSldViewPr snapToGrid="0">
      <p:cViewPr varScale="1">
        <p:scale>
          <a:sx n="58" d="100"/>
          <a:sy n="58" d="100"/>
        </p:scale>
        <p:origin x="2491"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shup\Desktop\Maynooth%20University\Sem%202\Analytics%20Live\Energy%20Job%20Data\Course_Dataset_with_Sector_and_Department.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ashup\Desktop\Maynooth%20University\Sem%202\Analytics%20Live\Energy%20Job%20Data\Course_Dataset_with_Sector_and_Department.csv"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ashup\Desktop\Maynooth%20University\Sem%202\Analytics%20Live\Energy%20Job%20Data\Job_Dataset_with_Sector_and_Department.csv"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[Course_Dataset_with_Sector_and_Department.csv]Sheet1!PivotTable1</c:name>
    <c:fmtId val="8"/>
  </c:pivotSource>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sz="1400" b="1" i="0" u="none" strike="noStrike" baseline="0" dirty="0">
                <a:latin typeface="Calibri" panose="020F0502020204030204" pitchFamily="34" charset="0"/>
                <a:ea typeface="Calibri" panose="020F0502020204030204" pitchFamily="34" charset="0"/>
                <a:cs typeface="Calibri" panose="020F0502020204030204" pitchFamily="34" charset="0"/>
              </a:rPr>
              <a:t>Course Coverage by Industry/Sector (%)</a:t>
            </a:r>
            <a:endParaRPr lang="en-US" b="1" dirty="0">
              <a:latin typeface="Calibri" panose="020F0502020204030204" pitchFamily="34" charset="0"/>
              <a:ea typeface="Calibri" panose="020F0502020204030204" pitchFamily="34" charset="0"/>
              <a:cs typeface="Calibri" panose="020F0502020204030204" pitchFamily="34" charset="0"/>
            </a:endParaRPr>
          </a:p>
        </c:rich>
      </c:tx>
      <c:layout>
        <c:manualLayout>
          <c:xMode val="edge"/>
          <c:yMode val="edge"/>
          <c:x val="0.14309356459650771"/>
          <c:y val="6.8851683677239775E-2"/>
        </c:manualLayout>
      </c:layout>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pivotFmt>
      <c:pivotFmt>
        <c:idx val="3"/>
        <c:spPr>
          <a:solidFill>
            <a:schemeClr val="accent1"/>
          </a:solidFill>
          <a:ln w="25400">
            <a:solidFill>
              <a:schemeClr val="lt1"/>
            </a:solidFill>
          </a:ln>
          <a:effectLst/>
          <a:sp3d contourW="25400">
            <a:contourClr>
              <a:schemeClr val="lt1"/>
            </a:contourClr>
          </a:sp3d>
        </c:spPr>
      </c:pivotFmt>
      <c:pivotFmt>
        <c:idx val="4"/>
        <c:spPr>
          <a:solidFill>
            <a:schemeClr val="accent1"/>
          </a:solidFill>
          <a:ln w="25400">
            <a:solidFill>
              <a:schemeClr val="lt1"/>
            </a:solidFill>
          </a:ln>
          <a:effectLst/>
          <a:sp3d contourW="25400">
            <a:contourClr>
              <a:schemeClr val="lt1"/>
            </a:contourClr>
          </a:sp3d>
        </c:spPr>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7.9217038433278486E-2"/>
          <c:y val="0.20225012066817294"/>
          <c:w val="0.60206855342224452"/>
          <c:h val="0.76194518698355229"/>
        </c:manualLayout>
      </c:layout>
      <c:pie3DChart>
        <c:varyColors val="1"/>
        <c:ser>
          <c:idx val="0"/>
          <c:order val="0"/>
          <c:tx>
            <c:strRef>
              <c:f>Sheet1!$B$3</c:f>
              <c:strCache>
                <c:ptCount val="1"/>
                <c:pt idx="0">
                  <c:v>Total</c:v>
                </c:pt>
              </c:strCache>
            </c:strRef>
          </c:tx>
          <c:explosion val="73"/>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22D1-4265-814E-C174EF045E31}"/>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22D1-4265-814E-C174EF045E31}"/>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22D1-4265-814E-C174EF045E31}"/>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22D1-4265-814E-C174EF045E31}"/>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09-22D1-4265-814E-C174EF045E31}"/>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0B-22D1-4265-814E-C174EF045E31}"/>
              </c:ext>
            </c:extLst>
          </c:dPt>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Sheet1!$A$4:$A$10</c:f>
              <c:strCache>
                <c:ptCount val="6"/>
                <c:pt idx="0">
                  <c:v>Data/ML/BA/AI </c:v>
                </c:pt>
                <c:pt idx="1">
                  <c:v>Energy Storage</c:v>
                </c:pt>
                <c:pt idx="2">
                  <c:v>Energy Systems</c:v>
                </c:pt>
                <c:pt idx="3">
                  <c:v>General Energy</c:v>
                </c:pt>
                <c:pt idx="4">
                  <c:v>Renewable Energy</c:v>
                </c:pt>
                <c:pt idx="5">
                  <c:v>Smart Buildings</c:v>
                </c:pt>
              </c:strCache>
            </c:strRef>
          </c:cat>
          <c:val>
            <c:numRef>
              <c:f>Sheet1!$B$4:$B$10</c:f>
              <c:numCache>
                <c:formatCode>0.00%</c:formatCode>
                <c:ptCount val="6"/>
                <c:pt idx="0">
                  <c:v>8.9139344262295084E-2</c:v>
                </c:pt>
                <c:pt idx="1">
                  <c:v>2.4590163934426229E-2</c:v>
                </c:pt>
                <c:pt idx="2">
                  <c:v>3.3811475409836068E-2</c:v>
                </c:pt>
                <c:pt idx="3">
                  <c:v>0.76639344262295084</c:v>
                </c:pt>
                <c:pt idx="4">
                  <c:v>5.9426229508196718E-2</c:v>
                </c:pt>
                <c:pt idx="5">
                  <c:v>2.663934426229508E-2</c:v>
                </c:pt>
              </c:numCache>
            </c:numRef>
          </c:val>
          <c:extLst>
            <c:ext xmlns:c16="http://schemas.microsoft.com/office/drawing/2014/chart" uri="{C3380CC4-5D6E-409C-BE32-E72D297353CC}">
              <c16:uniqueId val="{0000000C-22D1-4265-814E-C174EF045E31}"/>
            </c:ext>
          </c:extLst>
        </c:ser>
        <c:dLbls>
          <c:showLegendKey val="0"/>
          <c:showVal val="0"/>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[Course_Dataset_with_Sector_and_Department.csv]Sheet1!PivotTable2</c:name>
    <c:fmtId val="10"/>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E" sz="1400" b="1" i="0" u="none" strike="noStrike" baseline="0" dirty="0">
                <a:latin typeface="Calibri" panose="020F0502020204030204" pitchFamily="34" charset="0"/>
                <a:ea typeface="Calibri" panose="020F0502020204030204" pitchFamily="34" charset="0"/>
                <a:cs typeface="Calibri" panose="020F0502020204030204" pitchFamily="34" charset="0"/>
              </a:rPr>
              <a:t>Course Distribution by Department (%)</a:t>
            </a:r>
            <a:endParaRPr lang="en-US" b="1" dirty="0">
              <a:latin typeface="Calibri" panose="020F0502020204030204" pitchFamily="34" charset="0"/>
              <a:ea typeface="Calibri" panose="020F0502020204030204" pitchFamily="34" charset="0"/>
              <a:cs typeface="Calibri" panose="020F0502020204030204" pitchFamily="34" charset="0"/>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pivotFmt>
      <c:pivotFmt>
        <c:idx val="3"/>
        <c:spPr>
          <a:solidFill>
            <a:schemeClr val="accent1"/>
          </a:solidFill>
          <a:ln w="25400">
            <a:solidFill>
              <a:schemeClr val="lt1"/>
            </a:solidFill>
          </a:ln>
          <a:effectLst/>
          <a:sp3d contourW="25400">
            <a:contourClr>
              <a:schemeClr val="lt1"/>
            </a:contourClr>
          </a:sp3d>
        </c:spPr>
      </c:pivotFmt>
      <c:pivotFmt>
        <c:idx val="4"/>
        <c:spPr>
          <a:solidFill>
            <a:schemeClr val="accent1"/>
          </a:solidFill>
          <a:ln w="25400">
            <a:solidFill>
              <a:schemeClr val="lt1"/>
            </a:solidFill>
          </a:ln>
          <a:effectLst/>
          <a:sp3d contourW="25400">
            <a:contourClr>
              <a:schemeClr val="lt1"/>
            </a:contourClr>
          </a:sp3d>
        </c:spPr>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9.6295165538935152E-5"/>
          <c:y val="0.19905863783743802"/>
          <c:w val="0.39245491322702641"/>
          <c:h val="0.54415099494422725"/>
        </c:manualLayout>
      </c:layout>
      <c:pie3DChart>
        <c:varyColors val="1"/>
        <c:ser>
          <c:idx val="0"/>
          <c:order val="0"/>
          <c:tx>
            <c:strRef>
              <c:f>Sheet1!$N$4</c:f>
              <c:strCache>
                <c:ptCount val="1"/>
                <c:pt idx="0">
                  <c:v>Total</c:v>
                </c:pt>
              </c:strCache>
            </c:strRef>
          </c:tx>
          <c:explosion val="30"/>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DC4D-4CC0-9913-67F6E1A0FBF9}"/>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DC4D-4CC0-9913-67F6E1A0FBF9}"/>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DC4D-4CC0-9913-67F6E1A0FBF9}"/>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DC4D-4CC0-9913-67F6E1A0FBF9}"/>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09-DC4D-4CC0-9913-67F6E1A0FBF9}"/>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0B-DC4D-4CC0-9913-67F6E1A0FBF9}"/>
              </c:ext>
            </c:extLst>
          </c:dPt>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Sheet1!$M$5:$M$11</c:f>
              <c:strCache>
                <c:ptCount val="6"/>
                <c:pt idx="0">
                  <c:v>Building Services Engineering</c:v>
                </c:pt>
                <c:pt idx="1">
                  <c:v>Computer Science</c:v>
                </c:pt>
                <c:pt idx="2">
                  <c:v>Electrical Engineering</c:v>
                </c:pt>
                <c:pt idx="3">
                  <c:v>Energy Systems</c:v>
                </c:pt>
                <c:pt idx="4">
                  <c:v>Production/R&amp;D/Transportation/Trading/Construction/Regulority Policy Affairs/Finance/Service/Support</c:v>
                </c:pt>
                <c:pt idx="5">
                  <c:v>Mechanical Engineering</c:v>
                </c:pt>
              </c:strCache>
            </c:strRef>
          </c:cat>
          <c:val>
            <c:numRef>
              <c:f>Sheet1!$N$5:$N$11</c:f>
              <c:numCache>
                <c:formatCode>0.00%</c:formatCode>
                <c:ptCount val="6"/>
                <c:pt idx="0">
                  <c:v>2.663934426229508E-2</c:v>
                </c:pt>
                <c:pt idx="1">
                  <c:v>8.9139344262295084E-2</c:v>
                </c:pt>
                <c:pt idx="2">
                  <c:v>5.8401639344262297E-2</c:v>
                </c:pt>
                <c:pt idx="3">
                  <c:v>4.2008196721311473E-2</c:v>
                </c:pt>
                <c:pt idx="4">
                  <c:v>0.76639344262295084</c:v>
                </c:pt>
                <c:pt idx="5">
                  <c:v>1.7418032786885244E-2</c:v>
                </c:pt>
              </c:numCache>
            </c:numRef>
          </c:val>
          <c:extLst>
            <c:ext xmlns:c16="http://schemas.microsoft.com/office/drawing/2014/chart" uri="{C3380CC4-5D6E-409C-BE32-E72D297353CC}">
              <c16:uniqueId val="{0000000C-DC4D-4CC0-9913-67F6E1A0FBF9}"/>
            </c:ext>
          </c:extLst>
        </c:ser>
        <c:dLbls>
          <c:dLblPos val="bestFit"/>
          <c:showLegendKey val="0"/>
          <c:showVal val="1"/>
          <c:showCatName val="0"/>
          <c:showSerName val="0"/>
          <c:showPercent val="0"/>
          <c:showBubbleSize val="0"/>
          <c:showLeaderLines val="1"/>
        </c:dLbls>
      </c:pie3DChart>
      <c:spPr>
        <a:noFill/>
        <a:ln>
          <a:noFill/>
        </a:ln>
        <a:effectLst/>
      </c:spPr>
    </c:plotArea>
    <c:legend>
      <c:legendPos val="r"/>
      <c:layout>
        <c:manualLayout>
          <c:xMode val="edge"/>
          <c:yMode val="edge"/>
          <c:x val="0.51925058769224297"/>
          <c:y val="0.11305800731984988"/>
          <c:w val="0.44433389405931789"/>
          <c:h val="0.81118443951788366"/>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[Job_Dataset_with_Sector_and_Department.csv]Sheet1!PivotTable3</c:name>
    <c:fmtId val="17"/>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1" i="0" u="none" strike="noStrike" baseline="0" dirty="0">
                <a:latin typeface="Calibri" panose="020F0502020204030204" pitchFamily="34" charset="0"/>
                <a:ea typeface="Calibri" panose="020F0502020204030204" pitchFamily="34" charset="0"/>
                <a:cs typeface="Calibri" panose="020F0502020204030204" pitchFamily="34" charset="0"/>
              </a:rPr>
              <a:t>Job Distribution by Industry/Sector (%)</a:t>
            </a:r>
            <a:endParaRPr lang="en-US" dirty="0">
              <a:latin typeface="Calibri" panose="020F0502020204030204" pitchFamily="34" charset="0"/>
              <a:ea typeface="Calibri" panose="020F0502020204030204" pitchFamily="34" charset="0"/>
              <a:cs typeface="Calibri" panose="020F0502020204030204" pitchFamily="34" charset="0"/>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22"/>
        <c:spPr>
          <a:solidFill>
            <a:schemeClr val="accent1"/>
          </a:solidFill>
          <a:ln w="19050">
            <a:solidFill>
              <a:schemeClr val="lt1"/>
            </a:solidFill>
          </a:ln>
          <a:effectLst/>
        </c:spPr>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pivotFmt>
      <c:pivotFmt>
        <c:idx val="25"/>
        <c:spPr>
          <a:solidFill>
            <a:schemeClr val="accent1"/>
          </a:solidFill>
          <a:ln w="19050">
            <a:solidFill>
              <a:schemeClr val="lt1"/>
            </a:solidFill>
          </a:ln>
          <a:effectLst/>
        </c:spPr>
      </c:pivotFmt>
      <c:pivotFmt>
        <c:idx val="26"/>
        <c:spPr>
          <a:solidFill>
            <a:schemeClr val="accent1"/>
          </a:solidFill>
          <a:ln w="19050">
            <a:solidFill>
              <a:schemeClr val="lt1"/>
            </a:solidFill>
          </a:ln>
          <a:effectLst/>
        </c:spPr>
      </c:pivotFmt>
      <c:pivotFmt>
        <c:idx val="27"/>
        <c:spPr>
          <a:solidFill>
            <a:schemeClr val="accent1"/>
          </a:solidFill>
          <a:ln w="19050">
            <a:solidFill>
              <a:schemeClr val="lt1"/>
            </a:solidFill>
          </a:ln>
          <a:effectLst/>
        </c:spPr>
      </c:pivotFmt>
      <c:pivotFmt>
        <c:idx val="28"/>
        <c:spPr>
          <a:solidFill>
            <a:schemeClr val="accent1"/>
          </a:solidFill>
          <a:ln w="19050">
            <a:solidFill>
              <a:schemeClr val="lt1"/>
            </a:solidFill>
          </a:ln>
          <a:effectLst/>
        </c:spPr>
      </c:pivotFmt>
      <c:pivotFmt>
        <c:idx val="29"/>
        <c:spPr>
          <a:solidFill>
            <a:schemeClr val="accent1"/>
          </a:solidFill>
          <a:ln w="19050">
            <a:solidFill>
              <a:schemeClr val="lt1"/>
            </a:solidFill>
          </a:ln>
          <a:effectLst/>
        </c:spPr>
      </c:pivotFmt>
      <c:pivotFmt>
        <c:idx val="30"/>
        <c:spPr>
          <a:solidFill>
            <a:schemeClr val="accent1"/>
          </a:solidFill>
          <a:ln w="19050">
            <a:solidFill>
              <a:schemeClr val="lt1"/>
            </a:solidFill>
          </a:ln>
          <a:effectLst/>
        </c:spPr>
      </c:pivotFmt>
      <c:pivotFmt>
        <c:idx val="31"/>
        <c:spPr>
          <a:solidFill>
            <a:schemeClr val="accent1"/>
          </a:solidFill>
          <a:ln w="19050">
            <a:solidFill>
              <a:schemeClr val="lt1"/>
            </a:solidFill>
          </a:ln>
          <a:effectLst/>
        </c:spPr>
      </c:pivotFmt>
      <c:pivotFmt>
        <c:idx val="32"/>
        <c:spPr>
          <a:solidFill>
            <a:schemeClr val="accent1"/>
          </a:solidFill>
          <a:ln w="19050">
            <a:solidFill>
              <a:schemeClr val="lt1"/>
            </a:solidFill>
          </a:ln>
          <a:effectLst/>
        </c:spPr>
      </c:pivotFmt>
      <c:pivotFmt>
        <c:idx val="33"/>
        <c:spPr>
          <a:solidFill>
            <a:schemeClr val="accent1"/>
          </a:solidFill>
          <a:ln w="19050">
            <a:solidFill>
              <a:schemeClr val="lt1"/>
            </a:solidFill>
          </a:ln>
          <a:effectLst/>
        </c:spPr>
      </c:pivotFmt>
      <c:pivotFmt>
        <c:idx val="34"/>
        <c:spPr>
          <a:solidFill>
            <a:schemeClr val="accent1"/>
          </a:solidFill>
          <a:ln w="19050">
            <a:solidFill>
              <a:schemeClr val="lt1"/>
            </a:solidFill>
          </a:ln>
          <a:effectLst/>
        </c:spPr>
      </c:pivotFmt>
      <c:pivotFmt>
        <c:idx val="35"/>
        <c:spPr>
          <a:solidFill>
            <a:schemeClr val="accent1"/>
          </a:solidFill>
          <a:ln w="19050">
            <a:solidFill>
              <a:schemeClr val="lt1"/>
            </a:solidFill>
          </a:ln>
          <a:effectLst/>
        </c:spPr>
      </c:pivotFmt>
      <c:pivotFmt>
        <c:idx val="36"/>
        <c:spPr>
          <a:solidFill>
            <a:schemeClr val="accent1"/>
          </a:solidFill>
          <a:ln w="19050">
            <a:solidFill>
              <a:schemeClr val="lt1"/>
            </a:solidFill>
          </a:ln>
          <a:effectLst/>
        </c:spPr>
      </c:pivotFmt>
      <c:pivotFmt>
        <c:idx val="37"/>
        <c:spPr>
          <a:solidFill>
            <a:schemeClr val="accent1"/>
          </a:solidFill>
          <a:ln w="19050">
            <a:solidFill>
              <a:schemeClr val="lt1"/>
            </a:solidFill>
          </a:ln>
          <a:effectLst/>
        </c:spPr>
      </c:pivotFmt>
      <c:pivotFmt>
        <c:idx val="38"/>
        <c:spPr>
          <a:solidFill>
            <a:schemeClr val="accent1"/>
          </a:solidFill>
          <a:ln w="19050">
            <a:solidFill>
              <a:schemeClr val="lt1"/>
            </a:solidFill>
          </a:ln>
          <a:effectLst/>
        </c:spPr>
      </c:pivotFmt>
      <c:pivotFmt>
        <c:idx val="39"/>
        <c:spPr>
          <a:solidFill>
            <a:schemeClr val="accent1"/>
          </a:solidFill>
          <a:ln w="19050">
            <a:solidFill>
              <a:schemeClr val="lt1"/>
            </a:solidFill>
          </a:ln>
          <a:effectLst/>
        </c:spPr>
      </c:pivotFmt>
      <c:pivotFmt>
        <c:idx val="40"/>
        <c:spPr>
          <a:solidFill>
            <a:schemeClr val="accent1"/>
          </a:solidFill>
          <a:ln w="19050">
            <a:solidFill>
              <a:schemeClr val="lt1"/>
            </a:solidFill>
          </a:ln>
          <a:effectLst/>
        </c:spPr>
      </c:pivotFmt>
    </c:pivotFmts>
    <c:plotArea>
      <c:layout/>
      <c:pieChart>
        <c:varyColors val="1"/>
        <c:ser>
          <c:idx val="0"/>
          <c:order val="0"/>
          <c:tx>
            <c:strRef>
              <c:f>Sheet1!$B$3</c:f>
              <c:strCache>
                <c:ptCount val="1"/>
                <c:pt idx="0">
                  <c:v>Total</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576F-4BB6-BC93-173DD95AEB4B}"/>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576F-4BB6-BC93-173DD95AEB4B}"/>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576F-4BB6-BC93-173DD95AEB4B}"/>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576F-4BB6-BC93-173DD95AEB4B}"/>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576F-4BB6-BC93-173DD95AEB4B}"/>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576F-4BB6-BC93-173DD95AEB4B}"/>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576F-4BB6-BC93-173DD95AEB4B}"/>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576F-4BB6-BC93-173DD95AEB4B}"/>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576F-4BB6-BC93-173DD95AEB4B}"/>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576F-4BB6-BC93-173DD95AEB4B}"/>
              </c:ext>
            </c:extLst>
          </c:dPt>
          <c:dPt>
            <c:idx val="10"/>
            <c:bubble3D val="0"/>
            <c:spPr>
              <a:solidFill>
                <a:schemeClr val="accent5">
                  <a:lumMod val="60000"/>
                </a:schemeClr>
              </a:solidFill>
              <a:ln w="19050">
                <a:solidFill>
                  <a:schemeClr val="lt1"/>
                </a:solidFill>
              </a:ln>
              <a:effectLst/>
            </c:spPr>
            <c:extLst>
              <c:ext xmlns:c16="http://schemas.microsoft.com/office/drawing/2014/chart" uri="{C3380CC4-5D6E-409C-BE32-E72D297353CC}">
                <c16:uniqueId val="{00000015-576F-4BB6-BC93-173DD95AEB4B}"/>
              </c:ext>
            </c:extLst>
          </c:dPt>
          <c:dPt>
            <c:idx val="11"/>
            <c:bubble3D val="0"/>
            <c:spPr>
              <a:solidFill>
                <a:schemeClr val="accent6">
                  <a:lumMod val="60000"/>
                </a:schemeClr>
              </a:solidFill>
              <a:ln w="19050">
                <a:solidFill>
                  <a:schemeClr val="lt1"/>
                </a:solidFill>
              </a:ln>
              <a:effectLst/>
            </c:spPr>
            <c:extLst>
              <c:ext xmlns:c16="http://schemas.microsoft.com/office/drawing/2014/chart" uri="{C3380CC4-5D6E-409C-BE32-E72D297353CC}">
                <c16:uniqueId val="{00000017-576F-4BB6-BC93-173DD95AEB4B}"/>
              </c:ext>
            </c:extLst>
          </c:dPt>
          <c:dPt>
            <c:idx val="12"/>
            <c:bubble3D val="0"/>
            <c:spPr>
              <a:solidFill>
                <a:schemeClr val="accent1">
                  <a:lumMod val="80000"/>
                  <a:lumOff val="20000"/>
                </a:schemeClr>
              </a:solidFill>
              <a:ln w="19050">
                <a:solidFill>
                  <a:schemeClr val="lt1"/>
                </a:solidFill>
              </a:ln>
              <a:effectLst/>
            </c:spPr>
            <c:extLst>
              <c:ext xmlns:c16="http://schemas.microsoft.com/office/drawing/2014/chart" uri="{C3380CC4-5D6E-409C-BE32-E72D297353CC}">
                <c16:uniqueId val="{00000019-576F-4BB6-BC93-173DD95AEB4B}"/>
              </c:ext>
            </c:extLst>
          </c:dPt>
          <c:dPt>
            <c:idx val="13"/>
            <c:bubble3D val="0"/>
            <c:spPr>
              <a:solidFill>
                <a:schemeClr val="accent2">
                  <a:lumMod val="80000"/>
                  <a:lumOff val="20000"/>
                </a:schemeClr>
              </a:solidFill>
              <a:ln w="19050">
                <a:solidFill>
                  <a:schemeClr val="lt1"/>
                </a:solidFill>
              </a:ln>
              <a:effectLst/>
            </c:spPr>
            <c:extLst>
              <c:ext xmlns:c16="http://schemas.microsoft.com/office/drawing/2014/chart" uri="{C3380CC4-5D6E-409C-BE32-E72D297353CC}">
                <c16:uniqueId val="{0000001B-576F-4BB6-BC93-173DD95AEB4B}"/>
              </c:ext>
            </c:extLst>
          </c:dPt>
          <c:dPt>
            <c:idx val="14"/>
            <c:bubble3D val="0"/>
            <c:spPr>
              <a:solidFill>
                <a:schemeClr val="accent3">
                  <a:lumMod val="80000"/>
                  <a:lumOff val="20000"/>
                </a:schemeClr>
              </a:solidFill>
              <a:ln w="19050">
                <a:solidFill>
                  <a:schemeClr val="lt1"/>
                </a:solidFill>
              </a:ln>
              <a:effectLst/>
            </c:spPr>
            <c:extLst>
              <c:ext xmlns:c16="http://schemas.microsoft.com/office/drawing/2014/chart" uri="{C3380CC4-5D6E-409C-BE32-E72D297353CC}">
                <c16:uniqueId val="{0000001D-576F-4BB6-BC93-173DD95AEB4B}"/>
              </c:ext>
            </c:extLst>
          </c:dPt>
          <c:dPt>
            <c:idx val="15"/>
            <c:bubble3D val="0"/>
            <c:spPr>
              <a:solidFill>
                <a:schemeClr val="accent4">
                  <a:lumMod val="80000"/>
                  <a:lumOff val="20000"/>
                </a:schemeClr>
              </a:solidFill>
              <a:ln w="19050">
                <a:solidFill>
                  <a:schemeClr val="lt1"/>
                </a:solidFill>
              </a:ln>
              <a:effectLst/>
            </c:spPr>
            <c:extLst>
              <c:ext xmlns:c16="http://schemas.microsoft.com/office/drawing/2014/chart" uri="{C3380CC4-5D6E-409C-BE32-E72D297353CC}">
                <c16:uniqueId val="{0000001F-576F-4BB6-BC93-173DD95AEB4B}"/>
              </c:ext>
            </c:extLst>
          </c:dPt>
          <c:dPt>
            <c:idx val="16"/>
            <c:bubble3D val="0"/>
            <c:spPr>
              <a:solidFill>
                <a:schemeClr val="accent5">
                  <a:lumMod val="80000"/>
                  <a:lumOff val="20000"/>
                </a:schemeClr>
              </a:solidFill>
              <a:ln w="19050">
                <a:solidFill>
                  <a:schemeClr val="lt1"/>
                </a:solidFill>
              </a:ln>
              <a:effectLst/>
            </c:spPr>
            <c:extLst>
              <c:ext xmlns:c16="http://schemas.microsoft.com/office/drawing/2014/chart" uri="{C3380CC4-5D6E-409C-BE32-E72D297353CC}">
                <c16:uniqueId val="{00000021-576F-4BB6-BC93-173DD95AEB4B}"/>
              </c:ext>
            </c:extLst>
          </c:dPt>
          <c:dPt>
            <c:idx val="17"/>
            <c:bubble3D val="0"/>
            <c:spPr>
              <a:solidFill>
                <a:schemeClr val="accent6">
                  <a:lumMod val="80000"/>
                  <a:lumOff val="20000"/>
                </a:schemeClr>
              </a:solidFill>
              <a:ln w="19050">
                <a:solidFill>
                  <a:schemeClr val="lt1"/>
                </a:solidFill>
              </a:ln>
              <a:effectLst/>
            </c:spPr>
            <c:extLst>
              <c:ext xmlns:c16="http://schemas.microsoft.com/office/drawing/2014/chart" uri="{C3380CC4-5D6E-409C-BE32-E72D297353CC}">
                <c16:uniqueId val="{00000023-576F-4BB6-BC93-173DD95AEB4B}"/>
              </c:ext>
            </c:extLst>
          </c:dPt>
          <c:dPt>
            <c:idx val="18"/>
            <c:bubble3D val="0"/>
            <c:spPr>
              <a:solidFill>
                <a:schemeClr val="accent1">
                  <a:lumMod val="80000"/>
                </a:schemeClr>
              </a:solidFill>
              <a:ln w="19050">
                <a:solidFill>
                  <a:schemeClr val="lt1"/>
                </a:solidFill>
              </a:ln>
              <a:effectLst/>
            </c:spPr>
            <c:extLst>
              <c:ext xmlns:c16="http://schemas.microsoft.com/office/drawing/2014/chart" uri="{C3380CC4-5D6E-409C-BE32-E72D297353CC}">
                <c16:uniqueId val="{00000025-576F-4BB6-BC93-173DD95AEB4B}"/>
              </c:ext>
            </c:extLst>
          </c:dPt>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Sheet1!$A$4:$A$23</c:f>
              <c:strCache>
                <c:ptCount val="19"/>
                <c:pt idx="0">
                  <c:v>Battery Energy Storage Systems (BESS)</c:v>
                </c:pt>
                <c:pt idx="1">
                  <c:v>Battery Storage</c:v>
                </c:pt>
                <c:pt idx="2">
                  <c:v>Biomass Energy</c:v>
                </c:pt>
                <c:pt idx="3">
                  <c:v>Carbon Management</c:v>
                </c:pt>
                <c:pt idx="4">
                  <c:v>Data/ML/BA/AI in Energy</c:v>
                </c:pt>
                <c:pt idx="5">
                  <c:v>Energy Auditing</c:v>
                </c:pt>
                <c:pt idx="6">
                  <c:v>Energy Efficiency</c:v>
                </c:pt>
                <c:pt idx="7">
                  <c:v>General Energy Sector</c:v>
                </c:pt>
                <c:pt idx="8">
                  <c:v>Geothermal Energy</c:v>
                </c:pt>
                <c:pt idx="9">
                  <c:v>Hybrid &amp; Emerging Energy Sectors</c:v>
                </c:pt>
                <c:pt idx="10">
                  <c:v>Hydrogen Energy</c:v>
                </c:pt>
                <c:pt idx="11">
                  <c:v>Hydropower</c:v>
                </c:pt>
                <c:pt idx="12">
                  <c:v>Non-Renewable Energy</c:v>
                </c:pt>
                <c:pt idx="13">
                  <c:v>Renewable Energy</c:v>
                </c:pt>
                <c:pt idx="14">
                  <c:v>Smart Grid</c:v>
                </c:pt>
                <c:pt idx="15">
                  <c:v>Smart Grid &amp; Microgrids</c:v>
                </c:pt>
                <c:pt idx="16">
                  <c:v>Solar Energy</c:v>
                </c:pt>
                <c:pt idx="17">
                  <c:v>Tidal &amp; Wave Energy</c:v>
                </c:pt>
                <c:pt idx="18">
                  <c:v>Wind Energy</c:v>
                </c:pt>
              </c:strCache>
            </c:strRef>
          </c:cat>
          <c:val>
            <c:numRef>
              <c:f>Sheet1!$B$4:$B$23</c:f>
              <c:numCache>
                <c:formatCode>0.00%</c:formatCode>
                <c:ptCount val="19"/>
                <c:pt idx="0">
                  <c:v>1.2875931205738986E-3</c:v>
                </c:pt>
                <c:pt idx="1">
                  <c:v>9.555780373402005E-2</c:v>
                </c:pt>
                <c:pt idx="2">
                  <c:v>5.0584015451117449E-4</c:v>
                </c:pt>
                <c:pt idx="3">
                  <c:v>9.0131518440172906E-2</c:v>
                </c:pt>
                <c:pt idx="4">
                  <c:v>4.1524878138508234E-2</c:v>
                </c:pt>
                <c:pt idx="5">
                  <c:v>9.1603053435114504E-2</c:v>
                </c:pt>
                <c:pt idx="6">
                  <c:v>9.1832980778074128E-2</c:v>
                </c:pt>
                <c:pt idx="7">
                  <c:v>6.2540237285017937E-3</c:v>
                </c:pt>
                <c:pt idx="8">
                  <c:v>9.6937367791777793E-2</c:v>
                </c:pt>
                <c:pt idx="9">
                  <c:v>2.1153315552285478E-3</c:v>
                </c:pt>
                <c:pt idx="10">
                  <c:v>1.3335785891658235E-3</c:v>
                </c:pt>
                <c:pt idx="11">
                  <c:v>9.095925687482756E-2</c:v>
                </c:pt>
                <c:pt idx="12">
                  <c:v>7.9554860664030162E-3</c:v>
                </c:pt>
                <c:pt idx="13">
                  <c:v>9.1419111560746807E-2</c:v>
                </c:pt>
                <c:pt idx="14">
                  <c:v>8.9533707348477876E-2</c:v>
                </c:pt>
                <c:pt idx="15">
                  <c:v>2.989055458475122E-3</c:v>
                </c:pt>
                <c:pt idx="16">
                  <c:v>0.10475489745240504</c:v>
                </c:pt>
                <c:pt idx="17">
                  <c:v>2.7591281155154971E-4</c:v>
                </c:pt>
                <c:pt idx="18">
                  <c:v>9.3028602961464174E-2</c:v>
                </c:pt>
              </c:numCache>
            </c:numRef>
          </c:val>
          <c:extLst>
            <c:ext xmlns:c16="http://schemas.microsoft.com/office/drawing/2014/chart" uri="{C3380CC4-5D6E-409C-BE32-E72D297353CC}">
              <c16:uniqueId val="{00000026-576F-4BB6-BC93-173DD95AEB4B}"/>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71E4C70-660D-49DD-9EF7-3608B13C8659}" type="doc">
      <dgm:prSet loTypeId="urn:microsoft.com/office/officeart/2005/8/layout/list1" loCatId="list" qsTypeId="urn:microsoft.com/office/officeart/2005/8/quickstyle/simple1" qsCatId="simple" csTypeId="urn:microsoft.com/office/officeart/2005/8/colors/accent0_1" csCatId="mainScheme" phldr="1"/>
      <dgm:spPr/>
      <dgm:t>
        <a:bodyPr/>
        <a:lstStyle/>
        <a:p>
          <a:endParaRPr lang="en-IE"/>
        </a:p>
      </dgm:t>
    </dgm:pt>
    <dgm:pt modelId="{1C3960DF-3986-4EB6-8192-43583FDAAC5B}">
      <dgm:prSet phldrT="[Text]"/>
      <dgm:spPr/>
      <dgm:t>
        <a:bodyPr/>
        <a:lstStyle/>
        <a:p>
          <a:r>
            <a:rPr lang="en-IE" dirty="0"/>
            <a:t>Project Recap</a:t>
          </a:r>
        </a:p>
      </dgm:t>
    </dgm:pt>
    <dgm:pt modelId="{5B151A9E-E50E-410B-9D38-02C588D6BF5F}" type="parTrans" cxnId="{E2B46535-EDAD-4F84-AE45-B32534A6D7ED}">
      <dgm:prSet/>
      <dgm:spPr/>
      <dgm:t>
        <a:bodyPr/>
        <a:lstStyle/>
        <a:p>
          <a:endParaRPr lang="en-IE"/>
        </a:p>
      </dgm:t>
    </dgm:pt>
    <dgm:pt modelId="{B40B9927-3C93-4782-9826-7EBFF544474C}" type="sibTrans" cxnId="{E2B46535-EDAD-4F84-AE45-B32534A6D7ED}">
      <dgm:prSet/>
      <dgm:spPr/>
      <dgm:t>
        <a:bodyPr/>
        <a:lstStyle/>
        <a:p>
          <a:endParaRPr lang="en-IE"/>
        </a:p>
      </dgm:t>
    </dgm:pt>
    <dgm:pt modelId="{7A6C407A-21B8-4425-B90C-7B15C3F2C1D1}">
      <dgm:prSet phldrT="[Text]"/>
      <dgm:spPr/>
      <dgm:t>
        <a:bodyPr/>
        <a:lstStyle/>
        <a:p>
          <a:r>
            <a:rPr lang="en-IE" dirty="0"/>
            <a:t>Methodology &amp; Overall System Pipeline</a:t>
          </a:r>
        </a:p>
      </dgm:t>
    </dgm:pt>
    <dgm:pt modelId="{A74F1A6E-1C70-45F5-BE97-F9B32C6025F3}" type="parTrans" cxnId="{64141F69-8903-4D34-AFC3-F7FBCFAE8B1E}">
      <dgm:prSet/>
      <dgm:spPr/>
      <dgm:t>
        <a:bodyPr/>
        <a:lstStyle/>
        <a:p>
          <a:endParaRPr lang="en-IE"/>
        </a:p>
      </dgm:t>
    </dgm:pt>
    <dgm:pt modelId="{CF972228-2DBC-4056-B00D-06E71A0DB830}" type="sibTrans" cxnId="{64141F69-8903-4D34-AFC3-F7FBCFAE8B1E}">
      <dgm:prSet/>
      <dgm:spPr/>
      <dgm:t>
        <a:bodyPr/>
        <a:lstStyle/>
        <a:p>
          <a:endParaRPr lang="en-IE"/>
        </a:p>
      </dgm:t>
    </dgm:pt>
    <dgm:pt modelId="{26691202-61C7-45F4-84E2-CC7F9E517C30}">
      <dgm:prSet phldrT="[Text]"/>
      <dgm:spPr/>
      <dgm:t>
        <a:bodyPr/>
        <a:lstStyle/>
        <a:p>
          <a:r>
            <a:rPr lang="en-IE" dirty="0"/>
            <a:t>Data Source</a:t>
          </a:r>
        </a:p>
      </dgm:t>
    </dgm:pt>
    <dgm:pt modelId="{9BD6B7C9-BD32-4703-B3F7-C83863231233}" type="parTrans" cxnId="{8416AE5D-DA10-4383-B169-7396E9D7B37D}">
      <dgm:prSet/>
      <dgm:spPr/>
      <dgm:t>
        <a:bodyPr/>
        <a:lstStyle/>
        <a:p>
          <a:endParaRPr lang="en-IE"/>
        </a:p>
      </dgm:t>
    </dgm:pt>
    <dgm:pt modelId="{8E353CC1-28B8-4282-A270-B7C0D030CFEC}" type="sibTrans" cxnId="{8416AE5D-DA10-4383-B169-7396E9D7B37D}">
      <dgm:prSet/>
      <dgm:spPr/>
      <dgm:t>
        <a:bodyPr/>
        <a:lstStyle/>
        <a:p>
          <a:endParaRPr lang="en-IE"/>
        </a:p>
      </dgm:t>
    </dgm:pt>
    <dgm:pt modelId="{A6046EFD-FE1C-4F9B-86E5-22825BF5479A}">
      <dgm:prSet/>
      <dgm:spPr/>
      <dgm:t>
        <a:bodyPr/>
        <a:lstStyle/>
        <a:p>
          <a:endParaRPr lang="en-IE" dirty="0"/>
        </a:p>
      </dgm:t>
    </dgm:pt>
    <dgm:pt modelId="{893D8765-BBE7-49ED-AE4D-E67F7FC23FDA}" type="parTrans" cxnId="{ADDA67D1-7318-4C82-935E-15F80EA286ED}">
      <dgm:prSet/>
      <dgm:spPr/>
      <dgm:t>
        <a:bodyPr/>
        <a:lstStyle/>
        <a:p>
          <a:endParaRPr lang="en-IE"/>
        </a:p>
      </dgm:t>
    </dgm:pt>
    <dgm:pt modelId="{52E1E9C1-588D-4CCC-9985-0BC9EA1F213D}" type="sibTrans" cxnId="{ADDA67D1-7318-4C82-935E-15F80EA286ED}">
      <dgm:prSet/>
      <dgm:spPr/>
      <dgm:t>
        <a:bodyPr/>
        <a:lstStyle/>
        <a:p>
          <a:endParaRPr lang="en-IE"/>
        </a:p>
      </dgm:t>
    </dgm:pt>
    <dgm:pt modelId="{D56B99DF-2238-435C-AAC0-BB23417353C8}">
      <dgm:prSet/>
      <dgm:spPr/>
      <dgm:t>
        <a:bodyPr/>
        <a:lstStyle/>
        <a:p>
          <a:r>
            <a:rPr lang="en-IE" dirty="0"/>
            <a:t>AI powered Skill Generations</a:t>
          </a:r>
        </a:p>
      </dgm:t>
    </dgm:pt>
    <dgm:pt modelId="{66CE6358-B052-488D-B217-F731E92529EB}" type="parTrans" cxnId="{35D53B68-FA10-479A-9FFD-A2A960C8BBEA}">
      <dgm:prSet/>
      <dgm:spPr/>
      <dgm:t>
        <a:bodyPr/>
        <a:lstStyle/>
        <a:p>
          <a:endParaRPr lang="en-IE"/>
        </a:p>
      </dgm:t>
    </dgm:pt>
    <dgm:pt modelId="{CDFA194A-0B74-4858-9E51-BA12F8049293}" type="sibTrans" cxnId="{35D53B68-FA10-479A-9FFD-A2A960C8BBEA}">
      <dgm:prSet/>
      <dgm:spPr/>
      <dgm:t>
        <a:bodyPr/>
        <a:lstStyle/>
        <a:p>
          <a:endParaRPr lang="en-IE"/>
        </a:p>
      </dgm:t>
    </dgm:pt>
    <dgm:pt modelId="{51A81841-283F-47D3-93E1-AB5318A14A1F}">
      <dgm:prSet/>
      <dgm:spPr/>
      <dgm:t>
        <a:bodyPr/>
        <a:lstStyle/>
        <a:p>
          <a:r>
            <a:rPr lang="en-IE" dirty="0"/>
            <a:t>Skill Extraction &amp; Ranking</a:t>
          </a:r>
        </a:p>
      </dgm:t>
    </dgm:pt>
    <dgm:pt modelId="{40AFDF73-9D4F-4694-B6AE-30E9366FF4D8}" type="parTrans" cxnId="{0CB23575-8525-4E55-A643-52267D4616D0}">
      <dgm:prSet/>
      <dgm:spPr/>
      <dgm:t>
        <a:bodyPr/>
        <a:lstStyle/>
        <a:p>
          <a:endParaRPr lang="en-IE"/>
        </a:p>
      </dgm:t>
    </dgm:pt>
    <dgm:pt modelId="{9397141E-5547-4A42-9EEB-D601150C6494}" type="sibTrans" cxnId="{0CB23575-8525-4E55-A643-52267D4616D0}">
      <dgm:prSet/>
      <dgm:spPr/>
      <dgm:t>
        <a:bodyPr/>
        <a:lstStyle/>
        <a:p>
          <a:endParaRPr lang="en-IE"/>
        </a:p>
      </dgm:t>
    </dgm:pt>
    <dgm:pt modelId="{182CA726-89AE-4AD3-8421-6F20C997B996}">
      <dgm:prSet/>
      <dgm:spPr/>
      <dgm:t>
        <a:bodyPr/>
        <a:lstStyle/>
        <a:p>
          <a:r>
            <a:rPr lang="en-IE" dirty="0"/>
            <a:t>Skill Gap Detection &amp; Course Recommendation</a:t>
          </a:r>
        </a:p>
      </dgm:t>
    </dgm:pt>
    <dgm:pt modelId="{B24EA4B7-440D-4F70-978E-97B297A71DC8}" type="parTrans" cxnId="{4F714DCF-7409-434E-AE59-0ED1D6AC4DE0}">
      <dgm:prSet/>
      <dgm:spPr/>
      <dgm:t>
        <a:bodyPr/>
        <a:lstStyle/>
        <a:p>
          <a:endParaRPr lang="en-IE"/>
        </a:p>
      </dgm:t>
    </dgm:pt>
    <dgm:pt modelId="{0EA2F43D-74CC-4309-9E24-C3BCD70DA3B8}" type="sibTrans" cxnId="{4F714DCF-7409-434E-AE59-0ED1D6AC4DE0}">
      <dgm:prSet/>
      <dgm:spPr/>
      <dgm:t>
        <a:bodyPr/>
        <a:lstStyle/>
        <a:p>
          <a:endParaRPr lang="en-IE"/>
        </a:p>
      </dgm:t>
    </dgm:pt>
    <dgm:pt modelId="{8CFA1649-144B-404C-B979-99525AEF4EE1}">
      <dgm:prSet/>
      <dgm:spPr/>
      <dgm:t>
        <a:bodyPr/>
        <a:lstStyle/>
        <a:p>
          <a:r>
            <a:rPr lang="en-IE" dirty="0"/>
            <a:t>Technical Stack </a:t>
          </a:r>
        </a:p>
      </dgm:t>
    </dgm:pt>
    <dgm:pt modelId="{6CCF7013-8BCB-4358-80D5-3F5CB44EB6FD}" type="parTrans" cxnId="{23219821-4FB8-439C-A4C5-B272153BBCE9}">
      <dgm:prSet/>
      <dgm:spPr/>
      <dgm:t>
        <a:bodyPr/>
        <a:lstStyle/>
        <a:p>
          <a:endParaRPr lang="en-IE"/>
        </a:p>
      </dgm:t>
    </dgm:pt>
    <dgm:pt modelId="{11F1EE5B-5188-4424-97BB-537533B06409}" type="sibTrans" cxnId="{23219821-4FB8-439C-A4C5-B272153BBCE9}">
      <dgm:prSet/>
      <dgm:spPr/>
      <dgm:t>
        <a:bodyPr/>
        <a:lstStyle/>
        <a:p>
          <a:endParaRPr lang="en-IE"/>
        </a:p>
      </dgm:t>
    </dgm:pt>
    <dgm:pt modelId="{7DD76FAE-BA82-4BB2-B6B9-F919EDB6B317}">
      <dgm:prSet/>
      <dgm:spPr/>
      <dgm:t>
        <a:bodyPr/>
        <a:lstStyle/>
        <a:p>
          <a:r>
            <a:rPr lang="en-IE" dirty="0"/>
            <a:t>Next Steps </a:t>
          </a:r>
        </a:p>
      </dgm:t>
    </dgm:pt>
    <dgm:pt modelId="{2ECD48A6-6F35-422A-80A2-A46B4C4FC4D8}" type="parTrans" cxnId="{FE530CA0-DB72-4D8E-BFAF-EC93732C740F}">
      <dgm:prSet/>
      <dgm:spPr/>
      <dgm:t>
        <a:bodyPr/>
        <a:lstStyle/>
        <a:p>
          <a:endParaRPr lang="en-IE"/>
        </a:p>
      </dgm:t>
    </dgm:pt>
    <dgm:pt modelId="{15F97FC1-D5A8-45E0-9D5C-3A9FE4D2F480}" type="sibTrans" cxnId="{FE530CA0-DB72-4D8E-BFAF-EC93732C740F}">
      <dgm:prSet/>
      <dgm:spPr/>
      <dgm:t>
        <a:bodyPr/>
        <a:lstStyle/>
        <a:p>
          <a:endParaRPr lang="en-IE"/>
        </a:p>
      </dgm:t>
    </dgm:pt>
    <dgm:pt modelId="{0BA886E9-97D4-4EAA-99C8-C7C94E0D2834}">
      <dgm:prSet/>
      <dgm:spPr/>
      <dgm:t>
        <a:bodyPr/>
        <a:lstStyle/>
        <a:p>
          <a:r>
            <a:rPr lang="en-IE" dirty="0"/>
            <a:t>Achievements so Far</a:t>
          </a:r>
        </a:p>
      </dgm:t>
    </dgm:pt>
    <dgm:pt modelId="{60E2DF21-BFA6-4929-8C87-377DB2E78F71}" type="parTrans" cxnId="{C7119FE4-DE2A-4831-BD18-7B773F2CD211}">
      <dgm:prSet/>
      <dgm:spPr/>
      <dgm:t>
        <a:bodyPr/>
        <a:lstStyle/>
        <a:p>
          <a:endParaRPr lang="en-IE"/>
        </a:p>
      </dgm:t>
    </dgm:pt>
    <dgm:pt modelId="{23C39F8B-8CA7-4F5B-9C94-2ECDCFF99EA5}" type="sibTrans" cxnId="{C7119FE4-DE2A-4831-BD18-7B773F2CD211}">
      <dgm:prSet/>
      <dgm:spPr/>
      <dgm:t>
        <a:bodyPr/>
        <a:lstStyle/>
        <a:p>
          <a:endParaRPr lang="en-IE"/>
        </a:p>
      </dgm:t>
    </dgm:pt>
    <dgm:pt modelId="{07AAD53E-34F1-4348-B806-594C17E0EC68}" type="pres">
      <dgm:prSet presAssocID="{D71E4C70-660D-49DD-9EF7-3608B13C8659}" presName="linear" presStyleCnt="0">
        <dgm:presLayoutVars>
          <dgm:dir/>
          <dgm:animLvl val="lvl"/>
          <dgm:resizeHandles val="exact"/>
        </dgm:presLayoutVars>
      </dgm:prSet>
      <dgm:spPr/>
    </dgm:pt>
    <dgm:pt modelId="{5C11A477-0D99-4A46-AFB5-73CAADF8B69F}" type="pres">
      <dgm:prSet presAssocID="{1C3960DF-3986-4EB6-8192-43583FDAAC5B}" presName="parentLin" presStyleCnt="0"/>
      <dgm:spPr/>
    </dgm:pt>
    <dgm:pt modelId="{6F60CC0C-E574-42AF-8747-088A885652FA}" type="pres">
      <dgm:prSet presAssocID="{1C3960DF-3986-4EB6-8192-43583FDAAC5B}" presName="parentLeftMargin" presStyleLbl="node1" presStyleIdx="0" presStyleCnt="9"/>
      <dgm:spPr/>
    </dgm:pt>
    <dgm:pt modelId="{8E8F4826-330E-4690-AAB5-308FA039C201}" type="pres">
      <dgm:prSet presAssocID="{1C3960DF-3986-4EB6-8192-43583FDAAC5B}" presName="parentText" presStyleLbl="node1" presStyleIdx="0" presStyleCnt="9">
        <dgm:presLayoutVars>
          <dgm:chMax val="0"/>
          <dgm:bulletEnabled val="1"/>
        </dgm:presLayoutVars>
      </dgm:prSet>
      <dgm:spPr/>
    </dgm:pt>
    <dgm:pt modelId="{D782E20C-6804-4027-AF06-B4DB6EC7BB7F}" type="pres">
      <dgm:prSet presAssocID="{1C3960DF-3986-4EB6-8192-43583FDAAC5B}" presName="negativeSpace" presStyleCnt="0"/>
      <dgm:spPr/>
    </dgm:pt>
    <dgm:pt modelId="{F11503A8-2BE2-4711-86BC-DC0E03FF7CD3}" type="pres">
      <dgm:prSet presAssocID="{1C3960DF-3986-4EB6-8192-43583FDAAC5B}" presName="childText" presStyleLbl="conFgAcc1" presStyleIdx="0" presStyleCnt="9">
        <dgm:presLayoutVars>
          <dgm:bulletEnabled val="1"/>
        </dgm:presLayoutVars>
      </dgm:prSet>
      <dgm:spPr/>
    </dgm:pt>
    <dgm:pt modelId="{ACB52EDD-AE48-4E8E-81E0-880FA6B0A4E0}" type="pres">
      <dgm:prSet presAssocID="{B40B9927-3C93-4782-9826-7EBFF544474C}" presName="spaceBetweenRectangles" presStyleCnt="0"/>
      <dgm:spPr/>
    </dgm:pt>
    <dgm:pt modelId="{43E5878A-242C-4C07-9C09-1D104451D898}" type="pres">
      <dgm:prSet presAssocID="{7A6C407A-21B8-4425-B90C-7B15C3F2C1D1}" presName="parentLin" presStyleCnt="0"/>
      <dgm:spPr/>
    </dgm:pt>
    <dgm:pt modelId="{2829A5A2-CFB2-44AD-BBA5-6B3B829461C5}" type="pres">
      <dgm:prSet presAssocID="{7A6C407A-21B8-4425-B90C-7B15C3F2C1D1}" presName="parentLeftMargin" presStyleLbl="node1" presStyleIdx="0" presStyleCnt="9"/>
      <dgm:spPr/>
    </dgm:pt>
    <dgm:pt modelId="{E58F6830-03C9-4DAE-B141-4843D11F07F3}" type="pres">
      <dgm:prSet presAssocID="{7A6C407A-21B8-4425-B90C-7B15C3F2C1D1}" presName="parentText" presStyleLbl="node1" presStyleIdx="1" presStyleCnt="9">
        <dgm:presLayoutVars>
          <dgm:chMax val="0"/>
          <dgm:bulletEnabled val="1"/>
        </dgm:presLayoutVars>
      </dgm:prSet>
      <dgm:spPr/>
    </dgm:pt>
    <dgm:pt modelId="{C9EEDEE3-8C5B-4E32-A5FD-2221CEEDD9AB}" type="pres">
      <dgm:prSet presAssocID="{7A6C407A-21B8-4425-B90C-7B15C3F2C1D1}" presName="negativeSpace" presStyleCnt="0"/>
      <dgm:spPr/>
    </dgm:pt>
    <dgm:pt modelId="{47C5446B-7AF1-43DB-AAC4-EBE81C7BBE55}" type="pres">
      <dgm:prSet presAssocID="{7A6C407A-21B8-4425-B90C-7B15C3F2C1D1}" presName="childText" presStyleLbl="conFgAcc1" presStyleIdx="1" presStyleCnt="9">
        <dgm:presLayoutVars>
          <dgm:bulletEnabled val="1"/>
        </dgm:presLayoutVars>
      </dgm:prSet>
      <dgm:spPr/>
    </dgm:pt>
    <dgm:pt modelId="{B438C3C6-0F0C-44DE-BB56-5AAA90203C65}" type="pres">
      <dgm:prSet presAssocID="{CF972228-2DBC-4056-B00D-06E71A0DB830}" presName="spaceBetweenRectangles" presStyleCnt="0"/>
      <dgm:spPr/>
    </dgm:pt>
    <dgm:pt modelId="{3A6151D6-1004-457C-B7D2-E77163BA46D6}" type="pres">
      <dgm:prSet presAssocID="{26691202-61C7-45F4-84E2-CC7F9E517C30}" presName="parentLin" presStyleCnt="0"/>
      <dgm:spPr/>
    </dgm:pt>
    <dgm:pt modelId="{8843587B-6395-4908-AECB-5D85EB6CAD05}" type="pres">
      <dgm:prSet presAssocID="{26691202-61C7-45F4-84E2-CC7F9E517C30}" presName="parentLeftMargin" presStyleLbl="node1" presStyleIdx="1" presStyleCnt="9"/>
      <dgm:spPr/>
    </dgm:pt>
    <dgm:pt modelId="{3A531CE2-4D29-4F4F-9732-B98A5367FDB2}" type="pres">
      <dgm:prSet presAssocID="{26691202-61C7-45F4-84E2-CC7F9E517C30}" presName="parentText" presStyleLbl="node1" presStyleIdx="2" presStyleCnt="9">
        <dgm:presLayoutVars>
          <dgm:chMax val="0"/>
          <dgm:bulletEnabled val="1"/>
        </dgm:presLayoutVars>
      </dgm:prSet>
      <dgm:spPr/>
    </dgm:pt>
    <dgm:pt modelId="{C10187C3-9E0A-419F-AD92-384A8564E10C}" type="pres">
      <dgm:prSet presAssocID="{26691202-61C7-45F4-84E2-CC7F9E517C30}" presName="negativeSpace" presStyleCnt="0"/>
      <dgm:spPr/>
    </dgm:pt>
    <dgm:pt modelId="{95215CD2-4639-4B4C-B16C-C29DECC20D6B}" type="pres">
      <dgm:prSet presAssocID="{26691202-61C7-45F4-84E2-CC7F9E517C30}" presName="childText" presStyleLbl="conFgAcc1" presStyleIdx="2" presStyleCnt="9">
        <dgm:presLayoutVars>
          <dgm:bulletEnabled val="1"/>
        </dgm:presLayoutVars>
      </dgm:prSet>
      <dgm:spPr/>
    </dgm:pt>
    <dgm:pt modelId="{C863EB3A-B20C-4CCA-9F75-F8057935A8CC}" type="pres">
      <dgm:prSet presAssocID="{8E353CC1-28B8-4282-A270-B7C0D030CFEC}" presName="spaceBetweenRectangles" presStyleCnt="0"/>
      <dgm:spPr/>
    </dgm:pt>
    <dgm:pt modelId="{8B46C6EB-9743-457F-887C-847F42046053}" type="pres">
      <dgm:prSet presAssocID="{D56B99DF-2238-435C-AAC0-BB23417353C8}" presName="parentLin" presStyleCnt="0"/>
      <dgm:spPr/>
    </dgm:pt>
    <dgm:pt modelId="{865DDE14-0744-4FC6-B1C0-957522DAC609}" type="pres">
      <dgm:prSet presAssocID="{D56B99DF-2238-435C-AAC0-BB23417353C8}" presName="parentLeftMargin" presStyleLbl="node1" presStyleIdx="2" presStyleCnt="9"/>
      <dgm:spPr/>
    </dgm:pt>
    <dgm:pt modelId="{CC86C47E-E67D-4C67-B5BF-7CFE05023621}" type="pres">
      <dgm:prSet presAssocID="{D56B99DF-2238-435C-AAC0-BB23417353C8}" presName="parentText" presStyleLbl="node1" presStyleIdx="3" presStyleCnt="9">
        <dgm:presLayoutVars>
          <dgm:chMax val="0"/>
          <dgm:bulletEnabled val="1"/>
        </dgm:presLayoutVars>
      </dgm:prSet>
      <dgm:spPr/>
    </dgm:pt>
    <dgm:pt modelId="{2021AE0F-13FD-4B5E-9378-17D8DFF294B6}" type="pres">
      <dgm:prSet presAssocID="{D56B99DF-2238-435C-AAC0-BB23417353C8}" presName="negativeSpace" presStyleCnt="0"/>
      <dgm:spPr/>
    </dgm:pt>
    <dgm:pt modelId="{FA67F50B-4668-49D9-904D-AD447363E11B}" type="pres">
      <dgm:prSet presAssocID="{D56B99DF-2238-435C-AAC0-BB23417353C8}" presName="childText" presStyleLbl="conFgAcc1" presStyleIdx="3" presStyleCnt="9">
        <dgm:presLayoutVars>
          <dgm:bulletEnabled val="1"/>
        </dgm:presLayoutVars>
      </dgm:prSet>
      <dgm:spPr/>
    </dgm:pt>
    <dgm:pt modelId="{AF1E28DA-6F2E-4C52-9B8E-60AF021CA6E7}" type="pres">
      <dgm:prSet presAssocID="{CDFA194A-0B74-4858-9E51-BA12F8049293}" presName="spaceBetweenRectangles" presStyleCnt="0"/>
      <dgm:spPr/>
    </dgm:pt>
    <dgm:pt modelId="{C8A687DB-B35C-4A8F-A31E-8F4641AF56B9}" type="pres">
      <dgm:prSet presAssocID="{51A81841-283F-47D3-93E1-AB5318A14A1F}" presName="parentLin" presStyleCnt="0"/>
      <dgm:spPr/>
    </dgm:pt>
    <dgm:pt modelId="{033305E8-8E29-4B30-B3B6-F10C497E2A65}" type="pres">
      <dgm:prSet presAssocID="{51A81841-283F-47D3-93E1-AB5318A14A1F}" presName="parentLeftMargin" presStyleLbl="node1" presStyleIdx="3" presStyleCnt="9"/>
      <dgm:spPr/>
    </dgm:pt>
    <dgm:pt modelId="{B481D973-56D8-4177-A8DA-945B2AEA5988}" type="pres">
      <dgm:prSet presAssocID="{51A81841-283F-47D3-93E1-AB5318A14A1F}" presName="parentText" presStyleLbl="node1" presStyleIdx="4" presStyleCnt="9">
        <dgm:presLayoutVars>
          <dgm:chMax val="0"/>
          <dgm:bulletEnabled val="1"/>
        </dgm:presLayoutVars>
      </dgm:prSet>
      <dgm:spPr/>
    </dgm:pt>
    <dgm:pt modelId="{E4B3C43B-1351-412F-9081-F90D07BE40A4}" type="pres">
      <dgm:prSet presAssocID="{51A81841-283F-47D3-93E1-AB5318A14A1F}" presName="negativeSpace" presStyleCnt="0"/>
      <dgm:spPr/>
    </dgm:pt>
    <dgm:pt modelId="{07376886-0E5C-48E4-BF8D-32BF9BB6FA16}" type="pres">
      <dgm:prSet presAssocID="{51A81841-283F-47D3-93E1-AB5318A14A1F}" presName="childText" presStyleLbl="conFgAcc1" presStyleIdx="4" presStyleCnt="9">
        <dgm:presLayoutVars>
          <dgm:bulletEnabled val="1"/>
        </dgm:presLayoutVars>
      </dgm:prSet>
      <dgm:spPr/>
    </dgm:pt>
    <dgm:pt modelId="{6D53EEA6-66E7-433A-AC44-B8EE1105963B}" type="pres">
      <dgm:prSet presAssocID="{9397141E-5547-4A42-9EEB-D601150C6494}" presName="spaceBetweenRectangles" presStyleCnt="0"/>
      <dgm:spPr/>
    </dgm:pt>
    <dgm:pt modelId="{F3D73768-51DE-4CF8-852F-0F989D3BAC92}" type="pres">
      <dgm:prSet presAssocID="{182CA726-89AE-4AD3-8421-6F20C997B996}" presName="parentLin" presStyleCnt="0"/>
      <dgm:spPr/>
    </dgm:pt>
    <dgm:pt modelId="{37A95961-5589-47F7-9EBA-733E14475EC2}" type="pres">
      <dgm:prSet presAssocID="{182CA726-89AE-4AD3-8421-6F20C997B996}" presName="parentLeftMargin" presStyleLbl="node1" presStyleIdx="4" presStyleCnt="9"/>
      <dgm:spPr/>
    </dgm:pt>
    <dgm:pt modelId="{2467BBBE-B291-47E2-AD53-E666918E01DD}" type="pres">
      <dgm:prSet presAssocID="{182CA726-89AE-4AD3-8421-6F20C997B996}" presName="parentText" presStyleLbl="node1" presStyleIdx="5" presStyleCnt="9">
        <dgm:presLayoutVars>
          <dgm:chMax val="0"/>
          <dgm:bulletEnabled val="1"/>
        </dgm:presLayoutVars>
      </dgm:prSet>
      <dgm:spPr/>
    </dgm:pt>
    <dgm:pt modelId="{9F38E7BB-EEEC-49E7-822E-65DCF5F2F9F1}" type="pres">
      <dgm:prSet presAssocID="{182CA726-89AE-4AD3-8421-6F20C997B996}" presName="negativeSpace" presStyleCnt="0"/>
      <dgm:spPr/>
    </dgm:pt>
    <dgm:pt modelId="{ECD088ED-0D61-46B3-BAA2-33DA7835E96A}" type="pres">
      <dgm:prSet presAssocID="{182CA726-89AE-4AD3-8421-6F20C997B996}" presName="childText" presStyleLbl="conFgAcc1" presStyleIdx="5" presStyleCnt="9">
        <dgm:presLayoutVars>
          <dgm:bulletEnabled val="1"/>
        </dgm:presLayoutVars>
      </dgm:prSet>
      <dgm:spPr/>
    </dgm:pt>
    <dgm:pt modelId="{F238C3FF-7083-46A7-8DDD-838A2AAE53BB}" type="pres">
      <dgm:prSet presAssocID="{0EA2F43D-74CC-4309-9E24-C3BCD70DA3B8}" presName="spaceBetweenRectangles" presStyleCnt="0"/>
      <dgm:spPr/>
    </dgm:pt>
    <dgm:pt modelId="{434E3675-0D16-4712-A285-79492D37C101}" type="pres">
      <dgm:prSet presAssocID="{8CFA1649-144B-404C-B979-99525AEF4EE1}" presName="parentLin" presStyleCnt="0"/>
      <dgm:spPr/>
    </dgm:pt>
    <dgm:pt modelId="{D2A2E770-F01B-403D-931A-A9443CF305F6}" type="pres">
      <dgm:prSet presAssocID="{8CFA1649-144B-404C-B979-99525AEF4EE1}" presName="parentLeftMargin" presStyleLbl="node1" presStyleIdx="5" presStyleCnt="9"/>
      <dgm:spPr/>
    </dgm:pt>
    <dgm:pt modelId="{86321CD9-8AB3-4146-9F3F-938964E39EA8}" type="pres">
      <dgm:prSet presAssocID="{8CFA1649-144B-404C-B979-99525AEF4EE1}" presName="parentText" presStyleLbl="node1" presStyleIdx="6" presStyleCnt="9">
        <dgm:presLayoutVars>
          <dgm:chMax val="0"/>
          <dgm:bulletEnabled val="1"/>
        </dgm:presLayoutVars>
      </dgm:prSet>
      <dgm:spPr/>
    </dgm:pt>
    <dgm:pt modelId="{95334B8A-4807-4D34-A4E2-DAC9B2D87B5D}" type="pres">
      <dgm:prSet presAssocID="{8CFA1649-144B-404C-B979-99525AEF4EE1}" presName="negativeSpace" presStyleCnt="0"/>
      <dgm:spPr/>
    </dgm:pt>
    <dgm:pt modelId="{13146704-3972-4C93-8CE5-AA9F49FE0A3C}" type="pres">
      <dgm:prSet presAssocID="{8CFA1649-144B-404C-B979-99525AEF4EE1}" presName="childText" presStyleLbl="conFgAcc1" presStyleIdx="6" presStyleCnt="9">
        <dgm:presLayoutVars>
          <dgm:bulletEnabled val="1"/>
        </dgm:presLayoutVars>
      </dgm:prSet>
      <dgm:spPr/>
    </dgm:pt>
    <dgm:pt modelId="{0CF6F3C4-A6A3-4C6E-99BE-1CD91C08F89C}" type="pres">
      <dgm:prSet presAssocID="{11F1EE5B-5188-4424-97BB-537533B06409}" presName="spaceBetweenRectangles" presStyleCnt="0"/>
      <dgm:spPr/>
    </dgm:pt>
    <dgm:pt modelId="{079F8BB7-5463-4D99-87E9-1955F8E63BCB}" type="pres">
      <dgm:prSet presAssocID="{0BA886E9-97D4-4EAA-99C8-C7C94E0D2834}" presName="parentLin" presStyleCnt="0"/>
      <dgm:spPr/>
    </dgm:pt>
    <dgm:pt modelId="{7945ABC3-76F3-45A4-A211-3D5B832DECE9}" type="pres">
      <dgm:prSet presAssocID="{0BA886E9-97D4-4EAA-99C8-C7C94E0D2834}" presName="parentLeftMargin" presStyleLbl="node1" presStyleIdx="6" presStyleCnt="9"/>
      <dgm:spPr/>
    </dgm:pt>
    <dgm:pt modelId="{5280E002-1BFF-4A94-A50B-5DBEF4A196A7}" type="pres">
      <dgm:prSet presAssocID="{0BA886E9-97D4-4EAA-99C8-C7C94E0D2834}" presName="parentText" presStyleLbl="node1" presStyleIdx="7" presStyleCnt="9">
        <dgm:presLayoutVars>
          <dgm:chMax val="0"/>
          <dgm:bulletEnabled val="1"/>
        </dgm:presLayoutVars>
      </dgm:prSet>
      <dgm:spPr/>
    </dgm:pt>
    <dgm:pt modelId="{D5AED6C8-40F5-45EE-BEE2-9EA86159C32A}" type="pres">
      <dgm:prSet presAssocID="{0BA886E9-97D4-4EAA-99C8-C7C94E0D2834}" presName="negativeSpace" presStyleCnt="0"/>
      <dgm:spPr/>
    </dgm:pt>
    <dgm:pt modelId="{B282AC9B-6F1E-4FFB-8AC4-C5CB532156D2}" type="pres">
      <dgm:prSet presAssocID="{0BA886E9-97D4-4EAA-99C8-C7C94E0D2834}" presName="childText" presStyleLbl="conFgAcc1" presStyleIdx="7" presStyleCnt="9">
        <dgm:presLayoutVars>
          <dgm:bulletEnabled val="1"/>
        </dgm:presLayoutVars>
      </dgm:prSet>
      <dgm:spPr/>
    </dgm:pt>
    <dgm:pt modelId="{E2B8D2EB-A3DC-4C86-B950-9A6836DDD155}" type="pres">
      <dgm:prSet presAssocID="{23C39F8B-8CA7-4F5B-9C94-2ECDCFF99EA5}" presName="spaceBetweenRectangles" presStyleCnt="0"/>
      <dgm:spPr/>
    </dgm:pt>
    <dgm:pt modelId="{46484033-EA1D-400D-A55F-7953A50EA55D}" type="pres">
      <dgm:prSet presAssocID="{7DD76FAE-BA82-4BB2-B6B9-F919EDB6B317}" presName="parentLin" presStyleCnt="0"/>
      <dgm:spPr/>
    </dgm:pt>
    <dgm:pt modelId="{37F0DF8A-A6BF-47DC-B66C-235898130683}" type="pres">
      <dgm:prSet presAssocID="{7DD76FAE-BA82-4BB2-B6B9-F919EDB6B317}" presName="parentLeftMargin" presStyleLbl="node1" presStyleIdx="7" presStyleCnt="9"/>
      <dgm:spPr/>
    </dgm:pt>
    <dgm:pt modelId="{042438BA-8F9B-4CE8-96E4-827EB8881314}" type="pres">
      <dgm:prSet presAssocID="{7DD76FAE-BA82-4BB2-B6B9-F919EDB6B317}" presName="parentText" presStyleLbl="node1" presStyleIdx="8" presStyleCnt="9">
        <dgm:presLayoutVars>
          <dgm:chMax val="0"/>
          <dgm:bulletEnabled val="1"/>
        </dgm:presLayoutVars>
      </dgm:prSet>
      <dgm:spPr/>
    </dgm:pt>
    <dgm:pt modelId="{27911528-E93C-4B98-979B-467801F4EBA7}" type="pres">
      <dgm:prSet presAssocID="{7DD76FAE-BA82-4BB2-B6B9-F919EDB6B317}" presName="negativeSpace" presStyleCnt="0"/>
      <dgm:spPr/>
    </dgm:pt>
    <dgm:pt modelId="{27358A11-E1D8-4BC0-8FB4-67958C72D9F0}" type="pres">
      <dgm:prSet presAssocID="{7DD76FAE-BA82-4BB2-B6B9-F919EDB6B317}" presName="childText" presStyleLbl="conFgAcc1" presStyleIdx="8" presStyleCnt="9">
        <dgm:presLayoutVars>
          <dgm:bulletEnabled val="1"/>
        </dgm:presLayoutVars>
      </dgm:prSet>
      <dgm:spPr/>
    </dgm:pt>
  </dgm:ptLst>
  <dgm:cxnLst>
    <dgm:cxn modelId="{37EF0B03-0471-4932-B62F-EED7D61DE5D1}" type="presOf" srcId="{8CFA1649-144B-404C-B979-99525AEF4EE1}" destId="{86321CD9-8AB3-4146-9F3F-938964E39EA8}" srcOrd="1" destOrd="0" presId="urn:microsoft.com/office/officeart/2005/8/layout/list1"/>
    <dgm:cxn modelId="{9A7B8906-24F3-4F85-8066-20E308BDC7F2}" type="presOf" srcId="{7A6C407A-21B8-4425-B90C-7B15C3F2C1D1}" destId="{E58F6830-03C9-4DAE-B141-4843D11F07F3}" srcOrd="1" destOrd="0" presId="urn:microsoft.com/office/officeart/2005/8/layout/list1"/>
    <dgm:cxn modelId="{C9CB720E-45DD-483F-B11E-FDA0ED7822C4}" type="presOf" srcId="{A6046EFD-FE1C-4F9B-86E5-22825BF5479A}" destId="{95215CD2-4639-4B4C-B16C-C29DECC20D6B}" srcOrd="0" destOrd="0" presId="urn:microsoft.com/office/officeart/2005/8/layout/list1"/>
    <dgm:cxn modelId="{1AD6B912-88F3-42B8-90D6-3526FFDC5C5D}" type="presOf" srcId="{D56B99DF-2238-435C-AAC0-BB23417353C8}" destId="{CC86C47E-E67D-4C67-B5BF-7CFE05023621}" srcOrd="1" destOrd="0" presId="urn:microsoft.com/office/officeart/2005/8/layout/list1"/>
    <dgm:cxn modelId="{FC3F051A-4BAE-4200-A933-8FC5CB571544}" type="presOf" srcId="{26691202-61C7-45F4-84E2-CC7F9E517C30}" destId="{3A531CE2-4D29-4F4F-9732-B98A5367FDB2}" srcOrd="1" destOrd="0" presId="urn:microsoft.com/office/officeart/2005/8/layout/list1"/>
    <dgm:cxn modelId="{CD9FA420-ADD7-4849-890D-D1C9E30040A0}" type="presOf" srcId="{51A81841-283F-47D3-93E1-AB5318A14A1F}" destId="{033305E8-8E29-4B30-B3B6-F10C497E2A65}" srcOrd="0" destOrd="0" presId="urn:microsoft.com/office/officeart/2005/8/layout/list1"/>
    <dgm:cxn modelId="{23219821-4FB8-439C-A4C5-B272153BBCE9}" srcId="{D71E4C70-660D-49DD-9EF7-3608B13C8659}" destId="{8CFA1649-144B-404C-B979-99525AEF4EE1}" srcOrd="6" destOrd="0" parTransId="{6CCF7013-8BCB-4358-80D5-3F5CB44EB6FD}" sibTransId="{11F1EE5B-5188-4424-97BB-537533B06409}"/>
    <dgm:cxn modelId="{59626122-1093-45E7-B2C1-EAD0199CAA22}" type="presOf" srcId="{7A6C407A-21B8-4425-B90C-7B15C3F2C1D1}" destId="{2829A5A2-CFB2-44AD-BBA5-6B3B829461C5}" srcOrd="0" destOrd="0" presId="urn:microsoft.com/office/officeart/2005/8/layout/list1"/>
    <dgm:cxn modelId="{16CE9D25-DB8B-46D3-9D59-1FB33968EDE5}" type="presOf" srcId="{182CA726-89AE-4AD3-8421-6F20C997B996}" destId="{2467BBBE-B291-47E2-AD53-E666918E01DD}" srcOrd="1" destOrd="0" presId="urn:microsoft.com/office/officeart/2005/8/layout/list1"/>
    <dgm:cxn modelId="{E2B46535-EDAD-4F84-AE45-B32534A6D7ED}" srcId="{D71E4C70-660D-49DD-9EF7-3608B13C8659}" destId="{1C3960DF-3986-4EB6-8192-43583FDAAC5B}" srcOrd="0" destOrd="0" parTransId="{5B151A9E-E50E-410B-9D38-02C588D6BF5F}" sibTransId="{B40B9927-3C93-4782-9826-7EBFF544474C}"/>
    <dgm:cxn modelId="{8416AE5D-DA10-4383-B169-7396E9D7B37D}" srcId="{D71E4C70-660D-49DD-9EF7-3608B13C8659}" destId="{26691202-61C7-45F4-84E2-CC7F9E517C30}" srcOrd="2" destOrd="0" parTransId="{9BD6B7C9-BD32-4703-B3F7-C83863231233}" sibTransId="{8E353CC1-28B8-4282-A270-B7C0D030CFEC}"/>
    <dgm:cxn modelId="{35D53B68-FA10-479A-9FFD-A2A960C8BBEA}" srcId="{D71E4C70-660D-49DD-9EF7-3608B13C8659}" destId="{D56B99DF-2238-435C-AAC0-BB23417353C8}" srcOrd="3" destOrd="0" parTransId="{66CE6358-B052-488D-B217-F731E92529EB}" sibTransId="{CDFA194A-0B74-4858-9E51-BA12F8049293}"/>
    <dgm:cxn modelId="{64141F69-8903-4D34-AFC3-F7FBCFAE8B1E}" srcId="{D71E4C70-660D-49DD-9EF7-3608B13C8659}" destId="{7A6C407A-21B8-4425-B90C-7B15C3F2C1D1}" srcOrd="1" destOrd="0" parTransId="{A74F1A6E-1C70-45F5-BE97-F9B32C6025F3}" sibTransId="{CF972228-2DBC-4056-B00D-06E71A0DB830}"/>
    <dgm:cxn modelId="{F142984B-BBC1-491D-92D8-0CBC92839B91}" type="presOf" srcId="{7DD76FAE-BA82-4BB2-B6B9-F919EDB6B317}" destId="{37F0DF8A-A6BF-47DC-B66C-235898130683}" srcOrd="0" destOrd="0" presId="urn:microsoft.com/office/officeart/2005/8/layout/list1"/>
    <dgm:cxn modelId="{B97CAF4C-AE9B-4EB5-9996-B2B877C30409}" type="presOf" srcId="{0BA886E9-97D4-4EAA-99C8-C7C94E0D2834}" destId="{5280E002-1BFF-4A94-A50B-5DBEF4A196A7}" srcOrd="1" destOrd="0" presId="urn:microsoft.com/office/officeart/2005/8/layout/list1"/>
    <dgm:cxn modelId="{E7726D70-5950-43E8-8A4E-B68586A5044B}" type="presOf" srcId="{1C3960DF-3986-4EB6-8192-43583FDAAC5B}" destId="{8E8F4826-330E-4690-AAB5-308FA039C201}" srcOrd="1" destOrd="0" presId="urn:microsoft.com/office/officeart/2005/8/layout/list1"/>
    <dgm:cxn modelId="{0CB23575-8525-4E55-A643-52267D4616D0}" srcId="{D71E4C70-660D-49DD-9EF7-3608B13C8659}" destId="{51A81841-283F-47D3-93E1-AB5318A14A1F}" srcOrd="4" destOrd="0" parTransId="{40AFDF73-9D4F-4694-B6AE-30E9366FF4D8}" sibTransId="{9397141E-5547-4A42-9EEB-D601150C6494}"/>
    <dgm:cxn modelId="{B75B0C92-9EA5-460F-8591-6F9F8DC0B8F4}" type="presOf" srcId="{8CFA1649-144B-404C-B979-99525AEF4EE1}" destId="{D2A2E770-F01B-403D-931A-A9443CF305F6}" srcOrd="0" destOrd="0" presId="urn:microsoft.com/office/officeart/2005/8/layout/list1"/>
    <dgm:cxn modelId="{689CF792-C853-4DE7-A15B-A28D787B7090}" type="presOf" srcId="{D71E4C70-660D-49DD-9EF7-3608B13C8659}" destId="{07AAD53E-34F1-4348-B806-594C17E0EC68}" srcOrd="0" destOrd="0" presId="urn:microsoft.com/office/officeart/2005/8/layout/list1"/>
    <dgm:cxn modelId="{A067EC9A-BAA4-4684-9EB4-77DB4E1A62C2}" type="presOf" srcId="{182CA726-89AE-4AD3-8421-6F20C997B996}" destId="{37A95961-5589-47F7-9EBA-733E14475EC2}" srcOrd="0" destOrd="0" presId="urn:microsoft.com/office/officeart/2005/8/layout/list1"/>
    <dgm:cxn modelId="{FE530CA0-DB72-4D8E-BFAF-EC93732C740F}" srcId="{D71E4C70-660D-49DD-9EF7-3608B13C8659}" destId="{7DD76FAE-BA82-4BB2-B6B9-F919EDB6B317}" srcOrd="8" destOrd="0" parTransId="{2ECD48A6-6F35-422A-80A2-A46B4C4FC4D8}" sibTransId="{15F97FC1-D5A8-45E0-9D5C-3A9FE4D2F480}"/>
    <dgm:cxn modelId="{CC8E15B0-59AD-4AB2-AB08-80BF95A8793A}" type="presOf" srcId="{7DD76FAE-BA82-4BB2-B6B9-F919EDB6B317}" destId="{042438BA-8F9B-4CE8-96E4-827EB8881314}" srcOrd="1" destOrd="0" presId="urn:microsoft.com/office/officeart/2005/8/layout/list1"/>
    <dgm:cxn modelId="{1E43E3B8-88AC-4291-B0D9-AE65B90EA336}" type="presOf" srcId="{26691202-61C7-45F4-84E2-CC7F9E517C30}" destId="{8843587B-6395-4908-AECB-5D85EB6CAD05}" srcOrd="0" destOrd="0" presId="urn:microsoft.com/office/officeart/2005/8/layout/list1"/>
    <dgm:cxn modelId="{888EACBA-9D08-42BF-BE3B-497EC6E5B058}" type="presOf" srcId="{1C3960DF-3986-4EB6-8192-43583FDAAC5B}" destId="{6F60CC0C-E574-42AF-8747-088A885652FA}" srcOrd="0" destOrd="0" presId="urn:microsoft.com/office/officeart/2005/8/layout/list1"/>
    <dgm:cxn modelId="{09B158C7-78D2-42EC-BC4F-CB2BF5924D3B}" type="presOf" srcId="{0BA886E9-97D4-4EAA-99C8-C7C94E0D2834}" destId="{7945ABC3-76F3-45A4-A211-3D5B832DECE9}" srcOrd="0" destOrd="0" presId="urn:microsoft.com/office/officeart/2005/8/layout/list1"/>
    <dgm:cxn modelId="{6C82A3CA-F60F-4999-9C87-9904D6BB3368}" type="presOf" srcId="{D56B99DF-2238-435C-AAC0-BB23417353C8}" destId="{865DDE14-0744-4FC6-B1C0-957522DAC609}" srcOrd="0" destOrd="0" presId="urn:microsoft.com/office/officeart/2005/8/layout/list1"/>
    <dgm:cxn modelId="{4F714DCF-7409-434E-AE59-0ED1D6AC4DE0}" srcId="{D71E4C70-660D-49DD-9EF7-3608B13C8659}" destId="{182CA726-89AE-4AD3-8421-6F20C997B996}" srcOrd="5" destOrd="0" parTransId="{B24EA4B7-440D-4F70-978E-97B297A71DC8}" sibTransId="{0EA2F43D-74CC-4309-9E24-C3BCD70DA3B8}"/>
    <dgm:cxn modelId="{ADDA67D1-7318-4C82-935E-15F80EA286ED}" srcId="{26691202-61C7-45F4-84E2-CC7F9E517C30}" destId="{A6046EFD-FE1C-4F9B-86E5-22825BF5479A}" srcOrd="0" destOrd="0" parTransId="{893D8765-BBE7-49ED-AE4D-E67F7FC23FDA}" sibTransId="{52E1E9C1-588D-4CCC-9985-0BC9EA1F213D}"/>
    <dgm:cxn modelId="{476115DA-8F6F-4004-B7F7-18E914BB55EC}" type="presOf" srcId="{51A81841-283F-47D3-93E1-AB5318A14A1F}" destId="{B481D973-56D8-4177-A8DA-945B2AEA5988}" srcOrd="1" destOrd="0" presId="urn:microsoft.com/office/officeart/2005/8/layout/list1"/>
    <dgm:cxn modelId="{C7119FE4-DE2A-4831-BD18-7B773F2CD211}" srcId="{D71E4C70-660D-49DD-9EF7-3608B13C8659}" destId="{0BA886E9-97D4-4EAA-99C8-C7C94E0D2834}" srcOrd="7" destOrd="0" parTransId="{60E2DF21-BFA6-4929-8C87-377DB2E78F71}" sibTransId="{23C39F8B-8CA7-4F5B-9C94-2ECDCFF99EA5}"/>
    <dgm:cxn modelId="{D5EB8D1E-93F1-4C52-BB32-55B102F8A34D}" type="presParOf" srcId="{07AAD53E-34F1-4348-B806-594C17E0EC68}" destId="{5C11A477-0D99-4A46-AFB5-73CAADF8B69F}" srcOrd="0" destOrd="0" presId="urn:microsoft.com/office/officeart/2005/8/layout/list1"/>
    <dgm:cxn modelId="{9B8C1E12-BBAD-4ABB-B0DA-2548A0CFD6D8}" type="presParOf" srcId="{5C11A477-0D99-4A46-AFB5-73CAADF8B69F}" destId="{6F60CC0C-E574-42AF-8747-088A885652FA}" srcOrd="0" destOrd="0" presId="urn:microsoft.com/office/officeart/2005/8/layout/list1"/>
    <dgm:cxn modelId="{20D47810-AFF3-48AA-9333-FD001B8DFF98}" type="presParOf" srcId="{5C11A477-0D99-4A46-AFB5-73CAADF8B69F}" destId="{8E8F4826-330E-4690-AAB5-308FA039C201}" srcOrd="1" destOrd="0" presId="urn:microsoft.com/office/officeart/2005/8/layout/list1"/>
    <dgm:cxn modelId="{4BBC2EDD-87FB-43F1-A3D7-BD7818D49520}" type="presParOf" srcId="{07AAD53E-34F1-4348-B806-594C17E0EC68}" destId="{D782E20C-6804-4027-AF06-B4DB6EC7BB7F}" srcOrd="1" destOrd="0" presId="urn:microsoft.com/office/officeart/2005/8/layout/list1"/>
    <dgm:cxn modelId="{21BC3A14-B2BB-42A5-92E6-B796F848FB17}" type="presParOf" srcId="{07AAD53E-34F1-4348-B806-594C17E0EC68}" destId="{F11503A8-2BE2-4711-86BC-DC0E03FF7CD3}" srcOrd="2" destOrd="0" presId="urn:microsoft.com/office/officeart/2005/8/layout/list1"/>
    <dgm:cxn modelId="{4C24BA88-F712-4779-8FE0-756232C76EEB}" type="presParOf" srcId="{07AAD53E-34F1-4348-B806-594C17E0EC68}" destId="{ACB52EDD-AE48-4E8E-81E0-880FA6B0A4E0}" srcOrd="3" destOrd="0" presId="urn:microsoft.com/office/officeart/2005/8/layout/list1"/>
    <dgm:cxn modelId="{FD7AB664-5E7E-4F37-B993-3F318C428DE7}" type="presParOf" srcId="{07AAD53E-34F1-4348-B806-594C17E0EC68}" destId="{43E5878A-242C-4C07-9C09-1D104451D898}" srcOrd="4" destOrd="0" presId="urn:microsoft.com/office/officeart/2005/8/layout/list1"/>
    <dgm:cxn modelId="{C3361A96-A8CB-4892-A81A-F9DCE7AC0938}" type="presParOf" srcId="{43E5878A-242C-4C07-9C09-1D104451D898}" destId="{2829A5A2-CFB2-44AD-BBA5-6B3B829461C5}" srcOrd="0" destOrd="0" presId="urn:microsoft.com/office/officeart/2005/8/layout/list1"/>
    <dgm:cxn modelId="{376D6D55-3295-41E0-A6C9-ECCB87F12CE1}" type="presParOf" srcId="{43E5878A-242C-4C07-9C09-1D104451D898}" destId="{E58F6830-03C9-4DAE-B141-4843D11F07F3}" srcOrd="1" destOrd="0" presId="urn:microsoft.com/office/officeart/2005/8/layout/list1"/>
    <dgm:cxn modelId="{7B987AD2-F615-4A55-8E60-4304ED302683}" type="presParOf" srcId="{07AAD53E-34F1-4348-B806-594C17E0EC68}" destId="{C9EEDEE3-8C5B-4E32-A5FD-2221CEEDD9AB}" srcOrd="5" destOrd="0" presId="urn:microsoft.com/office/officeart/2005/8/layout/list1"/>
    <dgm:cxn modelId="{C7FE7E3F-01C1-4C53-9A0D-369CF94A64F1}" type="presParOf" srcId="{07AAD53E-34F1-4348-B806-594C17E0EC68}" destId="{47C5446B-7AF1-43DB-AAC4-EBE81C7BBE55}" srcOrd="6" destOrd="0" presId="urn:microsoft.com/office/officeart/2005/8/layout/list1"/>
    <dgm:cxn modelId="{EA4154EE-E226-4385-BA7B-13B080A80458}" type="presParOf" srcId="{07AAD53E-34F1-4348-B806-594C17E0EC68}" destId="{B438C3C6-0F0C-44DE-BB56-5AAA90203C65}" srcOrd="7" destOrd="0" presId="urn:microsoft.com/office/officeart/2005/8/layout/list1"/>
    <dgm:cxn modelId="{B96F6139-800F-4566-9624-35D426806852}" type="presParOf" srcId="{07AAD53E-34F1-4348-B806-594C17E0EC68}" destId="{3A6151D6-1004-457C-B7D2-E77163BA46D6}" srcOrd="8" destOrd="0" presId="urn:microsoft.com/office/officeart/2005/8/layout/list1"/>
    <dgm:cxn modelId="{FDACF008-7DD2-4FD8-B6AB-A5EAF62C8BE3}" type="presParOf" srcId="{3A6151D6-1004-457C-B7D2-E77163BA46D6}" destId="{8843587B-6395-4908-AECB-5D85EB6CAD05}" srcOrd="0" destOrd="0" presId="urn:microsoft.com/office/officeart/2005/8/layout/list1"/>
    <dgm:cxn modelId="{8A210257-A03E-41DD-9686-6943F69D692F}" type="presParOf" srcId="{3A6151D6-1004-457C-B7D2-E77163BA46D6}" destId="{3A531CE2-4D29-4F4F-9732-B98A5367FDB2}" srcOrd="1" destOrd="0" presId="urn:microsoft.com/office/officeart/2005/8/layout/list1"/>
    <dgm:cxn modelId="{2882D1D9-2A30-4427-AE20-65146F11A347}" type="presParOf" srcId="{07AAD53E-34F1-4348-B806-594C17E0EC68}" destId="{C10187C3-9E0A-419F-AD92-384A8564E10C}" srcOrd="9" destOrd="0" presId="urn:microsoft.com/office/officeart/2005/8/layout/list1"/>
    <dgm:cxn modelId="{0005F160-FB7F-4B49-82D6-87A96A447DAB}" type="presParOf" srcId="{07AAD53E-34F1-4348-B806-594C17E0EC68}" destId="{95215CD2-4639-4B4C-B16C-C29DECC20D6B}" srcOrd="10" destOrd="0" presId="urn:microsoft.com/office/officeart/2005/8/layout/list1"/>
    <dgm:cxn modelId="{0FF8D88C-B094-4593-B771-A2A1F5BE133D}" type="presParOf" srcId="{07AAD53E-34F1-4348-B806-594C17E0EC68}" destId="{C863EB3A-B20C-4CCA-9F75-F8057935A8CC}" srcOrd="11" destOrd="0" presId="urn:microsoft.com/office/officeart/2005/8/layout/list1"/>
    <dgm:cxn modelId="{FEB7FA15-31E1-4D90-9C3C-B05D6CBE534D}" type="presParOf" srcId="{07AAD53E-34F1-4348-B806-594C17E0EC68}" destId="{8B46C6EB-9743-457F-887C-847F42046053}" srcOrd="12" destOrd="0" presId="urn:microsoft.com/office/officeart/2005/8/layout/list1"/>
    <dgm:cxn modelId="{CDBEFE99-55D0-49D7-BE25-CE96D8BA523F}" type="presParOf" srcId="{8B46C6EB-9743-457F-887C-847F42046053}" destId="{865DDE14-0744-4FC6-B1C0-957522DAC609}" srcOrd="0" destOrd="0" presId="urn:microsoft.com/office/officeart/2005/8/layout/list1"/>
    <dgm:cxn modelId="{58695099-1F44-4AD9-AF95-B6EE5E50D818}" type="presParOf" srcId="{8B46C6EB-9743-457F-887C-847F42046053}" destId="{CC86C47E-E67D-4C67-B5BF-7CFE05023621}" srcOrd="1" destOrd="0" presId="urn:microsoft.com/office/officeart/2005/8/layout/list1"/>
    <dgm:cxn modelId="{6CA91695-A32F-4441-AE3E-BACAD2BEA8A4}" type="presParOf" srcId="{07AAD53E-34F1-4348-B806-594C17E0EC68}" destId="{2021AE0F-13FD-4B5E-9378-17D8DFF294B6}" srcOrd="13" destOrd="0" presId="urn:microsoft.com/office/officeart/2005/8/layout/list1"/>
    <dgm:cxn modelId="{927ADFEC-7376-402A-A904-16812367840F}" type="presParOf" srcId="{07AAD53E-34F1-4348-B806-594C17E0EC68}" destId="{FA67F50B-4668-49D9-904D-AD447363E11B}" srcOrd="14" destOrd="0" presId="urn:microsoft.com/office/officeart/2005/8/layout/list1"/>
    <dgm:cxn modelId="{EC68316C-06A2-4C08-B2BD-FBB3F8CA1634}" type="presParOf" srcId="{07AAD53E-34F1-4348-B806-594C17E0EC68}" destId="{AF1E28DA-6F2E-4C52-9B8E-60AF021CA6E7}" srcOrd="15" destOrd="0" presId="urn:microsoft.com/office/officeart/2005/8/layout/list1"/>
    <dgm:cxn modelId="{2304E469-A0D2-40E3-A716-F2AC606D6E9C}" type="presParOf" srcId="{07AAD53E-34F1-4348-B806-594C17E0EC68}" destId="{C8A687DB-B35C-4A8F-A31E-8F4641AF56B9}" srcOrd="16" destOrd="0" presId="urn:microsoft.com/office/officeart/2005/8/layout/list1"/>
    <dgm:cxn modelId="{1CBE1A4E-7F88-452E-9B41-E149DD8AA8C4}" type="presParOf" srcId="{C8A687DB-B35C-4A8F-A31E-8F4641AF56B9}" destId="{033305E8-8E29-4B30-B3B6-F10C497E2A65}" srcOrd="0" destOrd="0" presId="urn:microsoft.com/office/officeart/2005/8/layout/list1"/>
    <dgm:cxn modelId="{36E672AB-D77D-48BC-9609-A87B2C45FAE7}" type="presParOf" srcId="{C8A687DB-B35C-4A8F-A31E-8F4641AF56B9}" destId="{B481D973-56D8-4177-A8DA-945B2AEA5988}" srcOrd="1" destOrd="0" presId="urn:microsoft.com/office/officeart/2005/8/layout/list1"/>
    <dgm:cxn modelId="{54215959-CFC5-4910-ADA4-81375A3B2676}" type="presParOf" srcId="{07AAD53E-34F1-4348-B806-594C17E0EC68}" destId="{E4B3C43B-1351-412F-9081-F90D07BE40A4}" srcOrd="17" destOrd="0" presId="urn:microsoft.com/office/officeart/2005/8/layout/list1"/>
    <dgm:cxn modelId="{1A4BEC24-A7FA-4D6B-A865-2DD444FCA510}" type="presParOf" srcId="{07AAD53E-34F1-4348-B806-594C17E0EC68}" destId="{07376886-0E5C-48E4-BF8D-32BF9BB6FA16}" srcOrd="18" destOrd="0" presId="urn:microsoft.com/office/officeart/2005/8/layout/list1"/>
    <dgm:cxn modelId="{A5A79368-4F5C-4A50-8900-68193AEAA96D}" type="presParOf" srcId="{07AAD53E-34F1-4348-B806-594C17E0EC68}" destId="{6D53EEA6-66E7-433A-AC44-B8EE1105963B}" srcOrd="19" destOrd="0" presId="urn:microsoft.com/office/officeart/2005/8/layout/list1"/>
    <dgm:cxn modelId="{388BBCD1-B8AC-4C00-8AF0-8C16BFEDB556}" type="presParOf" srcId="{07AAD53E-34F1-4348-B806-594C17E0EC68}" destId="{F3D73768-51DE-4CF8-852F-0F989D3BAC92}" srcOrd="20" destOrd="0" presId="urn:microsoft.com/office/officeart/2005/8/layout/list1"/>
    <dgm:cxn modelId="{474A87D5-6A60-4D75-80F0-B4F20640A59A}" type="presParOf" srcId="{F3D73768-51DE-4CF8-852F-0F989D3BAC92}" destId="{37A95961-5589-47F7-9EBA-733E14475EC2}" srcOrd="0" destOrd="0" presId="urn:microsoft.com/office/officeart/2005/8/layout/list1"/>
    <dgm:cxn modelId="{224F4EF2-9828-4430-8783-E751AA4561BB}" type="presParOf" srcId="{F3D73768-51DE-4CF8-852F-0F989D3BAC92}" destId="{2467BBBE-B291-47E2-AD53-E666918E01DD}" srcOrd="1" destOrd="0" presId="urn:microsoft.com/office/officeart/2005/8/layout/list1"/>
    <dgm:cxn modelId="{6ACEC875-A216-4B19-A184-6916482BD2F2}" type="presParOf" srcId="{07AAD53E-34F1-4348-B806-594C17E0EC68}" destId="{9F38E7BB-EEEC-49E7-822E-65DCF5F2F9F1}" srcOrd="21" destOrd="0" presId="urn:microsoft.com/office/officeart/2005/8/layout/list1"/>
    <dgm:cxn modelId="{1D0ADD50-6837-49C3-93E4-93DA3207AF2A}" type="presParOf" srcId="{07AAD53E-34F1-4348-B806-594C17E0EC68}" destId="{ECD088ED-0D61-46B3-BAA2-33DA7835E96A}" srcOrd="22" destOrd="0" presId="urn:microsoft.com/office/officeart/2005/8/layout/list1"/>
    <dgm:cxn modelId="{40E79B2D-566F-452C-9547-AF60707E28FB}" type="presParOf" srcId="{07AAD53E-34F1-4348-B806-594C17E0EC68}" destId="{F238C3FF-7083-46A7-8DDD-838A2AAE53BB}" srcOrd="23" destOrd="0" presId="urn:microsoft.com/office/officeart/2005/8/layout/list1"/>
    <dgm:cxn modelId="{E63AAF63-F996-4A99-AAA6-7E464DFDE01A}" type="presParOf" srcId="{07AAD53E-34F1-4348-B806-594C17E0EC68}" destId="{434E3675-0D16-4712-A285-79492D37C101}" srcOrd="24" destOrd="0" presId="urn:microsoft.com/office/officeart/2005/8/layout/list1"/>
    <dgm:cxn modelId="{B3F66309-2244-4EF0-B5F0-620540BFFD46}" type="presParOf" srcId="{434E3675-0D16-4712-A285-79492D37C101}" destId="{D2A2E770-F01B-403D-931A-A9443CF305F6}" srcOrd="0" destOrd="0" presId="urn:microsoft.com/office/officeart/2005/8/layout/list1"/>
    <dgm:cxn modelId="{482B1020-D77C-42BB-ACA4-014EFD59903E}" type="presParOf" srcId="{434E3675-0D16-4712-A285-79492D37C101}" destId="{86321CD9-8AB3-4146-9F3F-938964E39EA8}" srcOrd="1" destOrd="0" presId="urn:microsoft.com/office/officeart/2005/8/layout/list1"/>
    <dgm:cxn modelId="{9D050DB8-43DF-4CE5-BFEE-71094AA366B0}" type="presParOf" srcId="{07AAD53E-34F1-4348-B806-594C17E0EC68}" destId="{95334B8A-4807-4D34-A4E2-DAC9B2D87B5D}" srcOrd="25" destOrd="0" presId="urn:microsoft.com/office/officeart/2005/8/layout/list1"/>
    <dgm:cxn modelId="{88C6C279-D976-4F80-B600-EE8FA73F6D14}" type="presParOf" srcId="{07AAD53E-34F1-4348-B806-594C17E0EC68}" destId="{13146704-3972-4C93-8CE5-AA9F49FE0A3C}" srcOrd="26" destOrd="0" presId="urn:microsoft.com/office/officeart/2005/8/layout/list1"/>
    <dgm:cxn modelId="{E85974BF-DD69-45A9-A8D7-0FC8EA320D04}" type="presParOf" srcId="{07AAD53E-34F1-4348-B806-594C17E0EC68}" destId="{0CF6F3C4-A6A3-4C6E-99BE-1CD91C08F89C}" srcOrd="27" destOrd="0" presId="urn:microsoft.com/office/officeart/2005/8/layout/list1"/>
    <dgm:cxn modelId="{B64E4209-2228-41B4-ACBC-EC8CAED78BE8}" type="presParOf" srcId="{07AAD53E-34F1-4348-B806-594C17E0EC68}" destId="{079F8BB7-5463-4D99-87E9-1955F8E63BCB}" srcOrd="28" destOrd="0" presId="urn:microsoft.com/office/officeart/2005/8/layout/list1"/>
    <dgm:cxn modelId="{A6A2410A-E69A-49AF-B976-F86D1C2BEF44}" type="presParOf" srcId="{079F8BB7-5463-4D99-87E9-1955F8E63BCB}" destId="{7945ABC3-76F3-45A4-A211-3D5B832DECE9}" srcOrd="0" destOrd="0" presId="urn:microsoft.com/office/officeart/2005/8/layout/list1"/>
    <dgm:cxn modelId="{FCAB073E-394C-4BDD-81DF-AD67E2BF7ED6}" type="presParOf" srcId="{079F8BB7-5463-4D99-87E9-1955F8E63BCB}" destId="{5280E002-1BFF-4A94-A50B-5DBEF4A196A7}" srcOrd="1" destOrd="0" presId="urn:microsoft.com/office/officeart/2005/8/layout/list1"/>
    <dgm:cxn modelId="{0CEAF8A3-712B-4D27-9493-3FBB9469094A}" type="presParOf" srcId="{07AAD53E-34F1-4348-B806-594C17E0EC68}" destId="{D5AED6C8-40F5-45EE-BEE2-9EA86159C32A}" srcOrd="29" destOrd="0" presId="urn:microsoft.com/office/officeart/2005/8/layout/list1"/>
    <dgm:cxn modelId="{E900BCF4-AE5C-4DF9-81D5-D672DAF58BEE}" type="presParOf" srcId="{07AAD53E-34F1-4348-B806-594C17E0EC68}" destId="{B282AC9B-6F1E-4FFB-8AC4-C5CB532156D2}" srcOrd="30" destOrd="0" presId="urn:microsoft.com/office/officeart/2005/8/layout/list1"/>
    <dgm:cxn modelId="{C21BF873-356B-4EF4-8F63-640F8187391A}" type="presParOf" srcId="{07AAD53E-34F1-4348-B806-594C17E0EC68}" destId="{E2B8D2EB-A3DC-4C86-B950-9A6836DDD155}" srcOrd="31" destOrd="0" presId="urn:microsoft.com/office/officeart/2005/8/layout/list1"/>
    <dgm:cxn modelId="{B4F5E9E5-4FF3-434A-AFDC-7416C38E7A35}" type="presParOf" srcId="{07AAD53E-34F1-4348-B806-594C17E0EC68}" destId="{46484033-EA1D-400D-A55F-7953A50EA55D}" srcOrd="32" destOrd="0" presId="urn:microsoft.com/office/officeart/2005/8/layout/list1"/>
    <dgm:cxn modelId="{BD92492A-919D-45A0-B976-9BF02C9850C9}" type="presParOf" srcId="{46484033-EA1D-400D-A55F-7953A50EA55D}" destId="{37F0DF8A-A6BF-47DC-B66C-235898130683}" srcOrd="0" destOrd="0" presId="urn:microsoft.com/office/officeart/2005/8/layout/list1"/>
    <dgm:cxn modelId="{C855241C-441F-4ED8-8E07-A6E031111C06}" type="presParOf" srcId="{46484033-EA1D-400D-A55F-7953A50EA55D}" destId="{042438BA-8F9B-4CE8-96E4-827EB8881314}" srcOrd="1" destOrd="0" presId="urn:microsoft.com/office/officeart/2005/8/layout/list1"/>
    <dgm:cxn modelId="{1EC58C0C-9E97-4042-ADBF-36F6EBFC2E2B}" type="presParOf" srcId="{07AAD53E-34F1-4348-B806-594C17E0EC68}" destId="{27911528-E93C-4B98-979B-467801F4EBA7}" srcOrd="33" destOrd="0" presId="urn:microsoft.com/office/officeart/2005/8/layout/list1"/>
    <dgm:cxn modelId="{0C420007-7074-4A70-98BB-9E2283081CF6}" type="presParOf" srcId="{07AAD53E-34F1-4348-B806-594C17E0EC68}" destId="{27358A11-E1D8-4BC0-8FB4-67958C72D9F0}" srcOrd="3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1503A8-2BE2-4711-86BC-DC0E03FF7CD3}">
      <dsp:nvSpPr>
        <dsp:cNvPr id="0" name=""/>
        <dsp:cNvSpPr/>
      </dsp:nvSpPr>
      <dsp:spPr>
        <a:xfrm>
          <a:off x="0" y="321382"/>
          <a:ext cx="7040880" cy="327600"/>
        </a:xfrm>
        <a:prstGeom prst="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E8F4826-330E-4690-AAB5-308FA039C201}">
      <dsp:nvSpPr>
        <dsp:cNvPr id="0" name=""/>
        <dsp:cNvSpPr/>
      </dsp:nvSpPr>
      <dsp:spPr>
        <a:xfrm>
          <a:off x="352044" y="129502"/>
          <a:ext cx="4928616" cy="38376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6290" tIns="0" rIns="186290" bIns="0" numCol="1" spcCol="1270" anchor="ctr" anchorCtr="0">
          <a:noAutofit/>
        </a:bodyPr>
        <a:lstStyle/>
        <a:p>
          <a:pPr marL="0" lvl="0" indent="0" algn="l" defTabSz="577850">
            <a:lnSpc>
              <a:spcPct val="90000"/>
            </a:lnSpc>
            <a:spcBef>
              <a:spcPct val="0"/>
            </a:spcBef>
            <a:spcAft>
              <a:spcPct val="35000"/>
            </a:spcAft>
            <a:buNone/>
          </a:pPr>
          <a:r>
            <a:rPr lang="en-IE" sz="1300" kern="1200" dirty="0"/>
            <a:t>Project Recap</a:t>
          </a:r>
        </a:p>
      </dsp:txBody>
      <dsp:txXfrm>
        <a:off x="370778" y="148236"/>
        <a:ext cx="4891148" cy="346292"/>
      </dsp:txXfrm>
    </dsp:sp>
    <dsp:sp modelId="{47C5446B-7AF1-43DB-AAC4-EBE81C7BBE55}">
      <dsp:nvSpPr>
        <dsp:cNvPr id="0" name=""/>
        <dsp:cNvSpPr/>
      </dsp:nvSpPr>
      <dsp:spPr>
        <a:xfrm>
          <a:off x="0" y="911062"/>
          <a:ext cx="7040880" cy="327600"/>
        </a:xfrm>
        <a:prstGeom prst="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58F6830-03C9-4DAE-B141-4843D11F07F3}">
      <dsp:nvSpPr>
        <dsp:cNvPr id="0" name=""/>
        <dsp:cNvSpPr/>
      </dsp:nvSpPr>
      <dsp:spPr>
        <a:xfrm>
          <a:off x="352044" y="719182"/>
          <a:ext cx="4928616" cy="38376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6290" tIns="0" rIns="186290" bIns="0" numCol="1" spcCol="1270" anchor="ctr" anchorCtr="0">
          <a:noAutofit/>
        </a:bodyPr>
        <a:lstStyle/>
        <a:p>
          <a:pPr marL="0" lvl="0" indent="0" algn="l" defTabSz="577850">
            <a:lnSpc>
              <a:spcPct val="90000"/>
            </a:lnSpc>
            <a:spcBef>
              <a:spcPct val="0"/>
            </a:spcBef>
            <a:spcAft>
              <a:spcPct val="35000"/>
            </a:spcAft>
            <a:buNone/>
          </a:pPr>
          <a:r>
            <a:rPr lang="en-IE" sz="1300" kern="1200" dirty="0"/>
            <a:t>Methodology &amp; Overall System Pipeline</a:t>
          </a:r>
        </a:p>
      </dsp:txBody>
      <dsp:txXfrm>
        <a:off x="370778" y="737916"/>
        <a:ext cx="4891148" cy="346292"/>
      </dsp:txXfrm>
    </dsp:sp>
    <dsp:sp modelId="{95215CD2-4639-4B4C-B16C-C29DECC20D6B}">
      <dsp:nvSpPr>
        <dsp:cNvPr id="0" name=""/>
        <dsp:cNvSpPr/>
      </dsp:nvSpPr>
      <dsp:spPr>
        <a:xfrm>
          <a:off x="0" y="1500742"/>
          <a:ext cx="7040880" cy="327600"/>
        </a:xfrm>
        <a:prstGeom prst="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46451" tIns="270764" rIns="546451" bIns="92456" numCol="1" spcCol="1270" anchor="t" anchorCtr="0">
          <a:noAutofit/>
        </a:bodyPr>
        <a:lstStyle/>
        <a:p>
          <a:pPr marL="114300" lvl="1" indent="-114300" algn="l" defTabSz="577850">
            <a:lnSpc>
              <a:spcPct val="90000"/>
            </a:lnSpc>
            <a:spcBef>
              <a:spcPct val="0"/>
            </a:spcBef>
            <a:spcAft>
              <a:spcPct val="15000"/>
            </a:spcAft>
            <a:buChar char="•"/>
          </a:pPr>
          <a:endParaRPr lang="en-IE" sz="1300" kern="1200" dirty="0"/>
        </a:p>
      </dsp:txBody>
      <dsp:txXfrm>
        <a:off x="0" y="1500742"/>
        <a:ext cx="7040880" cy="327600"/>
      </dsp:txXfrm>
    </dsp:sp>
    <dsp:sp modelId="{3A531CE2-4D29-4F4F-9732-B98A5367FDB2}">
      <dsp:nvSpPr>
        <dsp:cNvPr id="0" name=""/>
        <dsp:cNvSpPr/>
      </dsp:nvSpPr>
      <dsp:spPr>
        <a:xfrm>
          <a:off x="352044" y="1308862"/>
          <a:ext cx="4928616" cy="38376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6290" tIns="0" rIns="186290" bIns="0" numCol="1" spcCol="1270" anchor="ctr" anchorCtr="0">
          <a:noAutofit/>
        </a:bodyPr>
        <a:lstStyle/>
        <a:p>
          <a:pPr marL="0" lvl="0" indent="0" algn="l" defTabSz="577850">
            <a:lnSpc>
              <a:spcPct val="90000"/>
            </a:lnSpc>
            <a:spcBef>
              <a:spcPct val="0"/>
            </a:spcBef>
            <a:spcAft>
              <a:spcPct val="35000"/>
            </a:spcAft>
            <a:buNone/>
          </a:pPr>
          <a:r>
            <a:rPr lang="en-IE" sz="1300" kern="1200" dirty="0"/>
            <a:t>Data Source</a:t>
          </a:r>
        </a:p>
      </dsp:txBody>
      <dsp:txXfrm>
        <a:off x="370778" y="1327596"/>
        <a:ext cx="4891148" cy="346292"/>
      </dsp:txXfrm>
    </dsp:sp>
    <dsp:sp modelId="{FA67F50B-4668-49D9-904D-AD447363E11B}">
      <dsp:nvSpPr>
        <dsp:cNvPr id="0" name=""/>
        <dsp:cNvSpPr/>
      </dsp:nvSpPr>
      <dsp:spPr>
        <a:xfrm>
          <a:off x="0" y="2090422"/>
          <a:ext cx="7040880" cy="327600"/>
        </a:xfrm>
        <a:prstGeom prst="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C86C47E-E67D-4C67-B5BF-7CFE05023621}">
      <dsp:nvSpPr>
        <dsp:cNvPr id="0" name=""/>
        <dsp:cNvSpPr/>
      </dsp:nvSpPr>
      <dsp:spPr>
        <a:xfrm>
          <a:off x="352044" y="1898542"/>
          <a:ext cx="4928616" cy="38376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6290" tIns="0" rIns="186290" bIns="0" numCol="1" spcCol="1270" anchor="ctr" anchorCtr="0">
          <a:noAutofit/>
        </a:bodyPr>
        <a:lstStyle/>
        <a:p>
          <a:pPr marL="0" lvl="0" indent="0" algn="l" defTabSz="577850">
            <a:lnSpc>
              <a:spcPct val="90000"/>
            </a:lnSpc>
            <a:spcBef>
              <a:spcPct val="0"/>
            </a:spcBef>
            <a:spcAft>
              <a:spcPct val="35000"/>
            </a:spcAft>
            <a:buNone/>
          </a:pPr>
          <a:r>
            <a:rPr lang="en-IE" sz="1300" kern="1200" dirty="0"/>
            <a:t>AI powered Skill Generations</a:t>
          </a:r>
        </a:p>
      </dsp:txBody>
      <dsp:txXfrm>
        <a:off x="370778" y="1917276"/>
        <a:ext cx="4891148" cy="346292"/>
      </dsp:txXfrm>
    </dsp:sp>
    <dsp:sp modelId="{07376886-0E5C-48E4-BF8D-32BF9BB6FA16}">
      <dsp:nvSpPr>
        <dsp:cNvPr id="0" name=""/>
        <dsp:cNvSpPr/>
      </dsp:nvSpPr>
      <dsp:spPr>
        <a:xfrm>
          <a:off x="0" y="2680102"/>
          <a:ext cx="7040880" cy="327600"/>
        </a:xfrm>
        <a:prstGeom prst="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481D973-56D8-4177-A8DA-945B2AEA5988}">
      <dsp:nvSpPr>
        <dsp:cNvPr id="0" name=""/>
        <dsp:cNvSpPr/>
      </dsp:nvSpPr>
      <dsp:spPr>
        <a:xfrm>
          <a:off x="352044" y="2488222"/>
          <a:ext cx="4928616" cy="38376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6290" tIns="0" rIns="186290" bIns="0" numCol="1" spcCol="1270" anchor="ctr" anchorCtr="0">
          <a:noAutofit/>
        </a:bodyPr>
        <a:lstStyle/>
        <a:p>
          <a:pPr marL="0" lvl="0" indent="0" algn="l" defTabSz="577850">
            <a:lnSpc>
              <a:spcPct val="90000"/>
            </a:lnSpc>
            <a:spcBef>
              <a:spcPct val="0"/>
            </a:spcBef>
            <a:spcAft>
              <a:spcPct val="35000"/>
            </a:spcAft>
            <a:buNone/>
          </a:pPr>
          <a:r>
            <a:rPr lang="en-IE" sz="1300" kern="1200" dirty="0"/>
            <a:t>Skill Extraction &amp; Ranking</a:t>
          </a:r>
        </a:p>
      </dsp:txBody>
      <dsp:txXfrm>
        <a:off x="370778" y="2506956"/>
        <a:ext cx="4891148" cy="346292"/>
      </dsp:txXfrm>
    </dsp:sp>
    <dsp:sp modelId="{ECD088ED-0D61-46B3-BAA2-33DA7835E96A}">
      <dsp:nvSpPr>
        <dsp:cNvPr id="0" name=""/>
        <dsp:cNvSpPr/>
      </dsp:nvSpPr>
      <dsp:spPr>
        <a:xfrm>
          <a:off x="0" y="3269782"/>
          <a:ext cx="7040880" cy="327600"/>
        </a:xfrm>
        <a:prstGeom prst="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467BBBE-B291-47E2-AD53-E666918E01DD}">
      <dsp:nvSpPr>
        <dsp:cNvPr id="0" name=""/>
        <dsp:cNvSpPr/>
      </dsp:nvSpPr>
      <dsp:spPr>
        <a:xfrm>
          <a:off x="352044" y="3077902"/>
          <a:ext cx="4928616" cy="38376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6290" tIns="0" rIns="186290" bIns="0" numCol="1" spcCol="1270" anchor="ctr" anchorCtr="0">
          <a:noAutofit/>
        </a:bodyPr>
        <a:lstStyle/>
        <a:p>
          <a:pPr marL="0" lvl="0" indent="0" algn="l" defTabSz="577850">
            <a:lnSpc>
              <a:spcPct val="90000"/>
            </a:lnSpc>
            <a:spcBef>
              <a:spcPct val="0"/>
            </a:spcBef>
            <a:spcAft>
              <a:spcPct val="35000"/>
            </a:spcAft>
            <a:buNone/>
          </a:pPr>
          <a:r>
            <a:rPr lang="en-IE" sz="1300" kern="1200" dirty="0"/>
            <a:t>Skill Gap Detection &amp; Course Recommendation</a:t>
          </a:r>
        </a:p>
      </dsp:txBody>
      <dsp:txXfrm>
        <a:off x="370778" y="3096636"/>
        <a:ext cx="4891148" cy="346292"/>
      </dsp:txXfrm>
    </dsp:sp>
    <dsp:sp modelId="{13146704-3972-4C93-8CE5-AA9F49FE0A3C}">
      <dsp:nvSpPr>
        <dsp:cNvPr id="0" name=""/>
        <dsp:cNvSpPr/>
      </dsp:nvSpPr>
      <dsp:spPr>
        <a:xfrm>
          <a:off x="0" y="3859462"/>
          <a:ext cx="7040880" cy="327600"/>
        </a:xfrm>
        <a:prstGeom prst="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6321CD9-8AB3-4146-9F3F-938964E39EA8}">
      <dsp:nvSpPr>
        <dsp:cNvPr id="0" name=""/>
        <dsp:cNvSpPr/>
      </dsp:nvSpPr>
      <dsp:spPr>
        <a:xfrm>
          <a:off x="352044" y="3667582"/>
          <a:ext cx="4928616" cy="38376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6290" tIns="0" rIns="186290" bIns="0" numCol="1" spcCol="1270" anchor="ctr" anchorCtr="0">
          <a:noAutofit/>
        </a:bodyPr>
        <a:lstStyle/>
        <a:p>
          <a:pPr marL="0" lvl="0" indent="0" algn="l" defTabSz="577850">
            <a:lnSpc>
              <a:spcPct val="90000"/>
            </a:lnSpc>
            <a:spcBef>
              <a:spcPct val="0"/>
            </a:spcBef>
            <a:spcAft>
              <a:spcPct val="35000"/>
            </a:spcAft>
            <a:buNone/>
          </a:pPr>
          <a:r>
            <a:rPr lang="en-IE" sz="1300" kern="1200" dirty="0"/>
            <a:t>Technical Stack </a:t>
          </a:r>
        </a:p>
      </dsp:txBody>
      <dsp:txXfrm>
        <a:off x="370778" y="3686316"/>
        <a:ext cx="4891148" cy="346292"/>
      </dsp:txXfrm>
    </dsp:sp>
    <dsp:sp modelId="{B282AC9B-6F1E-4FFB-8AC4-C5CB532156D2}">
      <dsp:nvSpPr>
        <dsp:cNvPr id="0" name=""/>
        <dsp:cNvSpPr/>
      </dsp:nvSpPr>
      <dsp:spPr>
        <a:xfrm>
          <a:off x="0" y="4449142"/>
          <a:ext cx="7040880" cy="327600"/>
        </a:xfrm>
        <a:prstGeom prst="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280E002-1BFF-4A94-A50B-5DBEF4A196A7}">
      <dsp:nvSpPr>
        <dsp:cNvPr id="0" name=""/>
        <dsp:cNvSpPr/>
      </dsp:nvSpPr>
      <dsp:spPr>
        <a:xfrm>
          <a:off x="352044" y="4257262"/>
          <a:ext cx="4928616" cy="38376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6290" tIns="0" rIns="186290" bIns="0" numCol="1" spcCol="1270" anchor="ctr" anchorCtr="0">
          <a:noAutofit/>
        </a:bodyPr>
        <a:lstStyle/>
        <a:p>
          <a:pPr marL="0" lvl="0" indent="0" algn="l" defTabSz="577850">
            <a:lnSpc>
              <a:spcPct val="90000"/>
            </a:lnSpc>
            <a:spcBef>
              <a:spcPct val="0"/>
            </a:spcBef>
            <a:spcAft>
              <a:spcPct val="35000"/>
            </a:spcAft>
            <a:buNone/>
          </a:pPr>
          <a:r>
            <a:rPr lang="en-IE" sz="1300" kern="1200" dirty="0"/>
            <a:t>Achievements so Far</a:t>
          </a:r>
        </a:p>
      </dsp:txBody>
      <dsp:txXfrm>
        <a:off x="370778" y="4275996"/>
        <a:ext cx="4891148" cy="346292"/>
      </dsp:txXfrm>
    </dsp:sp>
    <dsp:sp modelId="{27358A11-E1D8-4BC0-8FB4-67958C72D9F0}">
      <dsp:nvSpPr>
        <dsp:cNvPr id="0" name=""/>
        <dsp:cNvSpPr/>
      </dsp:nvSpPr>
      <dsp:spPr>
        <a:xfrm>
          <a:off x="0" y="5038822"/>
          <a:ext cx="7040880" cy="327600"/>
        </a:xfrm>
        <a:prstGeom prst="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42438BA-8F9B-4CE8-96E4-827EB8881314}">
      <dsp:nvSpPr>
        <dsp:cNvPr id="0" name=""/>
        <dsp:cNvSpPr/>
      </dsp:nvSpPr>
      <dsp:spPr>
        <a:xfrm>
          <a:off x="352044" y="4846942"/>
          <a:ext cx="4928616" cy="38376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6290" tIns="0" rIns="186290" bIns="0" numCol="1" spcCol="1270" anchor="ctr" anchorCtr="0">
          <a:noAutofit/>
        </a:bodyPr>
        <a:lstStyle/>
        <a:p>
          <a:pPr marL="0" lvl="0" indent="0" algn="l" defTabSz="577850">
            <a:lnSpc>
              <a:spcPct val="90000"/>
            </a:lnSpc>
            <a:spcBef>
              <a:spcPct val="0"/>
            </a:spcBef>
            <a:spcAft>
              <a:spcPct val="35000"/>
            </a:spcAft>
            <a:buNone/>
          </a:pPr>
          <a:r>
            <a:rPr lang="en-IE" sz="1300" kern="1200" dirty="0"/>
            <a:t>Next Steps </a:t>
          </a:r>
        </a:p>
      </dsp:txBody>
      <dsp:txXfrm>
        <a:off x="370778" y="4865676"/>
        <a:ext cx="4891148" cy="346292"/>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27E3961-5613-64C6-63C3-6085D0CDAE5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06D1F08-FF42-95F6-3130-AE63E56048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D26A2A-0A96-0647-84E5-C82F2EFD9474}" type="datetimeFigureOut">
              <a:rPr lang="en-US" smtClean="0"/>
              <a:t>3/28/2025</a:t>
            </a:fld>
            <a:endParaRPr lang="en-US" dirty="0"/>
          </a:p>
        </p:txBody>
      </p:sp>
      <p:sp>
        <p:nvSpPr>
          <p:cNvPr id="4" name="Footer Placeholder 3">
            <a:extLst>
              <a:ext uri="{FF2B5EF4-FFF2-40B4-BE49-F238E27FC236}">
                <a16:creationId xmlns:a16="http://schemas.microsoft.com/office/drawing/2014/main" id="{4CD5B35B-A046-EC3C-A80E-3D9D12C1498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202DDE3-703C-8B4C-9506-EC0A39AACD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8DC1D1-B6C2-C644-8BF1-C34DBFFE1C78}" type="slidenum">
              <a:rPr lang="en-US" smtClean="0"/>
              <a:t>‹#›</a:t>
            </a:fld>
            <a:endParaRPr lang="en-US" dirty="0"/>
          </a:p>
        </p:txBody>
      </p:sp>
    </p:spTree>
    <p:extLst>
      <p:ext uri="{BB962C8B-B14F-4D97-AF65-F5344CB8AC3E}">
        <p14:creationId xmlns:p14="http://schemas.microsoft.com/office/powerpoint/2010/main" val="933479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a:extLst>
              <a:ext uri="{FF2B5EF4-FFF2-40B4-BE49-F238E27FC236}">
                <a16:creationId xmlns:a16="http://schemas.microsoft.com/office/drawing/2014/main" id="{A894A48D-3417-BE20-3062-A3660969046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9" name="Slide Image Placeholder 8">
            <a:extLst>
              <a:ext uri="{FF2B5EF4-FFF2-40B4-BE49-F238E27FC236}">
                <a16:creationId xmlns:a16="http://schemas.microsoft.com/office/drawing/2014/main" id="{AC9ED954-709D-51DC-3EA0-0E06FE1D72A5}"/>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a:extLst>
              <a:ext uri="{FF2B5EF4-FFF2-40B4-BE49-F238E27FC236}">
                <a16:creationId xmlns:a16="http://schemas.microsoft.com/office/drawing/2014/main" id="{1F57F2FB-2942-7663-E6DB-E3A976549D53}"/>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11" name="Date Placeholder 10">
            <a:extLst>
              <a:ext uri="{FF2B5EF4-FFF2-40B4-BE49-F238E27FC236}">
                <a16:creationId xmlns:a16="http://schemas.microsoft.com/office/drawing/2014/main" id="{ED31FE42-8AA6-DC9C-5EE7-8737143C1DDB}"/>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58D246-FB21-4ACB-9068-6447CC7872F8}" type="datetimeFigureOut">
              <a:rPr lang="en-US" smtClean="0"/>
              <a:t>3/28/2025</a:t>
            </a:fld>
            <a:endParaRPr lang="en-US"/>
          </a:p>
        </p:txBody>
      </p:sp>
      <p:sp>
        <p:nvSpPr>
          <p:cNvPr id="12" name="Notes Placeholder 11">
            <a:extLst>
              <a:ext uri="{FF2B5EF4-FFF2-40B4-BE49-F238E27FC236}">
                <a16:creationId xmlns:a16="http://schemas.microsoft.com/office/drawing/2014/main" id="{5F659C92-43C4-05C5-9170-5CF256AF9975}"/>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a:extLst>
              <a:ext uri="{FF2B5EF4-FFF2-40B4-BE49-F238E27FC236}">
                <a16:creationId xmlns:a16="http://schemas.microsoft.com/office/drawing/2014/main" id="{74923A81-0599-8ECF-BDF0-A4898D46829C}"/>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BF3159-94EB-4F6B-8273-09F1A6B019E6}" type="slidenum">
              <a:rPr lang="en-US" smtClean="0"/>
              <a:t>‹#›</a:t>
            </a:fld>
            <a:endParaRPr lang="en-US"/>
          </a:p>
        </p:txBody>
      </p:sp>
    </p:spTree>
    <p:extLst>
      <p:ext uri="{BB962C8B-B14F-4D97-AF65-F5344CB8AC3E}">
        <p14:creationId xmlns:p14="http://schemas.microsoft.com/office/powerpoint/2010/main" val="422665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a:t>
            </a:fld>
            <a:endParaRPr lang="en-US" altLang="zh-CN" noProof="0" dirty="0"/>
          </a:p>
        </p:txBody>
      </p:sp>
    </p:spTree>
    <p:extLst>
      <p:ext uri="{BB962C8B-B14F-4D97-AF65-F5344CB8AC3E}">
        <p14:creationId xmlns:p14="http://schemas.microsoft.com/office/powerpoint/2010/main" val="37128833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bg>
      <p:bgPr>
        <a:solidFill>
          <a:schemeClr val="accent3">
            <a:alpha val="20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C2501B-DEA6-190E-3633-E32F635B7CE1}"/>
              </a:ext>
            </a:extLst>
          </p:cNvPr>
          <p:cNvSpPr>
            <a:spLocks noGrp="1"/>
          </p:cNvSpPr>
          <p:nvPr>
            <p:ph type="title"/>
          </p:nvPr>
        </p:nvSpPr>
        <p:spPr>
          <a:xfrm>
            <a:off x="1484764" y="1986926"/>
            <a:ext cx="5257793" cy="2057441"/>
          </a:xfrm>
        </p:spPr>
        <p:txBody>
          <a:bodyPr>
            <a:noAutofit/>
          </a:bodyPr>
          <a:lstStyle/>
          <a:p>
            <a:r>
              <a:rPr lang="en-US" noProof="0"/>
              <a:t>Click to edit Master title style</a:t>
            </a:r>
            <a:endParaRPr lang="en-US" noProof="0" dirty="0"/>
          </a:p>
        </p:txBody>
      </p:sp>
      <p:cxnSp>
        <p:nvCxnSpPr>
          <p:cNvPr id="24" name="Straight Connector 2">
            <a:extLst>
              <a:ext uri="{FF2B5EF4-FFF2-40B4-BE49-F238E27FC236}">
                <a16:creationId xmlns:a16="http://schemas.microsoft.com/office/drawing/2014/main" id="{F1FCCFDB-D985-4322-AC87-F69214893708}"/>
              </a:ext>
            </a:extLst>
          </p:cNvPr>
          <p:cNvCxnSpPr/>
          <p:nvPr userDrawn="1"/>
        </p:nvCxnSpPr>
        <p:spPr>
          <a:xfrm>
            <a:off x="1509005" y="4172084"/>
            <a:ext cx="0" cy="760288"/>
          </a:xfrm>
          <a:prstGeom prst="line">
            <a:avLst/>
          </a:prstGeom>
          <a:noFill/>
          <a:ln w="19050" cap="flat" cmpd="sng" algn="ctr">
            <a:solidFill>
              <a:srgbClr val="D84400"/>
            </a:solidFill>
            <a:prstDash val="solid"/>
            <a:miter lim="800000"/>
          </a:ln>
          <a:effectLst/>
        </p:spPr>
      </p:cxnSp>
      <p:sp>
        <p:nvSpPr>
          <p:cNvPr id="27" name="Content placeholder 47" descr="Click icon to add picture">
            <a:extLst>
              <a:ext uri="{FF2B5EF4-FFF2-40B4-BE49-F238E27FC236}">
                <a16:creationId xmlns:a16="http://schemas.microsoft.com/office/drawing/2014/main" id="{EA8265B5-83C5-4AE9-88AB-3F2443B57F00}"/>
              </a:ext>
            </a:extLst>
          </p:cNvPr>
          <p:cNvSpPr>
            <a:spLocks noGrp="1"/>
          </p:cNvSpPr>
          <p:nvPr>
            <p:ph type="body" sz="quarter" idx="28" hasCustomPrompt="1"/>
          </p:nvPr>
        </p:nvSpPr>
        <p:spPr>
          <a:xfrm>
            <a:off x="1601366" y="4172084"/>
            <a:ext cx="1570612" cy="760288"/>
          </a:xfrm>
          <a:prstGeom prst="rect">
            <a:avLst/>
          </a:prstGeom>
        </p:spPr>
        <p:txBody>
          <a:bodyPr>
            <a:noAutofit/>
          </a:bodyPr>
          <a:lstStyle>
            <a:lvl1pPr marL="0" indent="0">
              <a:lnSpc>
                <a:spcPct val="100000"/>
              </a:lnSpc>
              <a:buNone/>
              <a:defRPr sz="1800" b="0">
                <a:solidFill>
                  <a:schemeClr val="accent6"/>
                </a:solidFill>
              </a:defRPr>
            </a:lvl1pPr>
            <a:lvl2pPr>
              <a:defRPr sz="1000"/>
            </a:lvl2pPr>
            <a:lvl3pPr>
              <a:defRPr sz="900"/>
            </a:lvl3pPr>
            <a:lvl4pPr>
              <a:defRPr sz="800"/>
            </a:lvl4pPr>
            <a:lvl5pPr>
              <a:defRPr sz="800"/>
            </a:lvl5pPr>
          </a:lstStyle>
          <a:p>
            <a:pPr lvl="0"/>
            <a:r>
              <a:rPr lang="en-US" altLang="zh-CN" noProof="0"/>
              <a:t>Click to edit Master title style </a:t>
            </a:r>
          </a:p>
        </p:txBody>
      </p:sp>
      <p:sp>
        <p:nvSpPr>
          <p:cNvPr id="47" name="Content placeholder 47">
            <a:extLst>
              <a:ext uri="{FF2B5EF4-FFF2-40B4-BE49-F238E27FC236}">
                <a16:creationId xmlns:a16="http://schemas.microsoft.com/office/drawing/2014/main" id="{0FFAAB58-ABE4-41AC-B94E-432936CE0301}"/>
              </a:ext>
            </a:extLst>
          </p:cNvPr>
          <p:cNvSpPr>
            <a:spLocks noGrp="1"/>
          </p:cNvSpPr>
          <p:nvPr>
            <p:ph type="pic" sz="quarter" idx="47" hasCustomPrompt="1"/>
          </p:nvPr>
        </p:nvSpPr>
        <p:spPr>
          <a:xfrm>
            <a:off x="6742557" y="821836"/>
            <a:ext cx="4405503" cy="5066346"/>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a:solidFill>
                  <a:schemeClr val="accent6"/>
                </a:solidFill>
              </a:defRPr>
            </a:lvl1pPr>
          </a:lstStyle>
          <a:p>
            <a:r>
              <a:rPr lang="en-US" altLang="zh-CN" noProof="0" dirty="0"/>
              <a:t>Click icon to add picture≈≈</a:t>
            </a:r>
          </a:p>
        </p:txBody>
      </p:sp>
      <p:sp>
        <p:nvSpPr>
          <p:cNvPr id="9" name="Freeform: Shape 11">
            <a:extLst>
              <a:ext uri="{FF2B5EF4-FFF2-40B4-BE49-F238E27FC236}">
                <a16:creationId xmlns:a16="http://schemas.microsoft.com/office/drawing/2014/main" id="{9ECA281C-F2CB-AE9D-DCD6-F94D3FEE2E67}"/>
              </a:ext>
            </a:extLst>
          </p:cNvPr>
          <p:cNvSpPr/>
          <p:nvPr userDrawn="1"/>
        </p:nvSpPr>
        <p:spPr>
          <a:xfrm>
            <a:off x="7441324" y="5568778"/>
            <a:ext cx="829927" cy="949454"/>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3"/>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Tree>
    <p:extLst>
      <p:ext uri="{BB962C8B-B14F-4D97-AF65-F5344CB8AC3E}">
        <p14:creationId xmlns:p14="http://schemas.microsoft.com/office/powerpoint/2010/main" val="3496649517"/>
      </p:ext>
    </p:extLst>
  </p:cSld>
  <p:clrMapOvr>
    <a:masterClrMapping/>
  </p:clrMapOvr>
  <p:extLst>
    <p:ext uri="{DCECCB84-F9BA-43D5-87BE-67443E8EF086}">
      <p15:sldGuideLst xmlns:p15="http://schemas.microsoft.com/office/powerpoint/2012/main">
        <p15:guide id="1" pos="528">
          <p15:clr>
            <a:srgbClr val="FBAE40"/>
          </p15:clr>
        </p15:guide>
        <p15:guide id="2" orient="horz" pos="52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with Icons">
    <p:spTree>
      <p:nvGrpSpPr>
        <p:cNvPr id="1" name=""/>
        <p:cNvGrpSpPr/>
        <p:nvPr/>
      </p:nvGrpSpPr>
      <p:grpSpPr>
        <a:xfrm>
          <a:off x="0" y="0"/>
          <a:ext cx="0" cy="0"/>
          <a:chOff x="0" y="0"/>
          <a:chExt cx="0" cy="0"/>
        </a:xfrm>
      </p:grpSpPr>
      <p:sp>
        <p:nvSpPr>
          <p:cNvPr id="4" name="Freeform: Shape 6">
            <a:extLst>
              <a:ext uri="{FF2B5EF4-FFF2-40B4-BE49-F238E27FC236}">
                <a16:creationId xmlns:a16="http://schemas.microsoft.com/office/drawing/2014/main" id="{A533F602-EEC9-45F6-8223-8C8F4914919D}"/>
              </a:ext>
            </a:extLst>
          </p:cNvPr>
          <p:cNvSpPr/>
          <p:nvPr userDrawn="1"/>
        </p:nvSpPr>
        <p:spPr>
          <a:xfrm>
            <a:off x="2121636" y="2070606"/>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5" name="Freeform: Shape 7">
            <a:extLst>
              <a:ext uri="{FF2B5EF4-FFF2-40B4-BE49-F238E27FC236}">
                <a16:creationId xmlns:a16="http://schemas.microsoft.com/office/drawing/2014/main" id="{08F73F8C-5CF8-4470-AE2B-8E6D7952FF3E}"/>
              </a:ext>
            </a:extLst>
          </p:cNvPr>
          <p:cNvSpPr/>
          <p:nvPr userDrawn="1"/>
        </p:nvSpPr>
        <p:spPr>
          <a:xfrm>
            <a:off x="4174867" y="207344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6" name="Freeform: Shape 8">
            <a:extLst>
              <a:ext uri="{FF2B5EF4-FFF2-40B4-BE49-F238E27FC236}">
                <a16:creationId xmlns:a16="http://schemas.microsoft.com/office/drawing/2014/main" id="{1299AD72-44AB-4D37-ABBB-9E295508DDB5}"/>
              </a:ext>
            </a:extLst>
          </p:cNvPr>
          <p:cNvSpPr/>
          <p:nvPr userDrawn="1"/>
        </p:nvSpPr>
        <p:spPr>
          <a:xfrm>
            <a:off x="6308379" y="206452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7" name="Freeform: Shape 9">
            <a:extLst>
              <a:ext uri="{FF2B5EF4-FFF2-40B4-BE49-F238E27FC236}">
                <a16:creationId xmlns:a16="http://schemas.microsoft.com/office/drawing/2014/main" id="{834981F1-A16D-4CA2-8001-0D2A65539268}"/>
              </a:ext>
            </a:extLst>
          </p:cNvPr>
          <p:cNvSpPr/>
          <p:nvPr userDrawn="1"/>
        </p:nvSpPr>
        <p:spPr>
          <a:xfrm>
            <a:off x="8407152" y="206898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31" name="Content placeholder 47" descr="Click icon to add picture">
            <a:extLst>
              <a:ext uri="{FF2B5EF4-FFF2-40B4-BE49-F238E27FC236}">
                <a16:creationId xmlns:a16="http://schemas.microsoft.com/office/drawing/2014/main" id="{7AA46292-B7E4-4DB5-85D0-C4F19D66F86C}"/>
              </a:ext>
            </a:extLst>
          </p:cNvPr>
          <p:cNvSpPr>
            <a:spLocks noGrp="1"/>
          </p:cNvSpPr>
          <p:nvPr>
            <p:ph type="body" sz="quarter" idx="27" hasCustomPrompt="1"/>
          </p:nvPr>
        </p:nvSpPr>
        <p:spPr>
          <a:xfrm>
            <a:off x="821770"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2" name="Content placeholder 47">
            <a:extLst>
              <a:ext uri="{FF2B5EF4-FFF2-40B4-BE49-F238E27FC236}">
                <a16:creationId xmlns:a16="http://schemas.microsoft.com/office/drawing/2014/main" id="{382E7D57-1A1A-432F-AEA9-9730DEE1572B}"/>
              </a:ext>
            </a:extLst>
          </p:cNvPr>
          <p:cNvSpPr>
            <a:spLocks noGrp="1"/>
          </p:cNvSpPr>
          <p:nvPr>
            <p:ph type="body" sz="quarter" idx="28" hasCustomPrompt="1"/>
          </p:nvPr>
        </p:nvSpPr>
        <p:spPr>
          <a:xfrm>
            <a:off x="912627"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3" name="Content placeholder 47" descr="Click icon to add picture">
            <a:extLst>
              <a:ext uri="{FF2B5EF4-FFF2-40B4-BE49-F238E27FC236}">
                <a16:creationId xmlns:a16="http://schemas.microsoft.com/office/drawing/2014/main" id="{E51F0384-440E-45B9-91E7-78CA13DE0B98}"/>
              </a:ext>
            </a:extLst>
          </p:cNvPr>
          <p:cNvSpPr>
            <a:spLocks noGrp="1"/>
          </p:cNvSpPr>
          <p:nvPr>
            <p:ph type="body" sz="quarter" idx="49" hasCustomPrompt="1"/>
          </p:nvPr>
        </p:nvSpPr>
        <p:spPr>
          <a:xfrm>
            <a:off x="2888314"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a:extLst>
              <a:ext uri="{FF2B5EF4-FFF2-40B4-BE49-F238E27FC236}">
                <a16:creationId xmlns:a16="http://schemas.microsoft.com/office/drawing/2014/main" id="{35EAE525-3692-40E8-894E-B19171FF64F6}"/>
              </a:ext>
            </a:extLst>
          </p:cNvPr>
          <p:cNvSpPr>
            <a:spLocks noGrp="1"/>
          </p:cNvSpPr>
          <p:nvPr>
            <p:ph type="body" sz="quarter" idx="50" hasCustomPrompt="1"/>
          </p:nvPr>
        </p:nvSpPr>
        <p:spPr>
          <a:xfrm>
            <a:off x="2979171"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5" name="Content placeholder 47" descr="Click icon to add picture">
            <a:extLst>
              <a:ext uri="{FF2B5EF4-FFF2-40B4-BE49-F238E27FC236}">
                <a16:creationId xmlns:a16="http://schemas.microsoft.com/office/drawing/2014/main" id="{847DC539-F391-4470-96EB-486AB02DADBB}"/>
              </a:ext>
            </a:extLst>
          </p:cNvPr>
          <p:cNvSpPr>
            <a:spLocks noGrp="1"/>
          </p:cNvSpPr>
          <p:nvPr>
            <p:ph type="body" sz="quarter" idx="51" hasCustomPrompt="1"/>
          </p:nvPr>
        </p:nvSpPr>
        <p:spPr>
          <a:xfrm>
            <a:off x="5073898"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6" name="Content placeholder 47">
            <a:extLst>
              <a:ext uri="{FF2B5EF4-FFF2-40B4-BE49-F238E27FC236}">
                <a16:creationId xmlns:a16="http://schemas.microsoft.com/office/drawing/2014/main" id="{50988645-D146-4AFE-B87D-279279577176}"/>
              </a:ext>
            </a:extLst>
          </p:cNvPr>
          <p:cNvSpPr>
            <a:spLocks noGrp="1"/>
          </p:cNvSpPr>
          <p:nvPr>
            <p:ph type="body" sz="quarter" idx="52" hasCustomPrompt="1"/>
          </p:nvPr>
        </p:nvSpPr>
        <p:spPr>
          <a:xfrm>
            <a:off x="5164755"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7" name="Content placeholder 47" descr="Click icon to add picture">
            <a:extLst>
              <a:ext uri="{FF2B5EF4-FFF2-40B4-BE49-F238E27FC236}">
                <a16:creationId xmlns:a16="http://schemas.microsoft.com/office/drawing/2014/main" id="{6712E8AC-14E0-42CC-8037-7C1D0E044B61}"/>
              </a:ext>
            </a:extLst>
          </p:cNvPr>
          <p:cNvSpPr>
            <a:spLocks noGrp="1"/>
          </p:cNvSpPr>
          <p:nvPr>
            <p:ph type="body" sz="quarter" idx="53" hasCustomPrompt="1"/>
          </p:nvPr>
        </p:nvSpPr>
        <p:spPr>
          <a:xfrm>
            <a:off x="7259482"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8" name="Content placeholder 47">
            <a:extLst>
              <a:ext uri="{FF2B5EF4-FFF2-40B4-BE49-F238E27FC236}">
                <a16:creationId xmlns:a16="http://schemas.microsoft.com/office/drawing/2014/main" id="{C68DF822-6F14-4839-BD33-6874C8136EE0}"/>
              </a:ext>
            </a:extLst>
          </p:cNvPr>
          <p:cNvSpPr>
            <a:spLocks noGrp="1"/>
          </p:cNvSpPr>
          <p:nvPr>
            <p:ph type="body" sz="quarter" idx="54" hasCustomPrompt="1"/>
          </p:nvPr>
        </p:nvSpPr>
        <p:spPr>
          <a:xfrm>
            <a:off x="7350339"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9" name="Content placeholder 47" descr="Click icon to add picture">
            <a:extLst>
              <a:ext uri="{FF2B5EF4-FFF2-40B4-BE49-F238E27FC236}">
                <a16:creationId xmlns:a16="http://schemas.microsoft.com/office/drawing/2014/main" id="{2D1F75C7-DA21-4400-B066-F38190B4F520}"/>
              </a:ext>
            </a:extLst>
          </p:cNvPr>
          <p:cNvSpPr>
            <a:spLocks noGrp="1"/>
          </p:cNvSpPr>
          <p:nvPr>
            <p:ph type="body" sz="quarter" idx="55" hasCustomPrompt="1"/>
          </p:nvPr>
        </p:nvSpPr>
        <p:spPr>
          <a:xfrm>
            <a:off x="9445066"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F7CF6BF0-A40D-4F18-B9DF-D9C4106065D2}"/>
              </a:ext>
            </a:extLst>
          </p:cNvPr>
          <p:cNvSpPr>
            <a:spLocks noGrp="1"/>
          </p:cNvSpPr>
          <p:nvPr>
            <p:ph type="body" sz="quarter" idx="56" hasCustomPrompt="1"/>
          </p:nvPr>
        </p:nvSpPr>
        <p:spPr>
          <a:xfrm>
            <a:off x="9535923"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41" name="Content placeholder 47">
            <a:extLst>
              <a:ext uri="{FF2B5EF4-FFF2-40B4-BE49-F238E27FC236}">
                <a16:creationId xmlns:a16="http://schemas.microsoft.com/office/drawing/2014/main" id="{95C6B2A2-937E-4C7D-92E3-8A105DD43A98}"/>
              </a:ext>
            </a:extLst>
          </p:cNvPr>
          <p:cNvSpPr>
            <a:spLocks noGrp="1"/>
          </p:cNvSpPr>
          <p:nvPr>
            <p:ph type="pic" sz="quarter" idx="57"/>
          </p:nvPr>
        </p:nvSpPr>
        <p:spPr>
          <a:xfrm>
            <a:off x="983282"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2" name="Content placeholder 47">
            <a:extLst>
              <a:ext uri="{FF2B5EF4-FFF2-40B4-BE49-F238E27FC236}">
                <a16:creationId xmlns:a16="http://schemas.microsoft.com/office/drawing/2014/main" id="{A9ECEF10-95EB-4F03-B3B1-8FC0E421618E}"/>
              </a:ext>
            </a:extLst>
          </p:cNvPr>
          <p:cNvSpPr>
            <a:spLocks noGrp="1"/>
          </p:cNvSpPr>
          <p:nvPr>
            <p:ph type="pic" sz="quarter" idx="58"/>
          </p:nvPr>
        </p:nvSpPr>
        <p:spPr>
          <a:xfrm>
            <a:off x="310934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3" name="Content placeholder 47">
            <a:extLst>
              <a:ext uri="{FF2B5EF4-FFF2-40B4-BE49-F238E27FC236}">
                <a16:creationId xmlns:a16="http://schemas.microsoft.com/office/drawing/2014/main" id="{12D92FE1-9874-49B8-8FDC-F903A4843015}"/>
              </a:ext>
            </a:extLst>
          </p:cNvPr>
          <p:cNvSpPr>
            <a:spLocks noGrp="1"/>
          </p:cNvSpPr>
          <p:nvPr>
            <p:ph type="pic" sz="quarter" idx="59"/>
          </p:nvPr>
        </p:nvSpPr>
        <p:spPr>
          <a:xfrm>
            <a:off x="5235410"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4" name="Content placeholder 47">
            <a:extLst>
              <a:ext uri="{FF2B5EF4-FFF2-40B4-BE49-F238E27FC236}">
                <a16:creationId xmlns:a16="http://schemas.microsoft.com/office/drawing/2014/main" id="{12070F52-AB91-476E-9FE0-5403568A11DD}"/>
              </a:ext>
            </a:extLst>
          </p:cNvPr>
          <p:cNvSpPr>
            <a:spLocks noGrp="1"/>
          </p:cNvSpPr>
          <p:nvPr>
            <p:ph type="pic" sz="quarter" idx="60"/>
          </p:nvPr>
        </p:nvSpPr>
        <p:spPr>
          <a:xfrm>
            <a:off x="7361474"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5" name="Content placeholder 47">
            <a:extLst>
              <a:ext uri="{FF2B5EF4-FFF2-40B4-BE49-F238E27FC236}">
                <a16:creationId xmlns:a16="http://schemas.microsoft.com/office/drawing/2014/main" id="{13AE459B-26D7-43FC-BE0B-EF7B119D7D40}"/>
              </a:ext>
            </a:extLst>
          </p:cNvPr>
          <p:cNvSpPr>
            <a:spLocks noGrp="1"/>
          </p:cNvSpPr>
          <p:nvPr>
            <p:ph type="pic" sz="quarter" idx="61"/>
          </p:nvPr>
        </p:nvSpPr>
        <p:spPr>
          <a:xfrm>
            <a:off x="948753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25" name="Title Placeholder 4">
            <a:extLst>
              <a:ext uri="{FF2B5EF4-FFF2-40B4-BE49-F238E27FC236}">
                <a16:creationId xmlns:a16="http://schemas.microsoft.com/office/drawing/2014/main" id="{C8ECEE37-7B17-4FD7-2612-FBD357E104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F7F2CD23-FF0B-8184-9F40-957043412F1C}"/>
              </a:ext>
            </a:extLst>
          </p:cNvPr>
          <p:cNvSpPr>
            <a:spLocks noGrp="1"/>
          </p:cNvSpPr>
          <p:nvPr>
            <p:ph type="ftr" sz="quarter" idx="62"/>
          </p:nvPr>
        </p:nvSpPr>
        <p:spPr/>
        <p:txBody>
          <a:bodyPr>
            <a:noAutofit/>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7876D293-58F2-B8E9-6576-2676F210D7CF}"/>
              </a:ext>
            </a:extLst>
          </p:cNvPr>
          <p:cNvSpPr>
            <a:spLocks noGrp="1"/>
          </p:cNvSpPr>
          <p:nvPr>
            <p:ph type="sldNum" sz="quarter" idx="63"/>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693317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32" name="Content placeholder 47">
            <a:extLst>
              <a:ext uri="{FF2B5EF4-FFF2-40B4-BE49-F238E27FC236}">
                <a16:creationId xmlns:a16="http://schemas.microsoft.com/office/drawing/2014/main" id="{67FF6BA4-2B1B-4B51-9FE3-A67E3DCC3184}"/>
              </a:ext>
            </a:extLst>
          </p:cNvPr>
          <p:cNvSpPr>
            <a:spLocks noGrp="1"/>
          </p:cNvSpPr>
          <p:nvPr>
            <p:ph type="body" sz="quarter" idx="32" hasCustomPrompt="1"/>
          </p:nvPr>
        </p:nvSpPr>
        <p:spPr>
          <a:xfrm>
            <a:off x="838200"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0" name="Content placeholder 47">
            <a:extLst>
              <a:ext uri="{FF2B5EF4-FFF2-40B4-BE49-F238E27FC236}">
                <a16:creationId xmlns:a16="http://schemas.microsoft.com/office/drawing/2014/main" id="{88E2377A-ED6B-4D69-A9DC-647CB22A5204}"/>
              </a:ext>
            </a:extLst>
          </p:cNvPr>
          <p:cNvSpPr>
            <a:spLocks noGrp="1"/>
          </p:cNvSpPr>
          <p:nvPr>
            <p:ph type="body" sz="quarter" idx="50" hasCustomPrompt="1"/>
          </p:nvPr>
        </p:nvSpPr>
        <p:spPr>
          <a:xfrm>
            <a:off x="3000303" y="2929823"/>
            <a:ext cx="1867186" cy="2471878"/>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1" name="Content placeholder 47">
            <a:extLst>
              <a:ext uri="{FF2B5EF4-FFF2-40B4-BE49-F238E27FC236}">
                <a16:creationId xmlns:a16="http://schemas.microsoft.com/office/drawing/2014/main" id="{ECC27D7D-FA65-E93F-3C7E-AADBF7E0CC2C}"/>
              </a:ext>
            </a:extLst>
          </p:cNvPr>
          <p:cNvSpPr>
            <a:spLocks noGrp="1"/>
          </p:cNvSpPr>
          <p:nvPr>
            <p:ph type="body" sz="quarter" idx="51" hasCustomPrompt="1"/>
          </p:nvPr>
        </p:nvSpPr>
        <p:spPr>
          <a:xfrm>
            <a:off x="5164216"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3" name="Content placeholder 47">
            <a:extLst>
              <a:ext uri="{FF2B5EF4-FFF2-40B4-BE49-F238E27FC236}">
                <a16:creationId xmlns:a16="http://schemas.microsoft.com/office/drawing/2014/main" id="{DF5280E4-E86B-9E17-04A1-072A8148C3BD}"/>
              </a:ext>
            </a:extLst>
          </p:cNvPr>
          <p:cNvSpPr>
            <a:spLocks noGrp="1"/>
          </p:cNvSpPr>
          <p:nvPr>
            <p:ph type="body" sz="quarter" idx="52" hasCustomPrompt="1"/>
          </p:nvPr>
        </p:nvSpPr>
        <p:spPr>
          <a:xfrm>
            <a:off x="7326319"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Content placeholder 47">
            <a:extLst>
              <a:ext uri="{FF2B5EF4-FFF2-40B4-BE49-F238E27FC236}">
                <a16:creationId xmlns:a16="http://schemas.microsoft.com/office/drawing/2014/main" id="{42F4F0D3-AF64-7F92-FF1C-F5D1DC62A388}"/>
              </a:ext>
            </a:extLst>
          </p:cNvPr>
          <p:cNvSpPr>
            <a:spLocks noGrp="1"/>
          </p:cNvSpPr>
          <p:nvPr>
            <p:ph type="body" sz="quarter" idx="53" hasCustomPrompt="1"/>
          </p:nvPr>
        </p:nvSpPr>
        <p:spPr>
          <a:xfrm>
            <a:off x="9488424"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Content placeholder 47">
            <a:extLst>
              <a:ext uri="{FF2B5EF4-FFF2-40B4-BE49-F238E27FC236}">
                <a16:creationId xmlns:a16="http://schemas.microsoft.com/office/drawing/2014/main" id="{43D089D6-48B5-43AB-A887-EEF910BA9161}"/>
              </a:ext>
            </a:extLst>
          </p:cNvPr>
          <p:cNvSpPr>
            <a:spLocks noGrp="1"/>
          </p:cNvSpPr>
          <p:nvPr>
            <p:ph type="body" sz="quarter" idx="27" hasCustomPrompt="1"/>
          </p:nvPr>
        </p:nvSpPr>
        <p:spPr>
          <a:xfrm>
            <a:off x="838200"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4" name="Title Placeholder 4">
            <a:extLst>
              <a:ext uri="{FF2B5EF4-FFF2-40B4-BE49-F238E27FC236}">
                <a16:creationId xmlns:a16="http://schemas.microsoft.com/office/drawing/2014/main" id="{69ABDED2-7EB3-3ABE-90D0-E6C00F806D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25" name="Content placeholder 47">
            <a:extLst>
              <a:ext uri="{FF2B5EF4-FFF2-40B4-BE49-F238E27FC236}">
                <a16:creationId xmlns:a16="http://schemas.microsoft.com/office/drawing/2014/main" id="{476A31DC-7395-007C-8BA1-C38E5B289CF5}"/>
              </a:ext>
            </a:extLst>
          </p:cNvPr>
          <p:cNvSpPr>
            <a:spLocks noGrp="1"/>
          </p:cNvSpPr>
          <p:nvPr>
            <p:ph type="body" sz="quarter" idx="46" hasCustomPrompt="1"/>
          </p:nvPr>
        </p:nvSpPr>
        <p:spPr>
          <a:xfrm>
            <a:off x="3000756"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6" name="Content placeholder 47">
            <a:extLst>
              <a:ext uri="{FF2B5EF4-FFF2-40B4-BE49-F238E27FC236}">
                <a16:creationId xmlns:a16="http://schemas.microsoft.com/office/drawing/2014/main" id="{35CE0786-D87B-DD89-C418-C53C1B7E610B}"/>
              </a:ext>
            </a:extLst>
          </p:cNvPr>
          <p:cNvSpPr>
            <a:spLocks noGrp="1"/>
          </p:cNvSpPr>
          <p:nvPr>
            <p:ph type="body" sz="quarter" idx="47" hasCustomPrompt="1"/>
          </p:nvPr>
        </p:nvSpPr>
        <p:spPr>
          <a:xfrm>
            <a:off x="5163312"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8" name="Content placeholder 47">
            <a:extLst>
              <a:ext uri="{FF2B5EF4-FFF2-40B4-BE49-F238E27FC236}">
                <a16:creationId xmlns:a16="http://schemas.microsoft.com/office/drawing/2014/main" id="{7C7F2E6C-1DCD-3C6A-4830-5BF230A3AAB2}"/>
              </a:ext>
            </a:extLst>
          </p:cNvPr>
          <p:cNvSpPr>
            <a:spLocks noGrp="1"/>
          </p:cNvSpPr>
          <p:nvPr>
            <p:ph type="body" sz="quarter" idx="48" hasCustomPrompt="1"/>
          </p:nvPr>
        </p:nvSpPr>
        <p:spPr>
          <a:xfrm>
            <a:off x="7325868"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9" name="Content placeholder 47">
            <a:extLst>
              <a:ext uri="{FF2B5EF4-FFF2-40B4-BE49-F238E27FC236}">
                <a16:creationId xmlns:a16="http://schemas.microsoft.com/office/drawing/2014/main" id="{56A87F6E-D6C5-8903-BC20-313810046034}"/>
              </a:ext>
            </a:extLst>
          </p:cNvPr>
          <p:cNvSpPr>
            <a:spLocks noGrp="1"/>
          </p:cNvSpPr>
          <p:nvPr>
            <p:ph type="body" sz="quarter" idx="49" hasCustomPrompt="1"/>
          </p:nvPr>
        </p:nvSpPr>
        <p:spPr>
          <a:xfrm>
            <a:off x="9488424"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11" name="Footer Placeholder 10">
            <a:extLst>
              <a:ext uri="{FF2B5EF4-FFF2-40B4-BE49-F238E27FC236}">
                <a16:creationId xmlns:a16="http://schemas.microsoft.com/office/drawing/2014/main" id="{7218367E-FDD8-A1F8-8E0F-A365771B85F7}"/>
              </a:ext>
            </a:extLst>
          </p:cNvPr>
          <p:cNvSpPr>
            <a:spLocks noGrp="1"/>
          </p:cNvSpPr>
          <p:nvPr>
            <p:ph type="ftr" sz="quarter" idx="54"/>
          </p:nvPr>
        </p:nvSpPr>
        <p:spPr/>
        <p:txBody>
          <a:bodyPr>
            <a:noAutofit/>
          </a:bodyPr>
          <a:lstStyle/>
          <a:p>
            <a:r>
              <a:rPr lang="en-US" noProof="0"/>
              <a:t>Presentation title</a:t>
            </a:r>
            <a:endParaRPr lang="en-US" noProof="0" dirty="0"/>
          </a:p>
        </p:txBody>
      </p:sp>
      <p:sp>
        <p:nvSpPr>
          <p:cNvPr id="12" name="Slide Number Placeholder 11">
            <a:extLst>
              <a:ext uri="{FF2B5EF4-FFF2-40B4-BE49-F238E27FC236}">
                <a16:creationId xmlns:a16="http://schemas.microsoft.com/office/drawing/2014/main" id="{77ECE300-0AB8-85A0-D4D3-B948DDA7B00F}"/>
              </a:ext>
            </a:extLst>
          </p:cNvPr>
          <p:cNvSpPr>
            <a:spLocks noGrp="1"/>
          </p:cNvSpPr>
          <p:nvPr>
            <p:ph type="sldNum" sz="quarter" idx="55"/>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498592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66" name="Freeform: Shape 25">
            <a:extLst>
              <a:ext uri="{FF2B5EF4-FFF2-40B4-BE49-F238E27FC236}">
                <a16:creationId xmlns:a16="http://schemas.microsoft.com/office/drawing/2014/main" id="{D61EE2E4-C5DD-4944-B70C-8F0A3F741A59}"/>
              </a:ext>
            </a:extLst>
          </p:cNvPr>
          <p:cNvSpPr/>
          <p:nvPr userDrawn="1"/>
        </p:nvSpPr>
        <p:spPr>
          <a:xfrm>
            <a:off x="1295508" y="3039919"/>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7" name="Freeform: Shape 26">
            <a:extLst>
              <a:ext uri="{FF2B5EF4-FFF2-40B4-BE49-F238E27FC236}">
                <a16:creationId xmlns:a16="http://schemas.microsoft.com/office/drawing/2014/main" id="{91FA36A8-94E8-4069-B957-F7145D77BD5F}"/>
              </a:ext>
            </a:extLst>
          </p:cNvPr>
          <p:cNvSpPr/>
          <p:nvPr userDrawn="1"/>
        </p:nvSpPr>
        <p:spPr>
          <a:xfrm>
            <a:off x="3670763"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8" name="Freeform: Shape 27">
            <a:extLst>
              <a:ext uri="{FF2B5EF4-FFF2-40B4-BE49-F238E27FC236}">
                <a16:creationId xmlns:a16="http://schemas.microsoft.com/office/drawing/2014/main" id="{7D38D67C-B6B8-4EB2-BC07-4A8128F44D16}"/>
              </a:ext>
            </a:extLst>
          </p:cNvPr>
          <p:cNvSpPr/>
          <p:nvPr userDrawn="1"/>
        </p:nvSpPr>
        <p:spPr>
          <a:xfrm>
            <a:off x="4865676" y="3722308"/>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9" name="Freeform: Shape 28">
            <a:extLst>
              <a:ext uri="{FF2B5EF4-FFF2-40B4-BE49-F238E27FC236}">
                <a16:creationId xmlns:a16="http://schemas.microsoft.com/office/drawing/2014/main" id="{6B2E4C8C-D96E-4A66-A3D2-3580DACCF801}"/>
              </a:ext>
            </a:extLst>
          </p:cNvPr>
          <p:cNvSpPr/>
          <p:nvPr userDrawn="1"/>
        </p:nvSpPr>
        <p:spPr>
          <a:xfrm>
            <a:off x="7245668" y="3725411"/>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0" name="Freeform: Shape 29">
            <a:extLst>
              <a:ext uri="{FF2B5EF4-FFF2-40B4-BE49-F238E27FC236}">
                <a16:creationId xmlns:a16="http://schemas.microsoft.com/office/drawing/2014/main" id="{74E0B8B0-45C7-4733-BBDC-B82F9307E431}"/>
              </a:ext>
            </a:extLst>
          </p:cNvPr>
          <p:cNvSpPr/>
          <p:nvPr userDrawn="1"/>
        </p:nvSpPr>
        <p:spPr>
          <a:xfrm>
            <a:off x="8440729"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1" name="Freeform: Shape 30">
            <a:extLst>
              <a:ext uri="{FF2B5EF4-FFF2-40B4-BE49-F238E27FC236}">
                <a16:creationId xmlns:a16="http://schemas.microsoft.com/office/drawing/2014/main" id="{F0BBECC2-631C-4C53-A9E8-6C87D48A3B01}"/>
              </a:ext>
            </a:extLst>
          </p:cNvPr>
          <p:cNvSpPr/>
          <p:nvPr userDrawn="1"/>
        </p:nvSpPr>
        <p:spPr>
          <a:xfrm>
            <a:off x="1274779" y="1667026"/>
            <a:ext cx="7152768" cy="2736950"/>
          </a:xfrm>
          <a:custGeom>
            <a:avLst/>
            <a:gdLst>
              <a:gd name="connsiteX0" fmla="*/ 0 w 5958191"/>
              <a:gd name="connsiteY0" fmla="*/ 2052536 h 2733472"/>
              <a:gd name="connsiteX1" fmla="*/ 1186774 w 5958191"/>
              <a:gd name="connsiteY1" fmla="*/ 1361872 h 2733472"/>
              <a:gd name="connsiteX2" fmla="*/ 2368685 w 5958191"/>
              <a:gd name="connsiteY2" fmla="*/ 2057400 h 2733472"/>
              <a:gd name="connsiteX3" fmla="*/ 2378413 w 5958191"/>
              <a:gd name="connsiteY3" fmla="*/ 690664 h 2733472"/>
              <a:gd name="connsiteX4" fmla="*/ 3570051 w 5958191"/>
              <a:gd name="connsiteY4" fmla="*/ 0 h 2733472"/>
              <a:gd name="connsiteX5" fmla="*/ 4761689 w 5958191"/>
              <a:gd name="connsiteY5" fmla="*/ 680936 h 2733472"/>
              <a:gd name="connsiteX6" fmla="*/ 4756825 w 5958191"/>
              <a:gd name="connsiteY6" fmla="*/ 2052536 h 2733472"/>
              <a:gd name="connsiteX7" fmla="*/ 5958191 w 5958191"/>
              <a:gd name="connsiteY7" fmla="*/ 2733472 h 2733472"/>
              <a:gd name="connsiteX8" fmla="*/ 5958191 w 5958191"/>
              <a:gd name="connsiteY8" fmla="*/ 2733472 h 2733472"/>
              <a:gd name="connsiteX0" fmla="*/ 0 w 7159557"/>
              <a:gd name="connsiteY0" fmla="*/ 2052536 h 2733472"/>
              <a:gd name="connsiteX1" fmla="*/ 1186774 w 7159557"/>
              <a:gd name="connsiteY1" fmla="*/ 1361872 h 2733472"/>
              <a:gd name="connsiteX2" fmla="*/ 2368685 w 7159557"/>
              <a:gd name="connsiteY2" fmla="*/ 2057400 h 2733472"/>
              <a:gd name="connsiteX3" fmla="*/ 2378413 w 7159557"/>
              <a:gd name="connsiteY3" fmla="*/ 690664 h 2733472"/>
              <a:gd name="connsiteX4" fmla="*/ 3570051 w 7159557"/>
              <a:gd name="connsiteY4" fmla="*/ 0 h 2733472"/>
              <a:gd name="connsiteX5" fmla="*/ 4761689 w 7159557"/>
              <a:gd name="connsiteY5" fmla="*/ 680936 h 2733472"/>
              <a:gd name="connsiteX6" fmla="*/ 4756825 w 7159557"/>
              <a:gd name="connsiteY6" fmla="*/ 2052536 h 2733472"/>
              <a:gd name="connsiteX7" fmla="*/ 5958191 w 7159557"/>
              <a:gd name="connsiteY7" fmla="*/ 2733472 h 2733472"/>
              <a:gd name="connsiteX8" fmla="*/ 7159557 w 7159557"/>
              <a:gd name="connsiteY8" fmla="*/ 2067128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62264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7400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2536 h 2733472"/>
              <a:gd name="connsiteX0" fmla="*/ 0 w 7159556"/>
              <a:gd name="connsiteY0" fmla="*/ 2052536 h 2733472"/>
              <a:gd name="connsiteX1" fmla="*/ 1186774 w 7159556"/>
              <a:gd name="connsiteY1" fmla="*/ 1361872 h 2733472"/>
              <a:gd name="connsiteX2" fmla="*/ 2368685 w 7159556"/>
              <a:gd name="connsiteY2" fmla="*/ 2057400 h 2733472"/>
              <a:gd name="connsiteX3" fmla="*/ 2378413 w 7159556"/>
              <a:gd name="connsiteY3" fmla="*/ 690664 h 2733472"/>
              <a:gd name="connsiteX4" fmla="*/ 3570051 w 7159556"/>
              <a:gd name="connsiteY4" fmla="*/ 0 h 2733472"/>
              <a:gd name="connsiteX5" fmla="*/ 4761689 w 7159556"/>
              <a:gd name="connsiteY5" fmla="*/ 680936 h 2733472"/>
              <a:gd name="connsiteX6" fmla="*/ 4756825 w 7159556"/>
              <a:gd name="connsiteY6" fmla="*/ 2052536 h 2733472"/>
              <a:gd name="connsiteX7" fmla="*/ 5958191 w 7159556"/>
              <a:gd name="connsiteY7" fmla="*/ 2733472 h 2733472"/>
              <a:gd name="connsiteX8" fmla="*/ 7159556 w 7159556"/>
              <a:gd name="connsiteY8" fmla="*/ 2052536 h 2733472"/>
              <a:gd name="connsiteX0" fmla="*/ 0 w 7145649"/>
              <a:gd name="connsiteY0" fmla="*/ 2049060 h 2733472"/>
              <a:gd name="connsiteX1" fmla="*/ 1172867 w 7145649"/>
              <a:gd name="connsiteY1" fmla="*/ 1361872 h 2733472"/>
              <a:gd name="connsiteX2" fmla="*/ 2354778 w 7145649"/>
              <a:gd name="connsiteY2" fmla="*/ 2057400 h 2733472"/>
              <a:gd name="connsiteX3" fmla="*/ 2364506 w 7145649"/>
              <a:gd name="connsiteY3" fmla="*/ 690664 h 2733472"/>
              <a:gd name="connsiteX4" fmla="*/ 3556144 w 7145649"/>
              <a:gd name="connsiteY4" fmla="*/ 0 h 2733472"/>
              <a:gd name="connsiteX5" fmla="*/ 4747782 w 7145649"/>
              <a:gd name="connsiteY5" fmla="*/ 680936 h 2733472"/>
              <a:gd name="connsiteX6" fmla="*/ 4742918 w 7145649"/>
              <a:gd name="connsiteY6" fmla="*/ 2052536 h 2733472"/>
              <a:gd name="connsiteX7" fmla="*/ 5944284 w 7145649"/>
              <a:gd name="connsiteY7" fmla="*/ 2733472 h 2733472"/>
              <a:gd name="connsiteX8" fmla="*/ 7145649 w 7145649"/>
              <a:gd name="connsiteY8" fmla="*/ 2052536 h 2733472"/>
              <a:gd name="connsiteX0" fmla="*/ 0 w 7156079"/>
              <a:gd name="connsiteY0" fmla="*/ 2035152 h 2733472"/>
              <a:gd name="connsiteX1" fmla="*/ 1183297 w 7156079"/>
              <a:gd name="connsiteY1" fmla="*/ 1361872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1731 w 7156079"/>
              <a:gd name="connsiteY2" fmla="*/ 2029586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82592 w 7156079"/>
              <a:gd name="connsiteY2" fmla="*/ 2033063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72162 w 7156079"/>
              <a:gd name="connsiteY2" fmla="*/ 202611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6 h 2761286"/>
              <a:gd name="connsiteX1" fmla="*/ 1183297 w 7156079"/>
              <a:gd name="connsiteY1" fmla="*/ 1372302 h 2761286"/>
              <a:gd name="connsiteX2" fmla="*/ 2372162 w 7156079"/>
              <a:gd name="connsiteY2" fmla="*/ 2053924 h 2761286"/>
              <a:gd name="connsiteX3" fmla="*/ 2374936 w 7156079"/>
              <a:gd name="connsiteY3" fmla="*/ 71847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62966 h 2761286"/>
              <a:gd name="connsiteX1" fmla="*/ 1183297 w 7156079"/>
              <a:gd name="connsiteY1" fmla="*/ 1372302 h 2761286"/>
              <a:gd name="connsiteX2" fmla="*/ 2372162 w 7156079"/>
              <a:gd name="connsiteY2" fmla="*/ 2053924 h 2761286"/>
              <a:gd name="connsiteX3" fmla="*/ 2371460 w 7156079"/>
              <a:gd name="connsiteY3" fmla="*/ 70804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35152 h 2733472"/>
              <a:gd name="connsiteX1" fmla="*/ 1183297 w 7156079"/>
              <a:gd name="connsiteY1" fmla="*/ 1344488 h 2733472"/>
              <a:gd name="connsiteX2" fmla="*/ 2372162 w 7156079"/>
              <a:gd name="connsiteY2" fmla="*/ 2026110 h 2733472"/>
              <a:gd name="connsiteX3" fmla="*/ 2371460 w 7156079"/>
              <a:gd name="connsiteY3" fmla="*/ 680234 h 2733472"/>
              <a:gd name="connsiteX4" fmla="*/ 3573527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7 h 2761287"/>
              <a:gd name="connsiteX1" fmla="*/ 1183297 w 7156079"/>
              <a:gd name="connsiteY1" fmla="*/ 1372303 h 2761287"/>
              <a:gd name="connsiteX2" fmla="*/ 2372162 w 7156079"/>
              <a:gd name="connsiteY2" fmla="*/ 2053925 h 2761287"/>
              <a:gd name="connsiteX3" fmla="*/ 2371460 w 7156079"/>
              <a:gd name="connsiteY3" fmla="*/ 708049 h 2761287"/>
              <a:gd name="connsiteX4" fmla="*/ 3563096 w 7156079"/>
              <a:gd name="connsiteY4" fmla="*/ 0 h 2761287"/>
              <a:gd name="connsiteX5" fmla="*/ 4758212 w 7156079"/>
              <a:gd name="connsiteY5" fmla="*/ 708751 h 2761287"/>
              <a:gd name="connsiteX6" fmla="*/ 4753348 w 7156079"/>
              <a:gd name="connsiteY6" fmla="*/ 2080351 h 2761287"/>
              <a:gd name="connsiteX7" fmla="*/ 5954714 w 7156079"/>
              <a:gd name="connsiteY7" fmla="*/ 2761287 h 2761287"/>
              <a:gd name="connsiteX8" fmla="*/ 7156079 w 7156079"/>
              <a:gd name="connsiteY8" fmla="*/ 2080351 h 2761287"/>
              <a:gd name="connsiteX0" fmla="*/ 0 w 7156079"/>
              <a:gd name="connsiteY0" fmla="*/ 2045583 h 2743903"/>
              <a:gd name="connsiteX1" fmla="*/ 1183297 w 7156079"/>
              <a:gd name="connsiteY1" fmla="*/ 1354919 h 2743903"/>
              <a:gd name="connsiteX2" fmla="*/ 2372162 w 7156079"/>
              <a:gd name="connsiteY2" fmla="*/ 2036541 h 2743903"/>
              <a:gd name="connsiteX3" fmla="*/ 2371460 w 7156079"/>
              <a:gd name="connsiteY3" fmla="*/ 690665 h 2743903"/>
              <a:gd name="connsiteX4" fmla="*/ 3563096 w 7156079"/>
              <a:gd name="connsiteY4" fmla="*/ 0 h 2743903"/>
              <a:gd name="connsiteX5" fmla="*/ 4758212 w 7156079"/>
              <a:gd name="connsiteY5" fmla="*/ 691367 h 2743903"/>
              <a:gd name="connsiteX6" fmla="*/ 4753348 w 7156079"/>
              <a:gd name="connsiteY6" fmla="*/ 2062967 h 2743903"/>
              <a:gd name="connsiteX7" fmla="*/ 5954714 w 7156079"/>
              <a:gd name="connsiteY7" fmla="*/ 2743903 h 2743903"/>
              <a:gd name="connsiteX8" fmla="*/ 7156079 w 7156079"/>
              <a:gd name="connsiteY8" fmla="*/ 2062967 h 2743903"/>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8212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42917 w 7156079"/>
              <a:gd name="connsiteY6" fmla="*/ 2062967 h 2750857"/>
              <a:gd name="connsiteX7" fmla="*/ 5954714 w 7156079"/>
              <a:gd name="connsiteY7" fmla="*/ 2750857 h 2750857"/>
              <a:gd name="connsiteX8" fmla="*/ 7156079 w 7156079"/>
              <a:gd name="connsiteY8" fmla="*/ 2069921 h 2750857"/>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62967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60301 w 7156079"/>
              <a:gd name="connsiteY6" fmla="*/ 2052536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52536 h 2736950"/>
              <a:gd name="connsiteX7" fmla="*/ 5954714 w 7156079"/>
              <a:gd name="connsiteY7" fmla="*/ 2736950 h 2736950"/>
              <a:gd name="connsiteX8" fmla="*/ 7156079 w 7156079"/>
              <a:gd name="connsiteY8" fmla="*/ 2069921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6014 h 2736950"/>
              <a:gd name="connsiteX0" fmla="*/ 0 w 7124788"/>
              <a:gd name="connsiteY0" fmla="*/ 2052537 h 2736950"/>
              <a:gd name="connsiteX1" fmla="*/ 1183297 w 7124788"/>
              <a:gd name="connsiteY1" fmla="*/ 1361873 h 2736950"/>
              <a:gd name="connsiteX2" fmla="*/ 2372162 w 7124788"/>
              <a:gd name="connsiteY2" fmla="*/ 2043495 h 2736950"/>
              <a:gd name="connsiteX3" fmla="*/ 2371460 w 7124788"/>
              <a:gd name="connsiteY3" fmla="*/ 697619 h 2736950"/>
              <a:gd name="connsiteX4" fmla="*/ 3559620 w 7124788"/>
              <a:gd name="connsiteY4" fmla="*/ 0 h 2736950"/>
              <a:gd name="connsiteX5" fmla="*/ 4751259 w 7124788"/>
              <a:gd name="connsiteY5" fmla="*/ 698321 h 2736950"/>
              <a:gd name="connsiteX6" fmla="*/ 4742917 w 7124788"/>
              <a:gd name="connsiteY6" fmla="*/ 2052536 h 2736950"/>
              <a:gd name="connsiteX7" fmla="*/ 5954714 w 7124788"/>
              <a:gd name="connsiteY7" fmla="*/ 2736950 h 2736950"/>
              <a:gd name="connsiteX8" fmla="*/ 7124788 w 7124788"/>
              <a:gd name="connsiteY8" fmla="*/ 2045583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52537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67128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59537"/>
              <a:gd name="connsiteY0" fmla="*/ 2062264 h 2736950"/>
              <a:gd name="connsiteX1" fmla="*/ 1207616 w 7159537"/>
              <a:gd name="connsiteY1" fmla="*/ 1361873 h 2736950"/>
              <a:gd name="connsiteX2" fmla="*/ 2400389 w 7159537"/>
              <a:gd name="connsiteY2" fmla="*/ 2055218 h 2736950"/>
              <a:gd name="connsiteX3" fmla="*/ 2395779 w 7159537"/>
              <a:gd name="connsiteY3" fmla="*/ 697619 h 2736950"/>
              <a:gd name="connsiteX4" fmla="*/ 3583939 w 7159537"/>
              <a:gd name="connsiteY4" fmla="*/ 0 h 2736950"/>
              <a:gd name="connsiteX5" fmla="*/ 4775578 w 7159537"/>
              <a:gd name="connsiteY5" fmla="*/ 698321 h 2736950"/>
              <a:gd name="connsiteX6" fmla="*/ 4767236 w 7159537"/>
              <a:gd name="connsiteY6" fmla="*/ 2052536 h 2736950"/>
              <a:gd name="connsiteX7" fmla="*/ 5979033 w 7159537"/>
              <a:gd name="connsiteY7" fmla="*/ 2736950 h 2736950"/>
              <a:gd name="connsiteX8" fmla="*/ 7159537 w 7159537"/>
              <a:gd name="connsiteY8" fmla="*/ 2052536 h 2736950"/>
              <a:gd name="connsiteX0" fmla="*/ 0 w 7149809"/>
              <a:gd name="connsiteY0" fmla="*/ 2071991 h 2736950"/>
              <a:gd name="connsiteX1" fmla="*/ 1197888 w 7149809"/>
              <a:gd name="connsiteY1" fmla="*/ 1361873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22208 w 7149809"/>
              <a:gd name="connsiteY1" fmla="*/ 1357009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582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47456 h 2736950"/>
              <a:gd name="connsiteX7" fmla="*/ 5969305 w 7149809"/>
              <a:gd name="connsiteY7" fmla="*/ 2736950 h 2736950"/>
              <a:gd name="connsiteX8" fmla="*/ 7149809 w 7149809"/>
              <a:gd name="connsiteY8" fmla="*/ 2052536 h 2736950"/>
              <a:gd name="connsiteX0" fmla="*/ 0 w 7152768"/>
              <a:gd name="connsiteY0" fmla="*/ 2063113 h 2736950"/>
              <a:gd name="connsiteX1" fmla="*/ 1197659 w 7152768"/>
              <a:gd name="connsiteY1" fmla="*/ 1371385 h 2736950"/>
              <a:gd name="connsiteX2" fmla="*/ 2393620 w 7152768"/>
              <a:gd name="connsiteY2" fmla="*/ 2055218 h 2736950"/>
              <a:gd name="connsiteX3" fmla="*/ 2389010 w 7152768"/>
              <a:gd name="connsiteY3" fmla="*/ 697619 h 2736950"/>
              <a:gd name="connsiteX4" fmla="*/ 3577170 w 7152768"/>
              <a:gd name="connsiteY4" fmla="*/ 0 h 2736950"/>
              <a:gd name="connsiteX5" fmla="*/ 4773889 w 7152768"/>
              <a:gd name="connsiteY5" fmla="*/ 698321 h 2736950"/>
              <a:gd name="connsiteX6" fmla="*/ 4760467 w 7152768"/>
              <a:gd name="connsiteY6" fmla="*/ 2047456 h 2736950"/>
              <a:gd name="connsiteX7" fmla="*/ 5972264 w 7152768"/>
              <a:gd name="connsiteY7" fmla="*/ 2736950 h 2736950"/>
              <a:gd name="connsiteX8" fmla="*/ 7152768 w 7152768"/>
              <a:gd name="connsiteY8" fmla="*/ 2052536 h 2736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52768" h="2736950">
                <a:moveTo>
                  <a:pt x="0" y="2063113"/>
                </a:moveTo>
                <a:cubicBezTo>
                  <a:pt x="405781" y="1831271"/>
                  <a:pt x="752967" y="1616359"/>
                  <a:pt x="1197659" y="1371385"/>
                </a:cubicBezTo>
                <a:lnTo>
                  <a:pt x="2393620" y="2055218"/>
                </a:lnTo>
                <a:cubicBezTo>
                  <a:pt x="2396863" y="1599639"/>
                  <a:pt x="2385767" y="1153198"/>
                  <a:pt x="2389010" y="697619"/>
                </a:cubicBezTo>
                <a:lnTo>
                  <a:pt x="3577170" y="0"/>
                </a:lnTo>
                <a:lnTo>
                  <a:pt x="4773889" y="698321"/>
                </a:lnTo>
                <a:cubicBezTo>
                  <a:pt x="4772268" y="1155521"/>
                  <a:pt x="4762088" y="1590256"/>
                  <a:pt x="4760467" y="2047456"/>
                </a:cubicBezTo>
                <a:lnTo>
                  <a:pt x="5972264" y="2736950"/>
                </a:lnTo>
                <a:lnTo>
                  <a:pt x="7152768" y="2052536"/>
                </a:lnTo>
              </a:path>
            </a:pathLst>
          </a:custGeom>
          <a:noFill/>
          <a:ln w="38100" cap="flat" cmpd="sng" algn="ctr">
            <a:solidFill>
              <a:schemeClr val="accent6">
                <a:lumMod val="10000"/>
                <a:lumOff val="90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2" name="Freeform: Shape 31">
            <a:extLst>
              <a:ext uri="{FF2B5EF4-FFF2-40B4-BE49-F238E27FC236}">
                <a16:creationId xmlns:a16="http://schemas.microsoft.com/office/drawing/2014/main" id="{274DD645-8640-45D5-9B60-F31EC01D3CC0}"/>
              </a:ext>
            </a:extLst>
          </p:cNvPr>
          <p:cNvSpPr/>
          <p:nvPr userDrawn="1"/>
        </p:nvSpPr>
        <p:spPr>
          <a:xfrm>
            <a:off x="8440979" y="1677475"/>
            <a:ext cx="2373549" cy="2062264"/>
          </a:xfrm>
          <a:custGeom>
            <a:avLst/>
            <a:gdLst>
              <a:gd name="connsiteX0" fmla="*/ 2373549 w 2373549"/>
              <a:gd name="connsiteY0" fmla="*/ 680936 h 2062264"/>
              <a:gd name="connsiteX1" fmla="*/ 1186774 w 2373549"/>
              <a:gd name="connsiteY1" fmla="*/ 0 h 2062264"/>
              <a:gd name="connsiteX2" fmla="*/ 0 w 2373549"/>
              <a:gd name="connsiteY2" fmla="*/ 690664 h 2062264"/>
              <a:gd name="connsiteX3" fmla="*/ 0 w 2373549"/>
              <a:gd name="connsiteY3" fmla="*/ 2062264 h 2062264"/>
            </a:gdLst>
            <a:ahLst/>
            <a:cxnLst>
              <a:cxn ang="0">
                <a:pos x="connsiteX0" y="connsiteY0"/>
              </a:cxn>
              <a:cxn ang="0">
                <a:pos x="connsiteX1" y="connsiteY1"/>
              </a:cxn>
              <a:cxn ang="0">
                <a:pos x="connsiteX2" y="connsiteY2"/>
              </a:cxn>
              <a:cxn ang="0">
                <a:pos x="connsiteX3" y="connsiteY3"/>
              </a:cxn>
            </a:cxnLst>
            <a:rect l="l" t="t" r="r" b="b"/>
            <a:pathLst>
              <a:path w="2373549" h="2062264">
                <a:moveTo>
                  <a:pt x="2373549" y="680936"/>
                </a:moveTo>
                <a:lnTo>
                  <a:pt x="1186774" y="0"/>
                </a:lnTo>
                <a:lnTo>
                  <a:pt x="0" y="690664"/>
                </a:lnTo>
                <a:lnTo>
                  <a:pt x="0" y="2062264"/>
                </a:lnTo>
              </a:path>
            </a:pathLst>
          </a:custGeom>
          <a:noFill/>
          <a:ln w="38100" cap="flat" cmpd="sng" algn="ctr">
            <a:solidFill>
              <a:schemeClr val="accent6">
                <a:lumMod val="10000"/>
                <a:lumOff val="90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3" name="Freeform: Shape 34">
            <a:extLst>
              <a:ext uri="{FF2B5EF4-FFF2-40B4-BE49-F238E27FC236}">
                <a16:creationId xmlns:a16="http://schemas.microsoft.com/office/drawing/2014/main" id="{71C09F09-7119-47FD-8E60-E4A92C9A3119}"/>
              </a:ext>
            </a:extLst>
          </p:cNvPr>
          <p:cNvSpPr/>
          <p:nvPr userDrawn="1"/>
        </p:nvSpPr>
        <p:spPr>
          <a:xfrm flipH="1">
            <a:off x="10715501" y="2243467"/>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4" name="Freeform: Shape 45">
            <a:extLst>
              <a:ext uri="{FF2B5EF4-FFF2-40B4-BE49-F238E27FC236}">
                <a16:creationId xmlns:a16="http://schemas.microsoft.com/office/drawing/2014/main" id="{E99BCE04-19B9-4541-925F-AC59CF760E7F}"/>
              </a:ext>
            </a:extLst>
          </p:cNvPr>
          <p:cNvSpPr/>
          <p:nvPr userDrawn="1"/>
        </p:nvSpPr>
        <p:spPr>
          <a:xfrm flipH="1">
            <a:off x="9534557" y="1571099"/>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5" name="Freeform: Shape 46">
            <a:extLst>
              <a:ext uri="{FF2B5EF4-FFF2-40B4-BE49-F238E27FC236}">
                <a16:creationId xmlns:a16="http://schemas.microsoft.com/office/drawing/2014/main" id="{F2B610BB-26F6-44A5-B7DB-CEEDCAE916ED}"/>
              </a:ext>
            </a:extLst>
          </p:cNvPr>
          <p:cNvSpPr/>
          <p:nvPr userDrawn="1"/>
        </p:nvSpPr>
        <p:spPr>
          <a:xfrm flipH="1">
            <a:off x="8328171" y="2258376"/>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6" name="Freeform: Shape 47">
            <a:extLst>
              <a:ext uri="{FF2B5EF4-FFF2-40B4-BE49-F238E27FC236}">
                <a16:creationId xmlns:a16="http://schemas.microsoft.com/office/drawing/2014/main" id="{C979636C-DE09-47B7-8972-BAE28DFA91DF}"/>
              </a:ext>
            </a:extLst>
          </p:cNvPr>
          <p:cNvSpPr/>
          <p:nvPr userDrawn="1"/>
        </p:nvSpPr>
        <p:spPr>
          <a:xfrm flipH="1">
            <a:off x="8333460" y="361085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7" name="Freeform: Shape 48">
            <a:extLst>
              <a:ext uri="{FF2B5EF4-FFF2-40B4-BE49-F238E27FC236}">
                <a16:creationId xmlns:a16="http://schemas.microsoft.com/office/drawing/2014/main" id="{01B12467-C508-4D89-94B3-6D23C6199703}"/>
              </a:ext>
            </a:extLst>
          </p:cNvPr>
          <p:cNvSpPr/>
          <p:nvPr userDrawn="1"/>
        </p:nvSpPr>
        <p:spPr>
          <a:xfrm flipH="1">
            <a:off x="7146016" y="429086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8" name="Freeform: Shape 49">
            <a:extLst>
              <a:ext uri="{FF2B5EF4-FFF2-40B4-BE49-F238E27FC236}">
                <a16:creationId xmlns:a16="http://schemas.microsoft.com/office/drawing/2014/main" id="{9EA72422-90A8-454F-8133-112CD2B85BEA}"/>
              </a:ext>
            </a:extLst>
          </p:cNvPr>
          <p:cNvSpPr/>
          <p:nvPr userDrawn="1"/>
        </p:nvSpPr>
        <p:spPr>
          <a:xfrm flipH="1">
            <a:off x="5937847"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9" name="Freeform: Shape 50">
            <a:extLst>
              <a:ext uri="{FF2B5EF4-FFF2-40B4-BE49-F238E27FC236}">
                <a16:creationId xmlns:a16="http://schemas.microsoft.com/office/drawing/2014/main" id="{3C67727D-D0D9-4CA6-99EE-0B89D465A706}"/>
              </a:ext>
            </a:extLst>
          </p:cNvPr>
          <p:cNvSpPr/>
          <p:nvPr userDrawn="1"/>
        </p:nvSpPr>
        <p:spPr>
          <a:xfrm flipH="1">
            <a:off x="5951993" y="225130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0" name="Freeform: Shape 51">
            <a:extLst>
              <a:ext uri="{FF2B5EF4-FFF2-40B4-BE49-F238E27FC236}">
                <a16:creationId xmlns:a16="http://schemas.microsoft.com/office/drawing/2014/main" id="{C88A67D0-B01F-4CC8-B248-2CF85911F456}"/>
              </a:ext>
            </a:extLst>
          </p:cNvPr>
          <p:cNvSpPr/>
          <p:nvPr userDrawn="1"/>
        </p:nvSpPr>
        <p:spPr>
          <a:xfrm flipH="1">
            <a:off x="4778156" y="1565771"/>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1" name="Freeform: Shape 52">
            <a:extLst>
              <a:ext uri="{FF2B5EF4-FFF2-40B4-BE49-F238E27FC236}">
                <a16:creationId xmlns:a16="http://schemas.microsoft.com/office/drawing/2014/main" id="{DBF6CA39-E979-4287-833E-20A9B455F7D6}"/>
              </a:ext>
            </a:extLst>
          </p:cNvPr>
          <p:cNvSpPr/>
          <p:nvPr userDrawn="1"/>
        </p:nvSpPr>
        <p:spPr>
          <a:xfrm flipH="1">
            <a:off x="3565843" y="2247823"/>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2" name="Freeform: Shape 53">
            <a:extLst>
              <a:ext uri="{FF2B5EF4-FFF2-40B4-BE49-F238E27FC236}">
                <a16:creationId xmlns:a16="http://schemas.microsoft.com/office/drawing/2014/main" id="{9EAA4E60-7510-4920-A426-5630491CFAC2}"/>
              </a:ext>
            </a:extLst>
          </p:cNvPr>
          <p:cNvSpPr/>
          <p:nvPr userDrawn="1"/>
        </p:nvSpPr>
        <p:spPr>
          <a:xfrm flipH="1">
            <a:off x="3565952"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3" name="Freeform: Shape 54">
            <a:extLst>
              <a:ext uri="{FF2B5EF4-FFF2-40B4-BE49-F238E27FC236}">
                <a16:creationId xmlns:a16="http://schemas.microsoft.com/office/drawing/2014/main" id="{322F7ECD-1942-42EE-B5E0-FC1E0206BFFD}"/>
              </a:ext>
            </a:extLst>
          </p:cNvPr>
          <p:cNvSpPr/>
          <p:nvPr userDrawn="1"/>
        </p:nvSpPr>
        <p:spPr>
          <a:xfrm flipH="1">
            <a:off x="2386318" y="296278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4" name="Freeform: Shape 55">
            <a:extLst>
              <a:ext uri="{FF2B5EF4-FFF2-40B4-BE49-F238E27FC236}">
                <a16:creationId xmlns:a16="http://schemas.microsoft.com/office/drawing/2014/main" id="{2465D6BD-72DA-4C13-97C2-7CF8D7F2F0C4}"/>
              </a:ext>
            </a:extLst>
          </p:cNvPr>
          <p:cNvSpPr/>
          <p:nvPr userDrawn="1"/>
        </p:nvSpPr>
        <p:spPr>
          <a:xfrm flipH="1">
            <a:off x="1190302" y="361221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5" name="Content placeholder 47" descr="Click icon to add picture">
            <a:extLst>
              <a:ext uri="{FF2B5EF4-FFF2-40B4-BE49-F238E27FC236}">
                <a16:creationId xmlns:a16="http://schemas.microsoft.com/office/drawing/2014/main" id="{E7C6BEEA-1766-44A1-A28D-2E817DBF2267}"/>
              </a:ext>
            </a:extLst>
          </p:cNvPr>
          <p:cNvSpPr>
            <a:spLocks noGrp="1"/>
          </p:cNvSpPr>
          <p:nvPr>
            <p:ph type="body" sz="quarter" idx="27" hasCustomPrompt="1"/>
          </p:nvPr>
        </p:nvSpPr>
        <p:spPr>
          <a:xfrm>
            <a:off x="1507136" y="386500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6" name="Content placeholder 47">
            <a:extLst>
              <a:ext uri="{FF2B5EF4-FFF2-40B4-BE49-F238E27FC236}">
                <a16:creationId xmlns:a16="http://schemas.microsoft.com/office/drawing/2014/main" id="{597D4D7A-8D7E-492C-8795-D491CF53B5FA}"/>
              </a:ext>
            </a:extLst>
          </p:cNvPr>
          <p:cNvSpPr>
            <a:spLocks noGrp="1"/>
          </p:cNvSpPr>
          <p:nvPr>
            <p:ph type="body" sz="quarter" idx="28" hasCustomPrompt="1"/>
          </p:nvPr>
        </p:nvSpPr>
        <p:spPr>
          <a:xfrm>
            <a:off x="1507136" y="444707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7" name="Content placeholder 47" descr="Click icon to add picture">
            <a:extLst>
              <a:ext uri="{FF2B5EF4-FFF2-40B4-BE49-F238E27FC236}">
                <a16:creationId xmlns:a16="http://schemas.microsoft.com/office/drawing/2014/main" id="{A7396594-2DE7-4DB9-B6B4-92F63F06EFCF}"/>
              </a:ext>
            </a:extLst>
          </p:cNvPr>
          <p:cNvSpPr>
            <a:spLocks noGrp="1"/>
          </p:cNvSpPr>
          <p:nvPr>
            <p:ph type="body" sz="quarter" idx="38" hasCustomPrompt="1"/>
          </p:nvPr>
        </p:nvSpPr>
        <p:spPr>
          <a:xfrm>
            <a:off x="3889942" y="235564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8" name="Content placeholder 47">
            <a:extLst>
              <a:ext uri="{FF2B5EF4-FFF2-40B4-BE49-F238E27FC236}">
                <a16:creationId xmlns:a16="http://schemas.microsoft.com/office/drawing/2014/main" id="{CC680CF7-ED60-4FFF-B04E-B24ECDDD3512}"/>
              </a:ext>
            </a:extLst>
          </p:cNvPr>
          <p:cNvSpPr>
            <a:spLocks noGrp="1"/>
          </p:cNvSpPr>
          <p:nvPr>
            <p:ph type="body" sz="quarter" idx="39" hasCustomPrompt="1"/>
          </p:nvPr>
        </p:nvSpPr>
        <p:spPr>
          <a:xfrm>
            <a:off x="3889942" y="2937719"/>
            <a:ext cx="1877575" cy="506399"/>
          </a:xfrm>
          <a:prstGeom prst="rect">
            <a:avLst/>
          </a:prstGeom>
        </p:spPr>
        <p:txBody>
          <a:bodyPr>
            <a:noAutofit/>
          </a:bodyPr>
          <a:lstStyle>
            <a:lvl1pPr marL="0" indent="0" algn="ctr">
              <a:lnSpc>
                <a:spcPct val="90000"/>
              </a:lnSpc>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9" name="Content placeholder 47" descr="Click icon to add picture">
            <a:extLst>
              <a:ext uri="{FF2B5EF4-FFF2-40B4-BE49-F238E27FC236}">
                <a16:creationId xmlns:a16="http://schemas.microsoft.com/office/drawing/2014/main" id="{042E6E66-3835-45DF-80D9-C4AFDF3401FF}"/>
              </a:ext>
            </a:extLst>
          </p:cNvPr>
          <p:cNvSpPr>
            <a:spLocks noGrp="1"/>
          </p:cNvSpPr>
          <p:nvPr>
            <p:ph type="body" sz="quarter" idx="40" hasCustomPrompt="1"/>
          </p:nvPr>
        </p:nvSpPr>
        <p:spPr>
          <a:xfrm>
            <a:off x="5107230" y="4469081"/>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0" name="Content placeholder 47">
            <a:extLst>
              <a:ext uri="{FF2B5EF4-FFF2-40B4-BE49-F238E27FC236}">
                <a16:creationId xmlns:a16="http://schemas.microsoft.com/office/drawing/2014/main" id="{A6E85C70-1784-4A0C-8897-EDE98D39BC01}"/>
              </a:ext>
            </a:extLst>
          </p:cNvPr>
          <p:cNvSpPr>
            <a:spLocks noGrp="1"/>
          </p:cNvSpPr>
          <p:nvPr>
            <p:ph type="body" sz="quarter" idx="41" hasCustomPrompt="1"/>
          </p:nvPr>
        </p:nvSpPr>
        <p:spPr>
          <a:xfrm>
            <a:off x="5107230"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1" name="Content placeholder 47" descr="Click icon to add picture">
            <a:extLst>
              <a:ext uri="{FF2B5EF4-FFF2-40B4-BE49-F238E27FC236}">
                <a16:creationId xmlns:a16="http://schemas.microsoft.com/office/drawing/2014/main" id="{4CD55BC2-05D0-49CB-B0A5-C96ACB411B57}"/>
              </a:ext>
            </a:extLst>
          </p:cNvPr>
          <p:cNvSpPr>
            <a:spLocks noGrp="1"/>
          </p:cNvSpPr>
          <p:nvPr>
            <p:ph type="body" sz="quarter" idx="42" hasCustomPrompt="1"/>
          </p:nvPr>
        </p:nvSpPr>
        <p:spPr>
          <a:xfrm>
            <a:off x="7501941" y="4469081"/>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2" name="Content placeholder 47">
            <a:extLst>
              <a:ext uri="{FF2B5EF4-FFF2-40B4-BE49-F238E27FC236}">
                <a16:creationId xmlns:a16="http://schemas.microsoft.com/office/drawing/2014/main" id="{49DB7120-2F2C-4F89-AA8C-ABC4F3FF25F3}"/>
              </a:ext>
            </a:extLst>
          </p:cNvPr>
          <p:cNvSpPr>
            <a:spLocks noGrp="1"/>
          </p:cNvSpPr>
          <p:nvPr>
            <p:ph type="body" sz="quarter" idx="43" hasCustomPrompt="1"/>
          </p:nvPr>
        </p:nvSpPr>
        <p:spPr>
          <a:xfrm>
            <a:off x="7501941"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3" name="Content placeholder 47" descr="Click icon to add picture">
            <a:extLst>
              <a:ext uri="{FF2B5EF4-FFF2-40B4-BE49-F238E27FC236}">
                <a16:creationId xmlns:a16="http://schemas.microsoft.com/office/drawing/2014/main" id="{AEB1F7BA-7D83-4C23-A72B-82DF9377E9C3}"/>
              </a:ext>
            </a:extLst>
          </p:cNvPr>
          <p:cNvSpPr>
            <a:spLocks noGrp="1"/>
          </p:cNvSpPr>
          <p:nvPr>
            <p:ph type="body" sz="quarter" idx="44" hasCustomPrompt="1"/>
          </p:nvPr>
        </p:nvSpPr>
        <p:spPr>
          <a:xfrm>
            <a:off x="8734718" y="235564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4" name="Content placeholder 47">
            <a:extLst>
              <a:ext uri="{FF2B5EF4-FFF2-40B4-BE49-F238E27FC236}">
                <a16:creationId xmlns:a16="http://schemas.microsoft.com/office/drawing/2014/main" id="{7C32F3EB-1AC3-40E9-B66D-ADB19CC74F0F}"/>
              </a:ext>
            </a:extLst>
          </p:cNvPr>
          <p:cNvSpPr>
            <a:spLocks noGrp="1"/>
          </p:cNvSpPr>
          <p:nvPr>
            <p:ph type="body" sz="quarter" idx="45" hasCustomPrompt="1"/>
          </p:nvPr>
        </p:nvSpPr>
        <p:spPr>
          <a:xfrm>
            <a:off x="8734718" y="293771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2" name="Title 1">
            <a:extLst>
              <a:ext uri="{FF2B5EF4-FFF2-40B4-BE49-F238E27FC236}">
                <a16:creationId xmlns:a16="http://schemas.microsoft.com/office/drawing/2014/main" id="{667E7569-B8BF-39D0-D742-EF98B83E4E1D}"/>
              </a:ext>
            </a:extLst>
          </p:cNvPr>
          <p:cNvSpPr>
            <a:spLocks noGrp="1"/>
          </p:cNvSpPr>
          <p:nvPr>
            <p:ph type="title"/>
          </p:nvPr>
        </p:nvSpPr>
        <p:spPr>
          <a:xfrm>
            <a:off x="578914" y="726705"/>
            <a:ext cx="10515600" cy="1205058"/>
          </a:xfrm>
        </p:spPr>
        <p:txBody>
          <a:bodyPr anchor="t">
            <a:noAutofit/>
          </a:bodyPr>
          <a:lstStyle>
            <a:lvl1pPr algn="l">
              <a:defRPr>
                <a:solidFill>
                  <a:schemeClr val="accent6"/>
                </a:solidFill>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9FC159C7-D006-5B5F-1FEA-689C432B8C8C}"/>
              </a:ext>
            </a:extLst>
          </p:cNvPr>
          <p:cNvSpPr>
            <a:spLocks noGrp="1"/>
          </p:cNvSpPr>
          <p:nvPr>
            <p:ph type="ftr" sz="quarter" idx="46"/>
          </p:nvPr>
        </p:nvSpPr>
        <p:spPr/>
        <p:txBody>
          <a:bodyPr>
            <a:noAutofit/>
          </a:bodyPr>
          <a:lstStyle>
            <a:lvl1pPr>
              <a:defRPr>
                <a:solidFill>
                  <a:schemeClr val="accent6"/>
                </a:solidFill>
              </a:defRPr>
            </a:lvl1pPr>
          </a:lstStyle>
          <a:p>
            <a:r>
              <a:rPr lang="en-US"/>
              <a:t>Presentation title</a:t>
            </a:r>
            <a:endParaRPr lang="en-US" dirty="0"/>
          </a:p>
        </p:txBody>
      </p:sp>
      <p:sp>
        <p:nvSpPr>
          <p:cNvPr id="4" name="Slide Number Placeholder 3">
            <a:extLst>
              <a:ext uri="{FF2B5EF4-FFF2-40B4-BE49-F238E27FC236}">
                <a16:creationId xmlns:a16="http://schemas.microsoft.com/office/drawing/2014/main" id="{4F0EBABD-E264-2C96-1139-289A712F35B7}"/>
              </a:ext>
            </a:extLst>
          </p:cNvPr>
          <p:cNvSpPr>
            <a:spLocks noGrp="1"/>
          </p:cNvSpPr>
          <p:nvPr>
            <p:ph type="sldNum" sz="quarter" idx="47"/>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5908809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7" name="Freeform: Shape 19">
            <a:extLst>
              <a:ext uri="{FF2B5EF4-FFF2-40B4-BE49-F238E27FC236}">
                <a16:creationId xmlns:a16="http://schemas.microsoft.com/office/drawing/2014/main" id="{F38B75F8-75D4-4B41-B7C7-433032DD0A6F}"/>
              </a:ext>
            </a:extLst>
          </p:cNvPr>
          <p:cNvSpPr/>
          <p:nvPr userDrawn="1"/>
        </p:nvSpPr>
        <p:spPr>
          <a:xfrm flipH="1">
            <a:off x="769290" y="491100"/>
            <a:ext cx="1886361"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8" name="Freeform: Shape 24">
            <a:extLst>
              <a:ext uri="{FF2B5EF4-FFF2-40B4-BE49-F238E27FC236}">
                <a16:creationId xmlns:a16="http://schemas.microsoft.com/office/drawing/2014/main" id="{671D1224-EDDC-4900-92DC-13608D44C524}"/>
              </a:ext>
            </a:extLst>
          </p:cNvPr>
          <p:cNvSpPr/>
          <p:nvPr userDrawn="1"/>
        </p:nvSpPr>
        <p:spPr>
          <a:xfrm flipH="1">
            <a:off x="783145" y="4057904"/>
            <a:ext cx="1886359"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5" name="Freeform 14">
            <a:extLst>
              <a:ext uri="{FF2B5EF4-FFF2-40B4-BE49-F238E27FC236}">
                <a16:creationId xmlns:a16="http://schemas.microsoft.com/office/drawing/2014/main" id="{635A9E44-4E60-1AD1-0B85-72422683B48A}"/>
              </a:ext>
            </a:extLst>
          </p:cNvPr>
          <p:cNvSpPr/>
          <p:nvPr userDrawn="1"/>
        </p:nvSpPr>
        <p:spPr>
          <a:xfrm flipH="1">
            <a:off x="0" y="3709992"/>
            <a:ext cx="1157948" cy="1502830"/>
          </a:xfrm>
          <a:custGeom>
            <a:avLst/>
            <a:gdLst>
              <a:gd name="connsiteX0" fmla="*/ 638572 w 1157948"/>
              <a:gd name="connsiteY0" fmla="*/ 0 h 1502830"/>
              <a:gd name="connsiteX1" fmla="*/ 0 w 1157948"/>
              <a:gd name="connsiteY1" fmla="*/ 378385 h 1502830"/>
              <a:gd name="connsiteX2" fmla="*/ 0 w 1157948"/>
              <a:gd name="connsiteY2" fmla="*/ 1129800 h 1502830"/>
              <a:gd name="connsiteX3" fmla="*/ 640317 w 1157948"/>
              <a:gd name="connsiteY3" fmla="*/ 1502830 h 1502830"/>
              <a:gd name="connsiteX4" fmla="*/ 1157948 w 1157948"/>
              <a:gd name="connsiteY4" fmla="*/ 1200968 h 1502830"/>
              <a:gd name="connsiteX5" fmla="*/ 1157948 w 1157948"/>
              <a:gd name="connsiteY5" fmla="*/ 304639 h 1502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7948" h="1502830">
                <a:moveTo>
                  <a:pt x="638572" y="0"/>
                </a:moveTo>
                <a:lnTo>
                  <a:pt x="0" y="378385"/>
                </a:lnTo>
                <a:lnTo>
                  <a:pt x="0" y="1129800"/>
                </a:lnTo>
                <a:lnTo>
                  <a:pt x="640317" y="1502830"/>
                </a:lnTo>
                <a:lnTo>
                  <a:pt x="1157948" y="1200968"/>
                </a:lnTo>
                <a:lnTo>
                  <a:pt x="1157948" y="304639"/>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1" name="Subtitle 47" descr="Click icon to add picture">
            <a:extLst>
              <a:ext uri="{FF2B5EF4-FFF2-40B4-BE49-F238E27FC236}">
                <a16:creationId xmlns:a16="http://schemas.microsoft.com/office/drawing/2014/main" id="{0C7786BA-5E56-47AA-AE47-4EC07A0D4FA1}"/>
              </a:ext>
            </a:extLst>
          </p:cNvPr>
          <p:cNvSpPr>
            <a:spLocks noGrp="1"/>
          </p:cNvSpPr>
          <p:nvPr>
            <p:ph type="body" sz="quarter" idx="27" hasCustomPrompt="1"/>
          </p:nvPr>
        </p:nvSpPr>
        <p:spPr>
          <a:xfrm>
            <a:off x="4550705" y="3625598"/>
            <a:ext cx="2653545" cy="587964"/>
          </a:xfrm>
          <a:prstGeom prst="rect">
            <a:avLst/>
          </a:prstGeom>
        </p:spPr>
        <p:txBody>
          <a:bodyPr anchor="b">
            <a:noAutofit/>
          </a:bodyPr>
          <a:lstStyle>
            <a:lvl1pPr marL="0" indent="0" algn="l">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80214CF-87DD-476A-9B2E-A58DB313A61A}"/>
              </a:ext>
            </a:extLst>
          </p:cNvPr>
          <p:cNvSpPr>
            <a:spLocks noGrp="1"/>
          </p:cNvSpPr>
          <p:nvPr>
            <p:ph type="body" sz="quarter" idx="28" hasCustomPrompt="1"/>
          </p:nvPr>
        </p:nvSpPr>
        <p:spPr>
          <a:xfrm>
            <a:off x="4550705" y="4246516"/>
            <a:ext cx="2653545" cy="1727103"/>
          </a:xfrm>
          <a:prstGeom prst="rect">
            <a:avLst/>
          </a:prstGeom>
        </p:spPr>
        <p:txBody>
          <a:bodyPr>
            <a:noAutofit/>
          </a:bodyPr>
          <a:lstStyle>
            <a:lvl1pPr marL="0" indent="0" algn="l">
              <a:lnSpc>
                <a:spcPct val="100000"/>
              </a:lnSpc>
              <a:spcBef>
                <a:spcPts val="0"/>
              </a:spcBef>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Picture placeholder">
            <a:extLst>
              <a:ext uri="{FF2B5EF4-FFF2-40B4-BE49-F238E27FC236}">
                <a16:creationId xmlns:a16="http://schemas.microsoft.com/office/drawing/2014/main" id="{264CF63C-079E-41AA-AA9A-762A765E699F}"/>
              </a:ext>
            </a:extLst>
          </p:cNvPr>
          <p:cNvSpPr>
            <a:spLocks noGrp="1"/>
          </p:cNvSpPr>
          <p:nvPr>
            <p:ph type="pic" sz="quarter" idx="51"/>
          </p:nvPr>
        </p:nvSpPr>
        <p:spPr>
          <a:xfrm>
            <a:off x="1788170" y="2296125"/>
            <a:ext cx="1886360" cy="2144668"/>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17" name="Title 1">
            <a:extLst>
              <a:ext uri="{FF2B5EF4-FFF2-40B4-BE49-F238E27FC236}">
                <a16:creationId xmlns:a16="http://schemas.microsoft.com/office/drawing/2014/main" id="{D041C638-CBB8-1159-9AF8-B5D14CC7BE0F}"/>
              </a:ext>
            </a:extLst>
          </p:cNvPr>
          <p:cNvSpPr>
            <a:spLocks noGrp="1"/>
          </p:cNvSpPr>
          <p:nvPr>
            <p:ph type="title"/>
          </p:nvPr>
        </p:nvSpPr>
        <p:spPr>
          <a:xfrm>
            <a:off x="4550704" y="1690878"/>
            <a:ext cx="6599429" cy="1325563"/>
          </a:xfrm>
        </p:spPr>
        <p:txBody>
          <a:bodyPr anchor="b">
            <a:noAutofit/>
          </a:bodyPr>
          <a:lstStyle>
            <a:lvl1pPr>
              <a:defRPr>
                <a:solidFill>
                  <a:schemeClr val="accent6"/>
                </a:solidFill>
              </a:defRPr>
            </a:lvl1pPr>
          </a:lstStyle>
          <a:p>
            <a:r>
              <a:rPr lang="en-US"/>
              <a:t>Click to edit Master title style</a:t>
            </a:r>
            <a:endParaRPr lang="en-US" dirty="0"/>
          </a:p>
        </p:txBody>
      </p:sp>
      <p:sp>
        <p:nvSpPr>
          <p:cNvPr id="18" name="Subtitle 47" descr="Click icon to add picture">
            <a:extLst>
              <a:ext uri="{FF2B5EF4-FFF2-40B4-BE49-F238E27FC236}">
                <a16:creationId xmlns:a16="http://schemas.microsoft.com/office/drawing/2014/main" id="{3C2C4001-E56F-4174-01AA-4630360BFF48}"/>
              </a:ext>
            </a:extLst>
          </p:cNvPr>
          <p:cNvSpPr>
            <a:spLocks noGrp="1"/>
          </p:cNvSpPr>
          <p:nvPr>
            <p:ph type="body" sz="quarter" idx="52" hasCustomPrompt="1"/>
          </p:nvPr>
        </p:nvSpPr>
        <p:spPr>
          <a:xfrm>
            <a:off x="7811506" y="3625598"/>
            <a:ext cx="2653545" cy="587964"/>
          </a:xfrm>
          <a:prstGeom prst="rect">
            <a:avLst/>
          </a:prstGeom>
        </p:spPr>
        <p:txBody>
          <a:bodyPr anchor="b">
            <a:noAutofit/>
          </a:bodyPr>
          <a:lstStyle>
            <a:lvl1pPr marL="0" indent="0" algn="l">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02DFC856-C546-62E9-220F-7A668D349056}"/>
              </a:ext>
            </a:extLst>
          </p:cNvPr>
          <p:cNvSpPr>
            <a:spLocks noGrp="1"/>
          </p:cNvSpPr>
          <p:nvPr>
            <p:ph type="body" sz="quarter" idx="53" hasCustomPrompt="1"/>
          </p:nvPr>
        </p:nvSpPr>
        <p:spPr>
          <a:xfrm>
            <a:off x="7811506" y="4246516"/>
            <a:ext cx="2653545" cy="1727103"/>
          </a:xfrm>
          <a:prstGeom prst="rect">
            <a:avLst/>
          </a:prstGeom>
        </p:spPr>
        <p:txBody>
          <a:bodyPr>
            <a:noAutofit/>
          </a:bodyPr>
          <a:lstStyle>
            <a:lvl1pPr marL="0" indent="0" algn="l">
              <a:lnSpc>
                <a:spcPct val="100000"/>
              </a:lnSpc>
              <a:spcBef>
                <a:spcPts val="0"/>
              </a:spcBef>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 name="Slide Number Placeholder 5">
            <a:extLst>
              <a:ext uri="{FF2B5EF4-FFF2-40B4-BE49-F238E27FC236}">
                <a16:creationId xmlns:a16="http://schemas.microsoft.com/office/drawing/2014/main" id="{F507335A-F59E-2A6C-D2D6-F10391DA8D69}"/>
              </a:ext>
            </a:extLst>
          </p:cNvPr>
          <p:cNvSpPr>
            <a:spLocks noGrp="1"/>
          </p:cNvSpPr>
          <p:nvPr>
            <p:ph type="sldNum" sz="quarter" idx="55"/>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6136463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5" name="Freeform 14">
            <a:extLst>
              <a:ext uri="{FF2B5EF4-FFF2-40B4-BE49-F238E27FC236}">
                <a16:creationId xmlns:a16="http://schemas.microsoft.com/office/drawing/2014/main" id="{F946AB17-3782-8412-C51A-DE10A0637453}"/>
              </a:ext>
            </a:extLst>
          </p:cNvPr>
          <p:cNvSpPr/>
          <p:nvPr userDrawn="1"/>
        </p:nvSpPr>
        <p:spPr>
          <a:xfrm>
            <a:off x="0" y="2860787"/>
            <a:ext cx="2361029" cy="3676532"/>
          </a:xfrm>
          <a:custGeom>
            <a:avLst/>
            <a:gdLst>
              <a:gd name="connsiteX0" fmla="*/ 773997 w 2361029"/>
              <a:gd name="connsiteY0" fmla="*/ 0 h 3676532"/>
              <a:gd name="connsiteX1" fmla="*/ 2361029 w 2361029"/>
              <a:gd name="connsiteY1" fmla="*/ 925683 h 3676532"/>
              <a:gd name="connsiteX2" fmla="*/ 2361029 w 2361029"/>
              <a:gd name="connsiteY2" fmla="*/ 2763949 h 3676532"/>
              <a:gd name="connsiteX3" fmla="*/ 769661 w 2361029"/>
              <a:gd name="connsiteY3" fmla="*/ 3676532 h 3676532"/>
              <a:gd name="connsiteX4" fmla="*/ 0 w 2361029"/>
              <a:gd name="connsiteY4" fmla="*/ 3234717 h 3676532"/>
              <a:gd name="connsiteX5" fmla="*/ 0 w 2361029"/>
              <a:gd name="connsiteY5" fmla="*/ 446885 h 3676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1029" h="3676532">
                <a:moveTo>
                  <a:pt x="773997" y="0"/>
                </a:moveTo>
                <a:lnTo>
                  <a:pt x="2361029" y="925683"/>
                </a:lnTo>
                <a:lnTo>
                  <a:pt x="2361029" y="2763949"/>
                </a:lnTo>
                <a:lnTo>
                  <a:pt x="769661" y="3676532"/>
                </a:lnTo>
                <a:lnTo>
                  <a:pt x="0" y="3234717"/>
                </a:lnTo>
                <a:lnTo>
                  <a:pt x="0" y="446885"/>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6" name="Freeform 15">
            <a:extLst>
              <a:ext uri="{FF2B5EF4-FFF2-40B4-BE49-F238E27FC236}">
                <a16:creationId xmlns:a16="http://schemas.microsoft.com/office/drawing/2014/main" id="{2BA5A58B-9440-7DAB-E7D7-3143B049FBAC}"/>
              </a:ext>
            </a:extLst>
          </p:cNvPr>
          <p:cNvSpPr/>
          <p:nvPr userDrawn="1"/>
        </p:nvSpPr>
        <p:spPr>
          <a:xfrm flipH="1">
            <a:off x="1014233" y="5253270"/>
            <a:ext cx="1710765" cy="1593273"/>
          </a:xfrm>
          <a:custGeom>
            <a:avLst/>
            <a:gdLst>
              <a:gd name="connsiteX0" fmla="*/ 852873 w 1710765"/>
              <a:gd name="connsiteY0" fmla="*/ 0 h 1593273"/>
              <a:gd name="connsiteX1" fmla="*/ 0 w 1710765"/>
              <a:gd name="connsiteY1" fmla="*/ 494134 h 1593273"/>
              <a:gd name="connsiteX2" fmla="*/ 0 w 1710765"/>
              <a:gd name="connsiteY2" fmla="*/ 1475410 h 1593273"/>
              <a:gd name="connsiteX3" fmla="*/ 206916 w 1710765"/>
              <a:gd name="connsiteY3" fmla="*/ 1593273 h 1593273"/>
              <a:gd name="connsiteX4" fmla="*/ 1502835 w 1710765"/>
              <a:gd name="connsiteY4" fmla="*/ 1593273 h 1593273"/>
              <a:gd name="connsiteX5" fmla="*/ 1709418 w 1710765"/>
              <a:gd name="connsiteY5" fmla="*/ 1475480 h 1593273"/>
              <a:gd name="connsiteX6" fmla="*/ 1710407 w 1710765"/>
              <a:gd name="connsiteY6" fmla="*/ 491803 h 1593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0765" h="1593273">
                <a:moveTo>
                  <a:pt x="852873" y="0"/>
                </a:moveTo>
                <a:lnTo>
                  <a:pt x="0" y="494134"/>
                </a:lnTo>
                <a:lnTo>
                  <a:pt x="0" y="1475410"/>
                </a:lnTo>
                <a:lnTo>
                  <a:pt x="206916" y="1593273"/>
                </a:lnTo>
                <a:lnTo>
                  <a:pt x="1502835" y="1593273"/>
                </a:lnTo>
                <a:lnTo>
                  <a:pt x="1709418" y="1475480"/>
                </a:lnTo>
                <a:cubicBezTo>
                  <a:pt x="1707864" y="1146834"/>
                  <a:pt x="1711961" y="820449"/>
                  <a:pt x="1710407" y="491803"/>
                </a:cubicBez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2" name="Content Placeholder 47" descr="Click icon to add picture">
            <a:extLst>
              <a:ext uri="{FF2B5EF4-FFF2-40B4-BE49-F238E27FC236}">
                <a16:creationId xmlns:a16="http://schemas.microsoft.com/office/drawing/2014/main" id="{95ADF367-2619-4E00-AB82-8FFF41D0E5C2}"/>
              </a:ext>
            </a:extLst>
          </p:cNvPr>
          <p:cNvSpPr>
            <a:spLocks noGrp="1"/>
          </p:cNvSpPr>
          <p:nvPr>
            <p:ph type="body" sz="quarter" idx="27" hasCustomPrompt="1"/>
          </p:nvPr>
        </p:nvSpPr>
        <p:spPr>
          <a:xfrm>
            <a:off x="5271609" y="1025236"/>
            <a:ext cx="5162709" cy="420683"/>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CEB04CE-793E-47B4-8D80-9B82864F2CDF}"/>
              </a:ext>
            </a:extLst>
          </p:cNvPr>
          <p:cNvSpPr>
            <a:spLocks noGrp="1"/>
          </p:cNvSpPr>
          <p:nvPr>
            <p:ph type="body" sz="quarter" idx="28" hasCustomPrompt="1"/>
          </p:nvPr>
        </p:nvSpPr>
        <p:spPr>
          <a:xfrm>
            <a:off x="5271608" y="1469069"/>
            <a:ext cx="5162709" cy="1506166"/>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4" name="Content Placeholder 47" descr="Click icon to add picture">
            <a:extLst>
              <a:ext uri="{FF2B5EF4-FFF2-40B4-BE49-F238E27FC236}">
                <a16:creationId xmlns:a16="http://schemas.microsoft.com/office/drawing/2014/main" id="{067BF8FD-2643-4122-BE3E-63F413244ECB}"/>
              </a:ext>
            </a:extLst>
          </p:cNvPr>
          <p:cNvSpPr>
            <a:spLocks noGrp="1"/>
          </p:cNvSpPr>
          <p:nvPr>
            <p:ph type="body" sz="quarter" idx="29" hasCustomPrompt="1"/>
          </p:nvPr>
        </p:nvSpPr>
        <p:spPr>
          <a:xfrm>
            <a:off x="5271609" y="2984685"/>
            <a:ext cx="5162709" cy="420683"/>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descr="Click icon to add picture">
            <a:extLst>
              <a:ext uri="{FF2B5EF4-FFF2-40B4-BE49-F238E27FC236}">
                <a16:creationId xmlns:a16="http://schemas.microsoft.com/office/drawing/2014/main" id="{02260D10-FEA1-48A7-B544-FAEEAECF5DE2}"/>
              </a:ext>
            </a:extLst>
          </p:cNvPr>
          <p:cNvSpPr>
            <a:spLocks noGrp="1"/>
          </p:cNvSpPr>
          <p:nvPr>
            <p:ph type="body" sz="quarter" idx="31" hasCustomPrompt="1"/>
          </p:nvPr>
        </p:nvSpPr>
        <p:spPr>
          <a:xfrm>
            <a:off x="5271607" y="4597473"/>
            <a:ext cx="5162709" cy="421399"/>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64584B30-8BCF-4D75-8A6C-FD82347CC7B6}"/>
              </a:ext>
            </a:extLst>
          </p:cNvPr>
          <p:cNvSpPr>
            <a:spLocks noGrp="1"/>
          </p:cNvSpPr>
          <p:nvPr>
            <p:ph type="body" sz="quarter" idx="34" hasCustomPrompt="1"/>
          </p:nvPr>
        </p:nvSpPr>
        <p:spPr>
          <a:xfrm>
            <a:off x="5271608" y="3419684"/>
            <a:ext cx="5162709" cy="1177789"/>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8" name="Content Placeholder 47">
            <a:extLst>
              <a:ext uri="{FF2B5EF4-FFF2-40B4-BE49-F238E27FC236}">
                <a16:creationId xmlns:a16="http://schemas.microsoft.com/office/drawing/2014/main" id="{A4A25056-27FA-4039-ACFA-6624F778712A}"/>
              </a:ext>
            </a:extLst>
          </p:cNvPr>
          <p:cNvSpPr>
            <a:spLocks noGrp="1"/>
          </p:cNvSpPr>
          <p:nvPr>
            <p:ph type="body" sz="quarter" idx="35" hasCustomPrompt="1"/>
          </p:nvPr>
        </p:nvSpPr>
        <p:spPr>
          <a:xfrm>
            <a:off x="5271608" y="5041922"/>
            <a:ext cx="5162709" cy="1635938"/>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Freeform: Shape 24">
            <a:extLst>
              <a:ext uri="{FF2B5EF4-FFF2-40B4-BE49-F238E27FC236}">
                <a16:creationId xmlns:a16="http://schemas.microsoft.com/office/drawing/2014/main" id="{A23F9759-CF52-CE45-5E22-9678534685A7}"/>
              </a:ext>
            </a:extLst>
          </p:cNvPr>
          <p:cNvSpPr/>
          <p:nvPr userDrawn="1"/>
        </p:nvSpPr>
        <p:spPr>
          <a:xfrm flipH="1">
            <a:off x="2631891" y="4699053"/>
            <a:ext cx="668814" cy="784693"/>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6" name="Title 5">
            <a:extLst>
              <a:ext uri="{FF2B5EF4-FFF2-40B4-BE49-F238E27FC236}">
                <a16:creationId xmlns:a16="http://schemas.microsoft.com/office/drawing/2014/main" id="{5D84FCC1-368D-680C-31AA-597C3AAF4232}"/>
              </a:ext>
            </a:extLst>
          </p:cNvPr>
          <p:cNvSpPr>
            <a:spLocks noGrp="1"/>
          </p:cNvSpPr>
          <p:nvPr>
            <p:ph type="title"/>
          </p:nvPr>
        </p:nvSpPr>
        <p:spPr>
          <a:xfrm>
            <a:off x="502665" y="707105"/>
            <a:ext cx="3994173" cy="2277580"/>
          </a:xfrm>
        </p:spPr>
        <p:txBody>
          <a:bodyPr anchor="t">
            <a:noAutofit/>
          </a:bodyPr>
          <a:lstStyle>
            <a:lvl1pPr>
              <a:defRPr>
                <a:solidFill>
                  <a:schemeClr val="accent6"/>
                </a:solidFill>
              </a:defRPr>
            </a:lvl1pPr>
          </a:lstStyle>
          <a:p>
            <a:r>
              <a:rPr lang="en-US"/>
              <a:t>Click to edit Master title style</a:t>
            </a:r>
            <a:endParaRPr lang="en-US" dirty="0"/>
          </a:p>
        </p:txBody>
      </p:sp>
      <p:sp>
        <p:nvSpPr>
          <p:cNvPr id="18" name="Picture Placeholder 2">
            <a:extLst>
              <a:ext uri="{FF2B5EF4-FFF2-40B4-BE49-F238E27FC236}">
                <a16:creationId xmlns:a16="http://schemas.microsoft.com/office/drawing/2014/main" id="{E53E8C9F-CD73-30CD-1F24-20F2E6149D58}"/>
              </a:ext>
            </a:extLst>
          </p:cNvPr>
          <p:cNvSpPr>
            <a:spLocks noGrp="1"/>
          </p:cNvSpPr>
          <p:nvPr>
            <p:ph type="pic" sz="quarter" idx="36"/>
          </p:nvPr>
        </p:nvSpPr>
        <p:spPr>
          <a:xfrm>
            <a:off x="4734172" y="1141669"/>
            <a:ext cx="507778"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19" name="Picture Placeholder 2">
            <a:extLst>
              <a:ext uri="{FF2B5EF4-FFF2-40B4-BE49-F238E27FC236}">
                <a16:creationId xmlns:a16="http://schemas.microsoft.com/office/drawing/2014/main" id="{CE61E189-349E-0076-EA43-7BCB6E24CE86}"/>
              </a:ext>
            </a:extLst>
          </p:cNvPr>
          <p:cNvSpPr>
            <a:spLocks noGrp="1"/>
          </p:cNvSpPr>
          <p:nvPr>
            <p:ph type="pic" sz="quarter" idx="37"/>
          </p:nvPr>
        </p:nvSpPr>
        <p:spPr>
          <a:xfrm>
            <a:off x="4724705" y="3105650"/>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21" name="Picture Placeholder 2">
            <a:extLst>
              <a:ext uri="{FF2B5EF4-FFF2-40B4-BE49-F238E27FC236}">
                <a16:creationId xmlns:a16="http://schemas.microsoft.com/office/drawing/2014/main" id="{68B04572-5D47-C3DF-CDEA-15EC646EA8FE}"/>
              </a:ext>
            </a:extLst>
          </p:cNvPr>
          <p:cNvSpPr>
            <a:spLocks noGrp="1"/>
          </p:cNvSpPr>
          <p:nvPr>
            <p:ph type="pic" sz="quarter" idx="38"/>
          </p:nvPr>
        </p:nvSpPr>
        <p:spPr>
          <a:xfrm>
            <a:off x="4714069" y="4716041"/>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Slide Number Placeholder 4">
            <a:extLst>
              <a:ext uri="{FF2B5EF4-FFF2-40B4-BE49-F238E27FC236}">
                <a16:creationId xmlns:a16="http://schemas.microsoft.com/office/drawing/2014/main" id="{2446A453-65E1-B688-A3F9-EA0AA347DDEA}"/>
              </a:ext>
            </a:extLst>
          </p:cNvPr>
          <p:cNvSpPr>
            <a:spLocks noGrp="1"/>
          </p:cNvSpPr>
          <p:nvPr>
            <p:ph type="sldNum" sz="quarter" idx="40"/>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6621137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8" name="Content Placeholder 47">
            <a:extLst>
              <a:ext uri="{FF2B5EF4-FFF2-40B4-BE49-F238E27FC236}">
                <a16:creationId xmlns:a16="http://schemas.microsoft.com/office/drawing/2014/main" id="{3EDD8D3E-653B-4A9E-9868-3B013A65FE9F}"/>
              </a:ext>
            </a:extLst>
          </p:cNvPr>
          <p:cNvSpPr>
            <a:spLocks noGrp="1"/>
          </p:cNvSpPr>
          <p:nvPr>
            <p:ph type="pic" sz="quarter" idx="48"/>
          </p:nvPr>
        </p:nvSpPr>
        <p:spPr>
          <a:xfrm>
            <a:off x="7493157" y="529148"/>
            <a:ext cx="4248873" cy="473113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ln w="19050">
            <a:noFill/>
          </a:ln>
        </p:spPr>
        <p:txBody>
          <a:bodyPr anchor="ctr">
            <a:noAutofit/>
          </a:bodyPr>
          <a:lstStyle>
            <a:lvl1pPr marL="0" indent="0" algn="ctr">
              <a:buNone/>
              <a:defRPr>
                <a:solidFill>
                  <a:schemeClr val="accent6"/>
                </a:solidFill>
              </a:defRPr>
            </a:lvl1pPr>
          </a:lstStyle>
          <a:p>
            <a:r>
              <a:rPr lang="en-US" altLang="zh-CN"/>
              <a:t>Click icon to add picture</a:t>
            </a:r>
            <a:endParaRPr lang="zh-CN" altLang="en-US"/>
          </a:p>
        </p:txBody>
      </p:sp>
      <p:sp>
        <p:nvSpPr>
          <p:cNvPr id="18" name="Content Placeholder 47">
            <a:extLst>
              <a:ext uri="{FF2B5EF4-FFF2-40B4-BE49-F238E27FC236}">
                <a16:creationId xmlns:a16="http://schemas.microsoft.com/office/drawing/2014/main" id="{DD4E6A9F-7400-917B-6A6B-6BAB445E85FA}"/>
              </a:ext>
            </a:extLst>
          </p:cNvPr>
          <p:cNvSpPr>
            <a:spLocks noGrp="1"/>
          </p:cNvSpPr>
          <p:nvPr>
            <p:ph type="body" sz="quarter" idx="28" hasCustomPrompt="1"/>
          </p:nvPr>
        </p:nvSpPr>
        <p:spPr>
          <a:xfrm>
            <a:off x="517427" y="3253120"/>
            <a:ext cx="4959822" cy="2007158"/>
          </a:xfrm>
          <a:prstGeom prst="rect">
            <a:avLst/>
          </a:prstGeom>
        </p:spPr>
        <p:txBody>
          <a:bodyPr>
            <a:noAutofit/>
          </a:bodyPr>
          <a:lstStyle>
            <a:lvl1pPr marL="0" indent="0">
              <a:lnSpc>
                <a:spcPct val="100000"/>
              </a:lnSpc>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19" name="Freeform: Shape 25">
            <a:extLst>
              <a:ext uri="{FF2B5EF4-FFF2-40B4-BE49-F238E27FC236}">
                <a16:creationId xmlns:a16="http://schemas.microsoft.com/office/drawing/2014/main" id="{D7BBD3E8-D5DD-C21F-3792-4880373CCDCC}"/>
              </a:ext>
            </a:extLst>
          </p:cNvPr>
          <p:cNvSpPr/>
          <p:nvPr userDrawn="1"/>
        </p:nvSpPr>
        <p:spPr>
          <a:xfrm flipH="1">
            <a:off x="7400972" y="4508725"/>
            <a:ext cx="1347680" cy="158117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20" name="Freeform: Shape 11">
            <a:extLst>
              <a:ext uri="{FF2B5EF4-FFF2-40B4-BE49-F238E27FC236}">
                <a16:creationId xmlns:a16="http://schemas.microsoft.com/office/drawing/2014/main" id="{FC461D80-0CAC-62E5-726A-63B48BEF3F25}"/>
              </a:ext>
            </a:extLst>
          </p:cNvPr>
          <p:cNvSpPr/>
          <p:nvPr userDrawn="1"/>
        </p:nvSpPr>
        <p:spPr>
          <a:xfrm>
            <a:off x="6521016" y="4772906"/>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3" name="Title 2">
            <a:extLst>
              <a:ext uri="{FF2B5EF4-FFF2-40B4-BE49-F238E27FC236}">
                <a16:creationId xmlns:a16="http://schemas.microsoft.com/office/drawing/2014/main" id="{D4944167-AFE9-AE61-AF44-B9AEE24D17D8}"/>
              </a:ext>
            </a:extLst>
          </p:cNvPr>
          <p:cNvSpPr>
            <a:spLocks noGrp="1"/>
          </p:cNvSpPr>
          <p:nvPr>
            <p:ph type="title"/>
          </p:nvPr>
        </p:nvSpPr>
        <p:spPr>
          <a:xfrm>
            <a:off x="517427" y="2497488"/>
            <a:ext cx="9823998" cy="1325563"/>
          </a:xfrm>
        </p:spPr>
        <p:txBody>
          <a:bodyPr anchor="t">
            <a:noAutofit/>
          </a:bodyPr>
          <a:lstStyle>
            <a:lvl1pPr>
              <a:defRPr>
                <a:solidFill>
                  <a:schemeClr val="accent6"/>
                </a:solidFill>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47268D53-92DA-7335-4DAB-83485CAF3FE9}"/>
              </a:ext>
            </a:extLst>
          </p:cNvPr>
          <p:cNvSpPr>
            <a:spLocks noGrp="1"/>
          </p:cNvSpPr>
          <p:nvPr>
            <p:ph type="ftr" sz="quarter" idx="49"/>
          </p:nvPr>
        </p:nvSpPr>
        <p:spPr/>
        <p:txBody>
          <a:bodyPr>
            <a:noAutofit/>
          </a:bodyPr>
          <a:lstStyle>
            <a:lvl1pPr>
              <a:defRPr>
                <a:solidFill>
                  <a:schemeClr val="accent6"/>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9F9FCB16-3643-AB04-D20E-A14FFE07F67C}"/>
              </a:ext>
            </a:extLst>
          </p:cNvPr>
          <p:cNvSpPr>
            <a:spLocks noGrp="1"/>
          </p:cNvSpPr>
          <p:nvPr>
            <p:ph type="sldNum" sz="quarter" idx="50"/>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2132766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47" name="Freeform 46">
            <a:extLst>
              <a:ext uri="{FF2B5EF4-FFF2-40B4-BE49-F238E27FC236}">
                <a16:creationId xmlns:a16="http://schemas.microsoft.com/office/drawing/2014/main" id="{39B50CEE-D9F9-B5CD-C274-BEAA5EAB37E3}"/>
              </a:ext>
            </a:extLst>
          </p:cNvPr>
          <p:cNvSpPr/>
          <p:nvPr userDrawn="1"/>
        </p:nvSpPr>
        <p:spPr>
          <a:xfrm>
            <a:off x="410352" y="12435"/>
            <a:ext cx="1455521" cy="1019127"/>
          </a:xfrm>
          <a:custGeom>
            <a:avLst/>
            <a:gdLst>
              <a:gd name="connsiteX0" fmla="*/ 219223 w 1455521"/>
              <a:gd name="connsiteY0" fmla="*/ 0 h 1019127"/>
              <a:gd name="connsiteX1" fmla="*/ 1236298 w 1455521"/>
              <a:gd name="connsiteY1" fmla="*/ 0 h 1019127"/>
              <a:gd name="connsiteX2" fmla="*/ 1455521 w 1455521"/>
              <a:gd name="connsiteY2" fmla="*/ 385779 h 1019127"/>
              <a:gd name="connsiteX3" fmla="*/ 1095615 w 1455521"/>
              <a:gd name="connsiteY3" fmla="*/ 1019127 h 1019127"/>
              <a:gd name="connsiteX4" fmla="*/ 359906 w 1455521"/>
              <a:gd name="connsiteY4" fmla="*/ 1019127 h 1019127"/>
              <a:gd name="connsiteX5" fmla="*/ 0 w 1455521"/>
              <a:gd name="connsiteY5" fmla="*/ 385779 h 1019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1019127">
                <a:moveTo>
                  <a:pt x="219223" y="0"/>
                </a:moveTo>
                <a:lnTo>
                  <a:pt x="1236298" y="0"/>
                </a:lnTo>
                <a:lnTo>
                  <a:pt x="1455521" y="385779"/>
                </a:lnTo>
                <a:lnTo>
                  <a:pt x="1095615" y="1019127"/>
                </a:lnTo>
                <a:lnTo>
                  <a:pt x="359906" y="1019127"/>
                </a:lnTo>
                <a:lnTo>
                  <a:pt x="0" y="385779"/>
                </a:lnTo>
                <a:close/>
              </a:path>
            </a:pathLst>
          </a:custGeom>
          <a:solidFill>
            <a:schemeClr val="accent6">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9" name="Hexagon 15">
            <a:extLst>
              <a:ext uri="{FF2B5EF4-FFF2-40B4-BE49-F238E27FC236}">
                <a16:creationId xmlns:a16="http://schemas.microsoft.com/office/drawing/2014/main" id="{93831F6E-A0DA-46E5-AF13-ED5D9ABF108D}"/>
              </a:ext>
            </a:extLst>
          </p:cNvPr>
          <p:cNvSpPr/>
          <p:nvPr userDrawn="1"/>
        </p:nvSpPr>
        <p:spPr>
          <a:xfrm>
            <a:off x="1579486" y="450004"/>
            <a:ext cx="1455521" cy="1266696"/>
          </a:xfrm>
          <a:prstGeom prst="hexagon">
            <a:avLst>
              <a:gd name="adj" fmla="val 28413"/>
              <a:gd name="vf" fmla="val 11547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0" name="Hexagon 17">
            <a:extLst>
              <a:ext uri="{FF2B5EF4-FFF2-40B4-BE49-F238E27FC236}">
                <a16:creationId xmlns:a16="http://schemas.microsoft.com/office/drawing/2014/main" id="{18B06ECC-5FA7-4ACA-86BF-694240D0C05B}"/>
              </a:ext>
            </a:extLst>
          </p:cNvPr>
          <p:cNvSpPr/>
          <p:nvPr userDrawn="1"/>
        </p:nvSpPr>
        <p:spPr>
          <a:xfrm>
            <a:off x="412218" y="1136470"/>
            <a:ext cx="1455521" cy="1266696"/>
          </a:xfrm>
          <a:prstGeom prst="hexagon">
            <a:avLst>
              <a:gd name="adj" fmla="val 28413"/>
              <a:gd name="vf" fmla="val 11547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1" name="Hexagon 19">
            <a:extLst>
              <a:ext uri="{FF2B5EF4-FFF2-40B4-BE49-F238E27FC236}">
                <a16:creationId xmlns:a16="http://schemas.microsoft.com/office/drawing/2014/main" id="{089AA305-8FFC-46A5-B806-D5D78320D0CD}"/>
              </a:ext>
            </a:extLst>
          </p:cNvPr>
          <p:cNvSpPr/>
          <p:nvPr userDrawn="1"/>
        </p:nvSpPr>
        <p:spPr>
          <a:xfrm>
            <a:off x="1580070" y="1812437"/>
            <a:ext cx="1455521" cy="1266696"/>
          </a:xfrm>
          <a:prstGeom prst="hexagon">
            <a:avLst>
              <a:gd name="adj" fmla="val 28413"/>
              <a:gd name="vf" fmla="val 11547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2" name="Hexagon 21">
            <a:extLst>
              <a:ext uri="{FF2B5EF4-FFF2-40B4-BE49-F238E27FC236}">
                <a16:creationId xmlns:a16="http://schemas.microsoft.com/office/drawing/2014/main" id="{DB2D65ED-32BC-44B2-92F3-E16717051CA1}"/>
              </a:ext>
            </a:extLst>
          </p:cNvPr>
          <p:cNvSpPr/>
          <p:nvPr userDrawn="1"/>
        </p:nvSpPr>
        <p:spPr>
          <a:xfrm>
            <a:off x="3953772" y="4582171"/>
            <a:ext cx="1455521" cy="1266696"/>
          </a:xfrm>
          <a:prstGeom prst="hexagon">
            <a:avLst>
              <a:gd name="adj" fmla="val 28413"/>
              <a:gd name="vf" fmla="val 11547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4" name="Freeform 43">
            <a:extLst>
              <a:ext uri="{FF2B5EF4-FFF2-40B4-BE49-F238E27FC236}">
                <a16:creationId xmlns:a16="http://schemas.microsoft.com/office/drawing/2014/main" id="{6100186E-95B0-AB29-6F1D-DBFBAA566DB2}"/>
              </a:ext>
            </a:extLst>
          </p:cNvPr>
          <p:cNvSpPr/>
          <p:nvPr userDrawn="1"/>
        </p:nvSpPr>
        <p:spPr>
          <a:xfrm>
            <a:off x="3955762" y="5952136"/>
            <a:ext cx="1455521" cy="932559"/>
          </a:xfrm>
          <a:custGeom>
            <a:avLst/>
            <a:gdLst>
              <a:gd name="connsiteX0" fmla="*/ 359906 w 1455521"/>
              <a:gd name="connsiteY0" fmla="*/ 0 h 932559"/>
              <a:gd name="connsiteX1" fmla="*/ 1095615 w 1455521"/>
              <a:gd name="connsiteY1" fmla="*/ 0 h 932559"/>
              <a:gd name="connsiteX2" fmla="*/ 1455521 w 1455521"/>
              <a:gd name="connsiteY2" fmla="*/ 633348 h 932559"/>
              <a:gd name="connsiteX3" fmla="*/ 1285492 w 1455521"/>
              <a:gd name="connsiteY3" fmla="*/ 932559 h 932559"/>
              <a:gd name="connsiteX4" fmla="*/ 170030 w 1455521"/>
              <a:gd name="connsiteY4" fmla="*/ 932559 h 932559"/>
              <a:gd name="connsiteX5" fmla="*/ 0 w 1455521"/>
              <a:gd name="connsiteY5" fmla="*/ 633348 h 932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32559">
                <a:moveTo>
                  <a:pt x="359906" y="0"/>
                </a:moveTo>
                <a:lnTo>
                  <a:pt x="1095615" y="0"/>
                </a:lnTo>
                <a:lnTo>
                  <a:pt x="1455521" y="633348"/>
                </a:lnTo>
                <a:lnTo>
                  <a:pt x="1285492" y="932559"/>
                </a:lnTo>
                <a:lnTo>
                  <a:pt x="170030" y="932559"/>
                </a:lnTo>
                <a:lnTo>
                  <a:pt x="0" y="633348"/>
                </a:lnTo>
                <a:close/>
              </a:path>
            </a:pathLst>
          </a:cu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4" name="Hexagon 27">
            <a:extLst>
              <a:ext uri="{FF2B5EF4-FFF2-40B4-BE49-F238E27FC236}">
                <a16:creationId xmlns:a16="http://schemas.microsoft.com/office/drawing/2014/main" id="{5275D449-7441-440B-8584-96D25256F24D}"/>
              </a:ext>
            </a:extLst>
          </p:cNvPr>
          <p:cNvSpPr/>
          <p:nvPr userDrawn="1"/>
        </p:nvSpPr>
        <p:spPr>
          <a:xfrm>
            <a:off x="2783996" y="5245443"/>
            <a:ext cx="1455521" cy="1266696"/>
          </a:xfrm>
          <a:prstGeom prst="hexagon">
            <a:avLst>
              <a:gd name="adj" fmla="val 28413"/>
              <a:gd name="vf" fmla="val 11547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5" name="Hexagon 28">
            <a:extLst>
              <a:ext uri="{FF2B5EF4-FFF2-40B4-BE49-F238E27FC236}">
                <a16:creationId xmlns:a16="http://schemas.microsoft.com/office/drawing/2014/main" id="{94CFCD79-F5CD-4175-96DE-1AC2E1999DB6}"/>
              </a:ext>
            </a:extLst>
          </p:cNvPr>
          <p:cNvSpPr/>
          <p:nvPr userDrawn="1"/>
        </p:nvSpPr>
        <p:spPr>
          <a:xfrm>
            <a:off x="2767144" y="3880620"/>
            <a:ext cx="1455521" cy="1266696"/>
          </a:xfrm>
          <a:prstGeom prst="hexagon">
            <a:avLst>
              <a:gd name="adj" fmla="val 28413"/>
              <a:gd name="vf" fmla="val 11547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3" name="Freeform 42">
            <a:extLst>
              <a:ext uri="{FF2B5EF4-FFF2-40B4-BE49-F238E27FC236}">
                <a16:creationId xmlns:a16="http://schemas.microsoft.com/office/drawing/2014/main" id="{C8667104-E096-23C3-4C2C-5277C2AF5C57}"/>
              </a:ext>
            </a:extLst>
          </p:cNvPr>
          <p:cNvSpPr/>
          <p:nvPr userDrawn="1"/>
        </p:nvSpPr>
        <p:spPr>
          <a:xfrm>
            <a:off x="3702" y="448131"/>
            <a:ext cx="678871" cy="1266696"/>
          </a:xfrm>
          <a:custGeom>
            <a:avLst/>
            <a:gdLst>
              <a:gd name="connsiteX0" fmla="*/ 0 w 678871"/>
              <a:gd name="connsiteY0" fmla="*/ 0 h 1266696"/>
              <a:gd name="connsiteX1" fmla="*/ 318965 w 678871"/>
              <a:gd name="connsiteY1" fmla="*/ 0 h 1266696"/>
              <a:gd name="connsiteX2" fmla="*/ 678871 w 678871"/>
              <a:gd name="connsiteY2" fmla="*/ 633348 h 1266696"/>
              <a:gd name="connsiteX3" fmla="*/ 318965 w 678871"/>
              <a:gd name="connsiteY3" fmla="*/ 1266696 h 1266696"/>
              <a:gd name="connsiteX4" fmla="*/ 0 w 678871"/>
              <a:gd name="connsiteY4" fmla="*/ 1266696 h 1266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871" h="1266696">
                <a:moveTo>
                  <a:pt x="0" y="0"/>
                </a:moveTo>
                <a:lnTo>
                  <a:pt x="318965" y="0"/>
                </a:lnTo>
                <a:lnTo>
                  <a:pt x="678871" y="633348"/>
                </a:lnTo>
                <a:lnTo>
                  <a:pt x="318965" y="1266696"/>
                </a:lnTo>
                <a:lnTo>
                  <a:pt x="0" y="1266696"/>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8" name="Hexagon 31">
            <a:extLst>
              <a:ext uri="{FF2B5EF4-FFF2-40B4-BE49-F238E27FC236}">
                <a16:creationId xmlns:a16="http://schemas.microsoft.com/office/drawing/2014/main" id="{61BB4AB0-7C5C-4697-A25B-0AFD8754AB52}"/>
              </a:ext>
            </a:extLst>
          </p:cNvPr>
          <p:cNvSpPr/>
          <p:nvPr userDrawn="1"/>
        </p:nvSpPr>
        <p:spPr>
          <a:xfrm>
            <a:off x="1580353" y="3182793"/>
            <a:ext cx="1455521" cy="1266696"/>
          </a:xfrm>
          <a:prstGeom prst="hexagon">
            <a:avLst>
              <a:gd name="adj" fmla="val 28413"/>
              <a:gd name="vf" fmla="val 115470"/>
            </a:avLst>
          </a:prstGeom>
          <a:noFill/>
          <a:ln w="190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6" name="Freeform 45">
            <a:extLst>
              <a:ext uri="{FF2B5EF4-FFF2-40B4-BE49-F238E27FC236}">
                <a16:creationId xmlns:a16="http://schemas.microsoft.com/office/drawing/2014/main" id="{2363FF00-E570-D743-258E-E9FEF4F02A08}"/>
              </a:ext>
            </a:extLst>
          </p:cNvPr>
          <p:cNvSpPr/>
          <p:nvPr userDrawn="1"/>
        </p:nvSpPr>
        <p:spPr>
          <a:xfrm>
            <a:off x="6334981" y="5962237"/>
            <a:ext cx="1455521" cy="901561"/>
          </a:xfrm>
          <a:custGeom>
            <a:avLst/>
            <a:gdLst>
              <a:gd name="connsiteX0" fmla="*/ 359906 w 1455521"/>
              <a:gd name="connsiteY0" fmla="*/ 0 h 901561"/>
              <a:gd name="connsiteX1" fmla="*/ 1095615 w 1455521"/>
              <a:gd name="connsiteY1" fmla="*/ 0 h 901561"/>
              <a:gd name="connsiteX2" fmla="*/ 1455521 w 1455521"/>
              <a:gd name="connsiteY2" fmla="*/ 633348 h 901561"/>
              <a:gd name="connsiteX3" fmla="*/ 1303107 w 1455521"/>
              <a:gd name="connsiteY3" fmla="*/ 901561 h 901561"/>
              <a:gd name="connsiteX4" fmla="*/ 152415 w 1455521"/>
              <a:gd name="connsiteY4" fmla="*/ 901561 h 901561"/>
              <a:gd name="connsiteX5" fmla="*/ 0 w 1455521"/>
              <a:gd name="connsiteY5" fmla="*/ 633348 h 90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01561">
                <a:moveTo>
                  <a:pt x="359906" y="0"/>
                </a:moveTo>
                <a:lnTo>
                  <a:pt x="1095615" y="0"/>
                </a:lnTo>
                <a:lnTo>
                  <a:pt x="1455521" y="633348"/>
                </a:lnTo>
                <a:lnTo>
                  <a:pt x="1303107" y="901561"/>
                </a:lnTo>
                <a:lnTo>
                  <a:pt x="152415" y="901561"/>
                </a:lnTo>
                <a:lnTo>
                  <a:pt x="0" y="633348"/>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8" name="Content Placeholder 47">
            <a:extLst>
              <a:ext uri="{FF2B5EF4-FFF2-40B4-BE49-F238E27FC236}">
                <a16:creationId xmlns:a16="http://schemas.microsoft.com/office/drawing/2014/main" id="{073CD90F-1E45-47EC-B558-D5F638F5FE6F}"/>
              </a:ext>
            </a:extLst>
          </p:cNvPr>
          <p:cNvSpPr>
            <a:spLocks noGrp="1"/>
          </p:cNvSpPr>
          <p:nvPr>
            <p:ph type="pic" sz="quarter" idx="48"/>
          </p:nvPr>
        </p:nvSpPr>
        <p:spPr>
          <a:xfrm>
            <a:off x="2754948" y="250209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9" name="Content Placeholder 47">
            <a:extLst>
              <a:ext uri="{FF2B5EF4-FFF2-40B4-BE49-F238E27FC236}">
                <a16:creationId xmlns:a16="http://schemas.microsoft.com/office/drawing/2014/main" id="{9A501203-35D0-41A5-A2A4-9F05FAB495C4}"/>
              </a:ext>
            </a:extLst>
          </p:cNvPr>
          <p:cNvSpPr>
            <a:spLocks noGrp="1"/>
          </p:cNvSpPr>
          <p:nvPr>
            <p:ph type="pic" sz="quarter" idx="49"/>
          </p:nvPr>
        </p:nvSpPr>
        <p:spPr>
          <a:xfrm>
            <a:off x="391110" y="2493385"/>
            <a:ext cx="1465840" cy="1289394"/>
          </a:xfrm>
          <a:prstGeom prst="hexagon">
            <a:avLst>
              <a:gd name="adj" fmla="val 28349"/>
              <a:gd name="vf" fmla="val 115470"/>
            </a:avLst>
          </a:prstGeom>
          <a:ln>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30" name="Content Placeholder 47">
            <a:extLst>
              <a:ext uri="{FF2B5EF4-FFF2-40B4-BE49-F238E27FC236}">
                <a16:creationId xmlns:a16="http://schemas.microsoft.com/office/drawing/2014/main" id="{1FA62038-8BB7-45FD-896E-34738A5578BD}"/>
              </a:ext>
            </a:extLst>
          </p:cNvPr>
          <p:cNvSpPr>
            <a:spLocks noGrp="1"/>
          </p:cNvSpPr>
          <p:nvPr>
            <p:ph type="pic" sz="quarter" idx="50"/>
          </p:nvPr>
        </p:nvSpPr>
        <p:spPr>
          <a:xfrm>
            <a:off x="5151412" y="5238680"/>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31" name="Content Placeholder 47">
            <a:extLst>
              <a:ext uri="{FF2B5EF4-FFF2-40B4-BE49-F238E27FC236}">
                <a16:creationId xmlns:a16="http://schemas.microsoft.com/office/drawing/2014/main" id="{9A7E0EE6-5885-489B-81A9-65DBC0016938}"/>
              </a:ext>
            </a:extLst>
          </p:cNvPr>
          <p:cNvSpPr>
            <a:spLocks noGrp="1"/>
          </p:cNvSpPr>
          <p:nvPr>
            <p:ph type="pic" sz="quarter" idx="51"/>
          </p:nvPr>
        </p:nvSpPr>
        <p:spPr>
          <a:xfrm>
            <a:off x="3948599" y="319492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B7E46D91-6194-E279-CAE3-425E21FD4A83}"/>
              </a:ext>
            </a:extLst>
          </p:cNvPr>
          <p:cNvSpPr>
            <a:spLocks noGrp="1"/>
          </p:cNvSpPr>
          <p:nvPr>
            <p:ph type="body" sz="quarter" idx="27" hasCustomPrompt="1"/>
          </p:nvPr>
        </p:nvSpPr>
        <p:spPr>
          <a:xfrm>
            <a:off x="6096000" y="3093990"/>
            <a:ext cx="3034145" cy="1879791"/>
          </a:xfrm>
          <a:prstGeom prst="rect">
            <a:avLst/>
          </a:prstGeom>
        </p:spPr>
        <p:txBody>
          <a:bodyPr anchor="t">
            <a:noAutofit/>
          </a:bodyPr>
          <a:lstStyle>
            <a:lvl1pPr marL="0" indent="0" algn="l">
              <a:lnSpc>
                <a:spcPct val="100000"/>
              </a:lnSpc>
              <a:buNone/>
              <a:defRPr sz="1800" b="0">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Title 1">
            <a:extLst>
              <a:ext uri="{FF2B5EF4-FFF2-40B4-BE49-F238E27FC236}">
                <a16:creationId xmlns:a16="http://schemas.microsoft.com/office/drawing/2014/main" id="{4722C9EB-D452-B3DF-5219-160F48DE789C}"/>
              </a:ext>
            </a:extLst>
          </p:cNvPr>
          <p:cNvSpPr>
            <a:spLocks noGrp="1"/>
          </p:cNvSpPr>
          <p:nvPr>
            <p:ph type="title"/>
          </p:nvPr>
        </p:nvSpPr>
        <p:spPr>
          <a:xfrm>
            <a:off x="6096000" y="1703538"/>
            <a:ext cx="5055698" cy="1325563"/>
          </a:xfrm>
        </p:spPr>
        <p:txBody>
          <a:bodyPr anchor="b">
            <a:noAutofit/>
          </a:bodyPr>
          <a:lstStyle>
            <a:lvl1pPr>
              <a:defRPr>
                <a:solidFill>
                  <a:schemeClr val="accent6"/>
                </a:solidFill>
              </a:defRPr>
            </a:lvl1pPr>
          </a:lstStyle>
          <a:p>
            <a:r>
              <a:rPr lang="en-US"/>
              <a:t>Click to edit Master title style</a:t>
            </a:r>
            <a:endParaRPr lang="en-US" dirty="0"/>
          </a:p>
        </p:txBody>
      </p:sp>
      <p:sp>
        <p:nvSpPr>
          <p:cNvPr id="40" name="Freeform 39">
            <a:extLst>
              <a:ext uri="{FF2B5EF4-FFF2-40B4-BE49-F238E27FC236}">
                <a16:creationId xmlns:a16="http://schemas.microsoft.com/office/drawing/2014/main" id="{E3C8467A-0A34-2A65-92FE-F12F6A3D84A6}"/>
              </a:ext>
            </a:extLst>
          </p:cNvPr>
          <p:cNvSpPr/>
          <p:nvPr userDrawn="1"/>
        </p:nvSpPr>
        <p:spPr>
          <a:xfrm>
            <a:off x="-6538" y="1815084"/>
            <a:ext cx="697438" cy="1266696"/>
          </a:xfrm>
          <a:custGeom>
            <a:avLst/>
            <a:gdLst>
              <a:gd name="connsiteX0" fmla="*/ 0 w 732607"/>
              <a:gd name="connsiteY0" fmla="*/ 0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0" fmla="*/ 43961 w 732607"/>
              <a:gd name="connsiteY0" fmla="*/ 8793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5" fmla="*/ 43961 w 732607"/>
              <a:gd name="connsiteY5" fmla="*/ 8793 h 1266696"/>
              <a:gd name="connsiteX0" fmla="*/ 8792 w 697438"/>
              <a:gd name="connsiteY0" fmla="*/ 8793 h 1266696"/>
              <a:gd name="connsiteX1" fmla="*/ 337532 w 697438"/>
              <a:gd name="connsiteY1" fmla="*/ 0 h 1266696"/>
              <a:gd name="connsiteX2" fmla="*/ 697438 w 697438"/>
              <a:gd name="connsiteY2" fmla="*/ 633348 h 1266696"/>
              <a:gd name="connsiteX3" fmla="*/ 337532 w 697438"/>
              <a:gd name="connsiteY3" fmla="*/ 1266696 h 1266696"/>
              <a:gd name="connsiteX4" fmla="*/ 0 w 697438"/>
              <a:gd name="connsiteY4" fmla="*/ 1266696 h 1266696"/>
              <a:gd name="connsiteX5" fmla="*/ 8792 w 697438"/>
              <a:gd name="connsiteY5" fmla="*/ 8793 h 1266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7438" h="1266696">
                <a:moveTo>
                  <a:pt x="8792" y="8793"/>
                </a:moveTo>
                <a:lnTo>
                  <a:pt x="337532" y="0"/>
                </a:lnTo>
                <a:lnTo>
                  <a:pt x="697438" y="633348"/>
                </a:lnTo>
                <a:lnTo>
                  <a:pt x="337532" y="1266696"/>
                </a:lnTo>
                <a:lnTo>
                  <a:pt x="0" y="1266696"/>
                </a:lnTo>
                <a:cubicBezTo>
                  <a:pt x="0" y="844464"/>
                  <a:pt x="8792" y="431025"/>
                  <a:pt x="8792" y="8793"/>
                </a:cubicBezTo>
                <a:close/>
              </a:path>
            </a:pathLst>
          </a:custGeom>
          <a:noFill/>
          <a:ln w="19050">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Tree>
    <p:extLst>
      <p:ext uri="{BB962C8B-B14F-4D97-AF65-F5344CB8AC3E}">
        <p14:creationId xmlns:p14="http://schemas.microsoft.com/office/powerpoint/2010/main" val="3147334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5518B595-5A04-0768-52B1-73F11E4754EA}"/>
              </a:ext>
            </a:extLst>
          </p:cNvPr>
          <p:cNvSpPr>
            <a:spLocks noGrp="1"/>
          </p:cNvSpPr>
          <p:nvPr>
            <p:ph type="title"/>
          </p:nvPr>
        </p:nvSpPr>
        <p:spPr>
          <a:xfrm>
            <a:off x="512572" y="3435545"/>
            <a:ext cx="4253399" cy="1740114"/>
          </a:xfrm>
        </p:spPr>
        <p:txBody>
          <a:bodyPr>
            <a:noAutofit/>
          </a:bodyPr>
          <a:lstStyle>
            <a:lvl1pPr>
              <a:defRPr>
                <a:solidFill>
                  <a:schemeClr val="accent6"/>
                </a:solidFill>
              </a:defRPr>
            </a:lvl1pPr>
          </a:lstStyle>
          <a:p>
            <a:r>
              <a:rPr lang="en-US"/>
              <a:t>Click to edit Master title style</a:t>
            </a:r>
            <a:endParaRPr lang="en-US" dirty="0"/>
          </a:p>
        </p:txBody>
      </p:sp>
      <p:sp>
        <p:nvSpPr>
          <p:cNvPr id="7" name="Freeform: Shape 4">
            <a:extLst>
              <a:ext uri="{FF2B5EF4-FFF2-40B4-BE49-F238E27FC236}">
                <a16:creationId xmlns:a16="http://schemas.microsoft.com/office/drawing/2014/main" id="{AE722AFD-22D7-4BD8-B055-3867C3800E16}"/>
              </a:ext>
            </a:extLst>
          </p:cNvPr>
          <p:cNvSpPr/>
          <p:nvPr userDrawn="1"/>
        </p:nvSpPr>
        <p:spPr>
          <a:xfrm>
            <a:off x="6282845" y="525294"/>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3" name="Freeform: Shape 12">
            <a:extLst>
              <a:ext uri="{FF2B5EF4-FFF2-40B4-BE49-F238E27FC236}">
                <a16:creationId xmlns:a16="http://schemas.microsoft.com/office/drawing/2014/main" id="{5D0355E4-3980-42A9-9376-74163520D39D}"/>
              </a:ext>
            </a:extLst>
          </p:cNvPr>
          <p:cNvSpPr/>
          <p:nvPr userDrawn="1"/>
        </p:nvSpPr>
        <p:spPr>
          <a:xfrm>
            <a:off x="8375472" y="496110"/>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4" name="Freeform: Shape 13">
            <a:extLst>
              <a:ext uri="{FF2B5EF4-FFF2-40B4-BE49-F238E27FC236}">
                <a16:creationId xmlns:a16="http://schemas.microsoft.com/office/drawing/2014/main" id="{70174533-8C0E-4E82-A582-891A0555FA1F}"/>
              </a:ext>
            </a:extLst>
          </p:cNvPr>
          <p:cNvSpPr/>
          <p:nvPr userDrawn="1"/>
        </p:nvSpPr>
        <p:spPr>
          <a:xfrm>
            <a:off x="7328126" y="231031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5" name="Freeform: Shape 14">
            <a:extLst>
              <a:ext uri="{FF2B5EF4-FFF2-40B4-BE49-F238E27FC236}">
                <a16:creationId xmlns:a16="http://schemas.microsoft.com/office/drawing/2014/main" id="{071E3938-A754-4D49-B509-249EE9BD83AB}"/>
              </a:ext>
            </a:extLst>
          </p:cNvPr>
          <p:cNvSpPr/>
          <p:nvPr userDrawn="1"/>
        </p:nvSpPr>
        <p:spPr>
          <a:xfrm>
            <a:off x="8375472" y="409533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6" name="Freeform: Shape 15">
            <a:extLst>
              <a:ext uri="{FF2B5EF4-FFF2-40B4-BE49-F238E27FC236}">
                <a16:creationId xmlns:a16="http://schemas.microsoft.com/office/drawing/2014/main" id="{B9D430ED-A815-4274-966C-8192C4230569}"/>
              </a:ext>
            </a:extLst>
          </p:cNvPr>
          <p:cNvSpPr/>
          <p:nvPr userDrawn="1"/>
        </p:nvSpPr>
        <p:spPr>
          <a:xfrm>
            <a:off x="9403474" y="231031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24" name="Content placeholder 47" descr="Click icon to add picture">
            <a:extLst>
              <a:ext uri="{FF2B5EF4-FFF2-40B4-BE49-F238E27FC236}">
                <a16:creationId xmlns:a16="http://schemas.microsoft.com/office/drawing/2014/main" id="{5414CF94-2913-4AE7-AAC3-3D61FE742888}"/>
              </a:ext>
            </a:extLst>
          </p:cNvPr>
          <p:cNvSpPr>
            <a:spLocks noGrp="1"/>
          </p:cNvSpPr>
          <p:nvPr>
            <p:ph type="body" sz="quarter" idx="28" hasCustomPrompt="1"/>
          </p:nvPr>
        </p:nvSpPr>
        <p:spPr>
          <a:xfrm>
            <a:off x="6274027" y="1076241"/>
            <a:ext cx="1913128" cy="1054727"/>
          </a:xfrm>
          <a:prstGeom prst="rect">
            <a:avLst/>
          </a:prstGeom>
        </p:spPr>
        <p:txBody>
          <a:bodyPr anchor="ctr">
            <a:noAutofit/>
          </a:bodyPr>
          <a:lstStyle>
            <a:lvl1pPr marL="0" indent="0" algn="ctr">
              <a:lnSpc>
                <a:spcPct val="100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a:t>
            </a:r>
            <a:r>
              <a:rPr lang="zh-CN" altLang="en-US" dirty="0"/>
              <a:t> </a:t>
            </a:r>
            <a:r>
              <a:rPr lang="en-US" altLang="zh-CN" dirty="0"/>
              <a:t>Master title style </a:t>
            </a:r>
          </a:p>
        </p:txBody>
      </p:sp>
      <p:sp>
        <p:nvSpPr>
          <p:cNvPr id="26" name="Content placeholder 47" descr="Click icon to add picture">
            <a:extLst>
              <a:ext uri="{FF2B5EF4-FFF2-40B4-BE49-F238E27FC236}">
                <a16:creationId xmlns:a16="http://schemas.microsoft.com/office/drawing/2014/main" id="{3CE3485A-395E-4C5F-A00F-D230FF7CFB93}"/>
              </a:ext>
            </a:extLst>
          </p:cNvPr>
          <p:cNvSpPr>
            <a:spLocks noGrp="1"/>
          </p:cNvSpPr>
          <p:nvPr>
            <p:ph type="body" sz="quarter" idx="29" hasCustomPrompt="1"/>
          </p:nvPr>
        </p:nvSpPr>
        <p:spPr>
          <a:xfrm>
            <a:off x="8375472" y="1076241"/>
            <a:ext cx="1904890" cy="1054728"/>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a:t>
            </a:r>
            <a:r>
              <a:rPr lang="zh-CN" altLang="en-US" dirty="0"/>
              <a:t> </a:t>
            </a:r>
            <a:r>
              <a:rPr lang="en-US" altLang="zh-CN" dirty="0"/>
              <a:t>Master title style </a:t>
            </a:r>
          </a:p>
        </p:txBody>
      </p:sp>
      <p:sp>
        <p:nvSpPr>
          <p:cNvPr id="33" name="Content placeholder 47" descr="Click icon to add picture">
            <a:extLst>
              <a:ext uri="{FF2B5EF4-FFF2-40B4-BE49-F238E27FC236}">
                <a16:creationId xmlns:a16="http://schemas.microsoft.com/office/drawing/2014/main" id="{6A8DFBFF-5B07-49C6-ADB8-341FCD1E7531}"/>
              </a:ext>
            </a:extLst>
          </p:cNvPr>
          <p:cNvSpPr>
            <a:spLocks noGrp="1"/>
          </p:cNvSpPr>
          <p:nvPr>
            <p:ph type="body" sz="quarter" idx="30" hasCustomPrompt="1"/>
          </p:nvPr>
        </p:nvSpPr>
        <p:spPr>
          <a:xfrm>
            <a:off x="7321949" y="2844725"/>
            <a:ext cx="1914694" cy="1089194"/>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descr="Click icon to add picture">
            <a:extLst>
              <a:ext uri="{FF2B5EF4-FFF2-40B4-BE49-F238E27FC236}">
                <a16:creationId xmlns:a16="http://schemas.microsoft.com/office/drawing/2014/main" id="{1AC7F192-CFC3-470A-9467-330212C6F52D}"/>
              </a:ext>
            </a:extLst>
          </p:cNvPr>
          <p:cNvSpPr>
            <a:spLocks noGrp="1"/>
          </p:cNvSpPr>
          <p:nvPr>
            <p:ph type="body" sz="quarter" idx="31" hasCustomPrompt="1"/>
          </p:nvPr>
        </p:nvSpPr>
        <p:spPr>
          <a:xfrm>
            <a:off x="9409651" y="2826795"/>
            <a:ext cx="1913128" cy="1107124"/>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5" name="Content placeholder 47" descr="Click icon to add picture">
            <a:extLst>
              <a:ext uri="{FF2B5EF4-FFF2-40B4-BE49-F238E27FC236}">
                <a16:creationId xmlns:a16="http://schemas.microsoft.com/office/drawing/2014/main" id="{A5D53FF3-B0CD-4D31-9128-2D2E0E89F09C}"/>
              </a:ext>
            </a:extLst>
          </p:cNvPr>
          <p:cNvSpPr>
            <a:spLocks noGrp="1"/>
          </p:cNvSpPr>
          <p:nvPr>
            <p:ph type="body" sz="quarter" idx="32" hasCustomPrompt="1"/>
          </p:nvPr>
        </p:nvSpPr>
        <p:spPr>
          <a:xfrm>
            <a:off x="8367234" y="4631270"/>
            <a:ext cx="1913128" cy="1075689"/>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 name="Freeform: Shape 6">
            <a:extLst>
              <a:ext uri="{FF2B5EF4-FFF2-40B4-BE49-F238E27FC236}">
                <a16:creationId xmlns:a16="http://schemas.microsoft.com/office/drawing/2014/main" id="{4D27EAE5-5D14-4E2B-9A4E-E1CE7C26F40F}"/>
              </a:ext>
            </a:extLst>
          </p:cNvPr>
          <p:cNvSpPr/>
          <p:nvPr userDrawn="1"/>
        </p:nvSpPr>
        <p:spPr>
          <a:xfrm>
            <a:off x="630971" y="606175"/>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9" name="Freeform 28">
            <a:extLst>
              <a:ext uri="{FF2B5EF4-FFF2-40B4-BE49-F238E27FC236}">
                <a16:creationId xmlns:a16="http://schemas.microsoft.com/office/drawing/2014/main" id="{0B88ADED-0863-78D3-7710-E131932E965F}"/>
              </a:ext>
            </a:extLst>
          </p:cNvPr>
          <p:cNvSpPr/>
          <p:nvPr userDrawn="1"/>
        </p:nvSpPr>
        <p:spPr>
          <a:xfrm>
            <a:off x="10460480" y="505838"/>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8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8"/>
                </a:lnTo>
                <a:lnTo>
                  <a:pt x="956364" y="2159541"/>
                </a:lnTo>
                <a:lnTo>
                  <a:pt x="0" y="1623503"/>
                </a:lnTo>
                <a:lnTo>
                  <a:pt x="0" y="543733"/>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32435EB1-8BEE-9EEE-D9E4-E53D56B7E09C}"/>
              </a:ext>
            </a:extLst>
          </p:cNvPr>
          <p:cNvSpPr/>
          <p:nvPr userDrawn="1"/>
        </p:nvSpPr>
        <p:spPr>
          <a:xfrm>
            <a:off x="11498097" y="2436654"/>
            <a:ext cx="698022" cy="1868948"/>
          </a:xfrm>
          <a:custGeom>
            <a:avLst/>
            <a:gdLst>
              <a:gd name="connsiteX0" fmla="*/ 698022 w 698022"/>
              <a:gd name="connsiteY0" fmla="*/ 0 h 1868948"/>
              <a:gd name="connsiteX1" fmla="*/ 698022 w 698022"/>
              <a:gd name="connsiteY1" fmla="*/ 1868948 h 1868948"/>
              <a:gd name="connsiteX2" fmla="*/ 0 w 698022"/>
              <a:gd name="connsiteY2" fmla="*/ 1477709 h 1868948"/>
              <a:gd name="connsiteX3" fmla="*/ 0 w 698022"/>
              <a:gd name="connsiteY3" fmla="*/ 397939 h 1868948"/>
            </a:gdLst>
            <a:ahLst/>
            <a:cxnLst>
              <a:cxn ang="0">
                <a:pos x="connsiteX0" y="connsiteY0"/>
              </a:cxn>
              <a:cxn ang="0">
                <a:pos x="connsiteX1" y="connsiteY1"/>
              </a:cxn>
              <a:cxn ang="0">
                <a:pos x="connsiteX2" y="connsiteY2"/>
              </a:cxn>
              <a:cxn ang="0">
                <a:pos x="connsiteX3" y="connsiteY3"/>
              </a:cxn>
            </a:cxnLst>
            <a:rect l="l" t="t" r="r" b="b"/>
            <a:pathLst>
              <a:path w="698022" h="1868948">
                <a:moveTo>
                  <a:pt x="698022" y="0"/>
                </a:moveTo>
                <a:lnTo>
                  <a:pt x="698022" y="1868948"/>
                </a:lnTo>
                <a:lnTo>
                  <a:pt x="0" y="1477709"/>
                </a:lnTo>
                <a:lnTo>
                  <a:pt x="0" y="397939"/>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29">
            <a:extLst>
              <a:ext uri="{FF2B5EF4-FFF2-40B4-BE49-F238E27FC236}">
                <a16:creationId xmlns:a16="http://schemas.microsoft.com/office/drawing/2014/main" id="{2692688E-3654-181E-6244-F2CED7612746}"/>
              </a:ext>
            </a:extLst>
          </p:cNvPr>
          <p:cNvSpPr/>
          <p:nvPr userDrawn="1"/>
        </p:nvSpPr>
        <p:spPr>
          <a:xfrm>
            <a:off x="10460480" y="4114794"/>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9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9"/>
                </a:lnTo>
                <a:lnTo>
                  <a:pt x="956364" y="2159541"/>
                </a:lnTo>
                <a:lnTo>
                  <a:pt x="0" y="1623503"/>
                </a:lnTo>
                <a:lnTo>
                  <a:pt x="0" y="543733"/>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Shape 10">
            <a:extLst>
              <a:ext uri="{FF2B5EF4-FFF2-40B4-BE49-F238E27FC236}">
                <a16:creationId xmlns:a16="http://schemas.microsoft.com/office/drawing/2014/main" id="{01796F5D-2CC8-44C2-B5B5-E61BEFFF5A72}"/>
              </a:ext>
            </a:extLst>
          </p:cNvPr>
          <p:cNvSpPr/>
          <p:nvPr userDrawn="1"/>
        </p:nvSpPr>
        <p:spPr>
          <a:xfrm>
            <a:off x="5252937" y="2290859"/>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Freeform: Shape 11">
            <a:extLst>
              <a:ext uri="{FF2B5EF4-FFF2-40B4-BE49-F238E27FC236}">
                <a16:creationId xmlns:a16="http://schemas.microsoft.com/office/drawing/2014/main" id="{73093633-6A91-42B5-961C-4B3A5DDF2146}"/>
              </a:ext>
            </a:extLst>
          </p:cNvPr>
          <p:cNvSpPr/>
          <p:nvPr userDrawn="1"/>
        </p:nvSpPr>
        <p:spPr>
          <a:xfrm>
            <a:off x="6310033" y="405642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Footer Placeholder 1">
            <a:extLst>
              <a:ext uri="{FF2B5EF4-FFF2-40B4-BE49-F238E27FC236}">
                <a16:creationId xmlns:a16="http://schemas.microsoft.com/office/drawing/2014/main" id="{D6B1A7E0-D0BF-7FCA-D296-94BFC0D611C5}"/>
              </a:ext>
            </a:extLst>
          </p:cNvPr>
          <p:cNvSpPr>
            <a:spLocks noGrp="1"/>
          </p:cNvSpPr>
          <p:nvPr>
            <p:ph type="ftr" sz="quarter" idx="33"/>
          </p:nvPr>
        </p:nvSpPr>
        <p:spPr>
          <a:xfrm>
            <a:off x="484632" y="6217920"/>
            <a:ext cx="4114800" cy="365125"/>
          </a:xfrm>
        </p:spPr>
        <p:txBody>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FCAC10D1-DF42-8734-0793-84312B963E62}"/>
              </a:ext>
            </a:extLst>
          </p:cNvPr>
          <p:cNvSpPr>
            <a:spLocks noGrp="1"/>
          </p:cNvSpPr>
          <p:nvPr>
            <p:ph type="sldNum" sz="quarter" idx="34"/>
          </p:nvPr>
        </p:nvSpPr>
        <p:spPr>
          <a:xfrm>
            <a:off x="11194169" y="6217920"/>
            <a:ext cx="458592" cy="365125"/>
          </a:xfrm>
        </p:spPr>
        <p:txBody>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862097048"/>
      </p:ext>
    </p:extLst>
  </p:cSld>
  <p:clrMapOvr>
    <a:masterClrMapping/>
  </p:clrMapOvr>
  <p:extLst>
    <p:ext uri="{DCECCB84-F9BA-43D5-87BE-67443E8EF086}">
      <p15:sldGuideLst xmlns:p15="http://schemas.microsoft.com/office/powerpoint/2012/main">
        <p15:guide id="1" orient="horz" pos="528">
          <p15:clr>
            <a:srgbClr val="FBAE40"/>
          </p15:clr>
        </p15:guide>
        <p15:guide id="2" pos="504"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0C1D3CF-F6AF-93EB-C40E-C278E58442C0}"/>
              </a:ext>
            </a:extLst>
          </p:cNvPr>
          <p:cNvSpPr>
            <a:spLocks noGrp="1"/>
          </p:cNvSpPr>
          <p:nvPr>
            <p:ph type="title"/>
          </p:nvPr>
        </p:nvSpPr>
        <p:spPr>
          <a:xfrm>
            <a:off x="509574" y="2096892"/>
            <a:ext cx="5117162" cy="1325563"/>
          </a:xfrm>
        </p:spPr>
        <p:txBody>
          <a:bodyPr>
            <a:noAutofit/>
          </a:bodyPr>
          <a:lstStyle>
            <a:lvl1pPr>
              <a:defRPr>
                <a:solidFill>
                  <a:schemeClr val="accent6"/>
                </a:solidFill>
              </a:defRPr>
            </a:lvl1pPr>
          </a:lstStyle>
          <a:p>
            <a:r>
              <a:rPr lang="en-US"/>
              <a:t>Click to edit Master title style</a:t>
            </a:r>
            <a:endParaRPr lang="en-US" dirty="0"/>
          </a:p>
        </p:txBody>
      </p:sp>
      <p:sp>
        <p:nvSpPr>
          <p:cNvPr id="14" name="Content placeholder 47">
            <a:extLst>
              <a:ext uri="{FF2B5EF4-FFF2-40B4-BE49-F238E27FC236}">
                <a16:creationId xmlns:a16="http://schemas.microsoft.com/office/drawing/2014/main" id="{E61594E5-F661-407F-9B5E-62267D2E6AAD}"/>
              </a:ext>
            </a:extLst>
          </p:cNvPr>
          <p:cNvSpPr>
            <a:spLocks noGrp="1"/>
          </p:cNvSpPr>
          <p:nvPr>
            <p:ph type="body" sz="quarter" idx="28" hasCustomPrompt="1"/>
          </p:nvPr>
        </p:nvSpPr>
        <p:spPr>
          <a:xfrm>
            <a:off x="509574" y="3435546"/>
            <a:ext cx="4260180" cy="1294530"/>
          </a:xfrm>
          <a:prstGeom prst="rect">
            <a:avLst/>
          </a:prstGeom>
        </p:spPr>
        <p:txBody>
          <a:bodyPr>
            <a:noAutofit/>
          </a:bodyPr>
          <a:lstStyle>
            <a:lvl1pPr marL="0" indent="0">
              <a:lnSpc>
                <a:spcPct val="100000"/>
              </a:lnSpc>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1" name="Picture Placeholder 20">
            <a:extLst>
              <a:ext uri="{FF2B5EF4-FFF2-40B4-BE49-F238E27FC236}">
                <a16:creationId xmlns:a16="http://schemas.microsoft.com/office/drawing/2014/main" id="{988BDF24-3B67-5B77-0D48-319FA7FD0F65}"/>
              </a:ext>
            </a:extLst>
          </p:cNvPr>
          <p:cNvSpPr>
            <a:spLocks noGrp="1"/>
          </p:cNvSpPr>
          <p:nvPr>
            <p:ph type="pic" sz="quarter" idx="51"/>
          </p:nvPr>
        </p:nvSpPr>
        <p:spPr>
          <a:xfrm>
            <a:off x="5745001" y="0"/>
            <a:ext cx="6446999" cy="6858000"/>
          </a:xfrm>
          <a:custGeom>
            <a:avLst/>
            <a:gdLst>
              <a:gd name="connsiteX0" fmla="*/ 2550369 w 6483642"/>
              <a:gd name="connsiteY0" fmla="*/ 0 h 6858000"/>
              <a:gd name="connsiteX1" fmla="*/ 4338592 w 6483642"/>
              <a:gd name="connsiteY1" fmla="*/ 0 h 6858000"/>
              <a:gd name="connsiteX2" fmla="*/ 6483642 w 6483642"/>
              <a:gd name="connsiteY2" fmla="*/ 1338386 h 6858000"/>
              <a:gd name="connsiteX3" fmla="*/ 6483642 w 6483642"/>
              <a:gd name="connsiteY3" fmla="*/ 5624376 h 6858000"/>
              <a:gd name="connsiteX4" fmla="*/ 4378767 w 6483642"/>
              <a:gd name="connsiteY4" fmla="*/ 6858000 h 6858000"/>
              <a:gd name="connsiteX5" fmla="*/ 2590564 w 6483642"/>
              <a:gd name="connsiteY5" fmla="*/ 6858000 h 6858000"/>
              <a:gd name="connsiteX6" fmla="*/ 133 w 6483642"/>
              <a:gd name="connsiteY6" fmla="*/ 5332429 h 6858000"/>
              <a:gd name="connsiteX7" fmla="*/ 20164 w 6483642"/>
              <a:gd name="connsiteY7" fmla="*/ 1404433 h 6858000"/>
              <a:gd name="connsiteX0" fmla="*/ 2530205 w 6463478"/>
              <a:gd name="connsiteY0" fmla="*/ 0 h 6858000"/>
              <a:gd name="connsiteX1" fmla="*/ 4318428 w 6463478"/>
              <a:gd name="connsiteY1" fmla="*/ 0 h 6858000"/>
              <a:gd name="connsiteX2" fmla="*/ 6463478 w 6463478"/>
              <a:gd name="connsiteY2" fmla="*/ 1338386 h 6858000"/>
              <a:gd name="connsiteX3" fmla="*/ 6463478 w 6463478"/>
              <a:gd name="connsiteY3" fmla="*/ 5624376 h 6858000"/>
              <a:gd name="connsiteX4" fmla="*/ 4358603 w 6463478"/>
              <a:gd name="connsiteY4" fmla="*/ 6858000 h 6858000"/>
              <a:gd name="connsiteX5" fmla="*/ 2570400 w 6463478"/>
              <a:gd name="connsiteY5" fmla="*/ 6858000 h 6858000"/>
              <a:gd name="connsiteX6" fmla="*/ 17140 w 6463478"/>
              <a:gd name="connsiteY6" fmla="*/ 5339864 h 6858000"/>
              <a:gd name="connsiteX7" fmla="*/ 0 w 6463478"/>
              <a:gd name="connsiteY7" fmla="*/ 1404433 h 6858000"/>
              <a:gd name="connsiteX8" fmla="*/ 2530205 w 6463478"/>
              <a:gd name="connsiteY8" fmla="*/ 0 h 6858000"/>
              <a:gd name="connsiteX0" fmla="*/ 2513726 w 6446999"/>
              <a:gd name="connsiteY0" fmla="*/ 0 h 6858000"/>
              <a:gd name="connsiteX1" fmla="*/ 4301949 w 6446999"/>
              <a:gd name="connsiteY1" fmla="*/ 0 h 6858000"/>
              <a:gd name="connsiteX2" fmla="*/ 6446999 w 6446999"/>
              <a:gd name="connsiteY2" fmla="*/ 1338386 h 6858000"/>
              <a:gd name="connsiteX3" fmla="*/ 6446999 w 6446999"/>
              <a:gd name="connsiteY3" fmla="*/ 5624376 h 6858000"/>
              <a:gd name="connsiteX4" fmla="*/ 4342124 w 6446999"/>
              <a:gd name="connsiteY4" fmla="*/ 6858000 h 6858000"/>
              <a:gd name="connsiteX5" fmla="*/ 2553921 w 6446999"/>
              <a:gd name="connsiteY5" fmla="*/ 6858000 h 6858000"/>
              <a:gd name="connsiteX6" fmla="*/ 661 w 6446999"/>
              <a:gd name="connsiteY6" fmla="*/ 5339864 h 6858000"/>
              <a:gd name="connsiteX7" fmla="*/ 299 w 6446999"/>
              <a:gd name="connsiteY7" fmla="*/ 1396044 h 6858000"/>
              <a:gd name="connsiteX8" fmla="*/ 2513726 w 6446999"/>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46999" h="6858000">
                <a:moveTo>
                  <a:pt x="2513726" y="0"/>
                </a:moveTo>
                <a:lnTo>
                  <a:pt x="4301949" y="0"/>
                </a:lnTo>
                <a:lnTo>
                  <a:pt x="6446999" y="1338386"/>
                </a:lnTo>
                <a:lnTo>
                  <a:pt x="6446999" y="5624376"/>
                </a:lnTo>
                <a:lnTo>
                  <a:pt x="4342124" y="6858000"/>
                </a:lnTo>
                <a:lnTo>
                  <a:pt x="2553921" y="6858000"/>
                </a:lnTo>
                <a:lnTo>
                  <a:pt x="661" y="5339864"/>
                </a:lnTo>
                <a:cubicBezTo>
                  <a:pt x="-1473" y="4048155"/>
                  <a:pt x="2433" y="2687753"/>
                  <a:pt x="299" y="1396044"/>
                </a:cubicBezTo>
                <a:lnTo>
                  <a:pt x="2513726" y="0"/>
                </a:lnTo>
                <a:close/>
              </a:path>
            </a:pathLst>
          </a:custGeom>
          <a:noFill/>
        </p:spPr>
        <p:txBody>
          <a:bodyPr wrap="square"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dirty="0">
                <a:solidFill>
                  <a:schemeClr val="accent6"/>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Footer Placeholder 4">
            <a:extLst>
              <a:ext uri="{FF2B5EF4-FFF2-40B4-BE49-F238E27FC236}">
                <a16:creationId xmlns:a16="http://schemas.microsoft.com/office/drawing/2014/main" id="{41F6C45B-70BB-86F1-1866-F93BEC26ACF8}"/>
              </a:ext>
            </a:extLst>
          </p:cNvPr>
          <p:cNvSpPr>
            <a:spLocks noGrp="1"/>
          </p:cNvSpPr>
          <p:nvPr>
            <p:ph type="ftr" sz="quarter" idx="52"/>
          </p:nvPr>
        </p:nvSpPr>
        <p:spPr/>
        <p:txBody>
          <a:bodyPr>
            <a:noAutofit/>
          </a:bodyPr>
          <a:lstStyle>
            <a:lvl1pPr>
              <a:defRPr>
                <a:solidFill>
                  <a:schemeClr val="accent6"/>
                </a:solidFill>
              </a:defRPr>
            </a:lvl1pPr>
          </a:lstStyle>
          <a:p>
            <a:r>
              <a:rPr lang="en-US"/>
              <a:t>Presentation title</a:t>
            </a:r>
            <a:endParaRPr lang="en-US" dirty="0"/>
          </a:p>
        </p:txBody>
      </p:sp>
      <p:sp>
        <p:nvSpPr>
          <p:cNvPr id="7" name="Slide Number Placeholder 6">
            <a:extLst>
              <a:ext uri="{FF2B5EF4-FFF2-40B4-BE49-F238E27FC236}">
                <a16:creationId xmlns:a16="http://schemas.microsoft.com/office/drawing/2014/main" id="{0870044D-485D-043B-9D5B-C01AA8E06447}"/>
              </a:ext>
            </a:extLst>
          </p:cNvPr>
          <p:cNvSpPr>
            <a:spLocks noGrp="1"/>
          </p:cNvSpPr>
          <p:nvPr>
            <p:ph type="sldNum" sz="quarter" idx="53"/>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4161259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Title Placeholder 4">
            <a:extLst>
              <a:ext uri="{FF2B5EF4-FFF2-40B4-BE49-F238E27FC236}">
                <a16:creationId xmlns:a16="http://schemas.microsoft.com/office/drawing/2014/main" id="{F73BF8E3-2426-5D65-6582-D4B03C765A5D}"/>
              </a:ext>
            </a:extLst>
          </p:cNvPr>
          <p:cNvSpPr>
            <a:spLocks noGrp="1"/>
          </p:cNvSpPr>
          <p:nvPr>
            <p:ph type="title"/>
          </p:nvPr>
        </p:nvSpPr>
        <p:spPr>
          <a:xfrm>
            <a:off x="6710510" y="2016579"/>
            <a:ext cx="4441188" cy="2775857"/>
          </a:xfrm>
          <a:prstGeom prst="rect">
            <a:avLst/>
          </a:prstGeom>
        </p:spPr>
        <p:txBody>
          <a:bodyPr vert="horz" lIns="91440" tIns="45720" rIns="91440" bIns="45720" rtlCol="0" anchor="ctr">
            <a:noAutofit/>
          </a:bodyPr>
          <a:lstStyle>
            <a:lvl1pPr>
              <a:defRPr>
                <a:solidFill>
                  <a:schemeClr val="accent6"/>
                </a:solidFill>
              </a:defRPr>
            </a:lvl1pPr>
          </a:lstStyle>
          <a:p>
            <a:r>
              <a:rPr lang="en-US"/>
              <a:t>Click to edit Master title style</a:t>
            </a:r>
            <a:endParaRPr lang="en-US" dirty="0"/>
          </a:p>
        </p:txBody>
      </p:sp>
      <p:sp>
        <p:nvSpPr>
          <p:cNvPr id="18" name="Hexagon 17">
            <a:extLst>
              <a:ext uri="{FF2B5EF4-FFF2-40B4-BE49-F238E27FC236}">
                <a16:creationId xmlns:a16="http://schemas.microsoft.com/office/drawing/2014/main" id="{ADF8D8A3-175E-9A50-A98B-3766DAAB5EE2}"/>
              </a:ext>
            </a:extLst>
          </p:cNvPr>
          <p:cNvSpPr/>
          <p:nvPr userDrawn="1"/>
        </p:nvSpPr>
        <p:spPr>
          <a:xfrm rot="5400000">
            <a:off x="1308232" y="2004972"/>
            <a:ext cx="3593592" cy="2880360"/>
          </a:xfrm>
          <a:prstGeom prst="hexagon">
            <a:avLst>
              <a:gd name="adj" fmla="val 31211"/>
              <a:gd name="vf" fmla="val 11547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1" name="Text 47" descr="Click icon to add picture">
            <a:extLst>
              <a:ext uri="{FF2B5EF4-FFF2-40B4-BE49-F238E27FC236}">
                <a16:creationId xmlns:a16="http://schemas.microsoft.com/office/drawing/2014/main" id="{B264F104-ED4D-9A7F-E598-295893E05B7F}"/>
              </a:ext>
            </a:extLst>
          </p:cNvPr>
          <p:cNvSpPr>
            <a:spLocks noGrp="1"/>
          </p:cNvSpPr>
          <p:nvPr>
            <p:ph type="body" sz="quarter" idx="28" hasCustomPrompt="1"/>
          </p:nvPr>
        </p:nvSpPr>
        <p:spPr>
          <a:xfrm>
            <a:off x="2319235" y="2911781"/>
            <a:ext cx="1570612" cy="1070829"/>
          </a:xfrm>
          <a:prstGeom prst="rect">
            <a:avLst/>
          </a:prstGeom>
        </p:spPr>
        <p:txBody>
          <a:bodyPr>
            <a:noAutofit/>
          </a:bodyPr>
          <a:lstStyle>
            <a:lvl1pPr marL="0" indent="0" algn="ctr">
              <a:lnSpc>
                <a:spcPct val="113000"/>
              </a:lnSpc>
              <a:buNone/>
              <a:defRPr sz="1800" b="1" cap="all" baseline="0">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17" name="Picture Placeholder 16">
            <a:extLst>
              <a:ext uri="{FF2B5EF4-FFF2-40B4-BE49-F238E27FC236}">
                <a16:creationId xmlns:a16="http://schemas.microsoft.com/office/drawing/2014/main" id="{7A084A88-6A62-9495-6CFE-1127D5CAAAB2}"/>
              </a:ext>
            </a:extLst>
          </p:cNvPr>
          <p:cNvSpPr>
            <a:spLocks noGrp="1"/>
          </p:cNvSpPr>
          <p:nvPr>
            <p:ph type="pic" sz="quarter" idx="47"/>
          </p:nvPr>
        </p:nvSpPr>
        <p:spPr>
          <a:xfrm>
            <a:off x="581710" y="555648"/>
            <a:ext cx="5045662" cy="5783096"/>
          </a:xfrm>
          <a:custGeom>
            <a:avLst/>
            <a:gdLst>
              <a:gd name="connsiteX0" fmla="*/ 2523318 w 5045662"/>
              <a:gd name="connsiteY0" fmla="*/ 1092708 h 5783096"/>
              <a:gd name="connsiteX1" fmla="*/ 1083139 w 5045662"/>
              <a:gd name="connsiteY1" fmla="*/ 1991697 h 5783096"/>
              <a:gd name="connsiteX2" fmla="*/ 1083139 w 5045662"/>
              <a:gd name="connsiteY2" fmla="*/ 3787311 h 5783096"/>
              <a:gd name="connsiteX3" fmla="*/ 2523318 w 5045662"/>
              <a:gd name="connsiteY3" fmla="*/ 4686300 h 5783096"/>
              <a:gd name="connsiteX4" fmla="*/ 3963497 w 5045662"/>
              <a:gd name="connsiteY4" fmla="*/ 3787311 h 5783096"/>
              <a:gd name="connsiteX5" fmla="*/ 3963497 w 5045662"/>
              <a:gd name="connsiteY5" fmla="*/ 1991697 h 5783096"/>
              <a:gd name="connsiteX6" fmla="*/ 2470122 w 5045662"/>
              <a:gd name="connsiteY6" fmla="*/ 0 h 5783096"/>
              <a:gd name="connsiteX7" fmla="*/ 5037208 w 5045662"/>
              <a:gd name="connsiteY7" fmla="*/ 1458369 h 5783096"/>
              <a:gd name="connsiteX8" fmla="*/ 5045662 w 5045662"/>
              <a:gd name="connsiteY8" fmla="*/ 4339769 h 5783096"/>
              <a:gd name="connsiteX9" fmla="*/ 2561576 w 5045662"/>
              <a:gd name="connsiteY9" fmla="*/ 5783096 h 5783096"/>
              <a:gd name="connsiteX10" fmla="*/ 24164 w 5045662"/>
              <a:gd name="connsiteY10" fmla="*/ 4354881 h 5783096"/>
              <a:gd name="connsiteX11" fmla="*/ 0 w 5045662"/>
              <a:gd name="connsiteY11" fmla="*/ 1453765 h 5783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45662" h="5783096">
                <a:moveTo>
                  <a:pt x="2523318" y="1092708"/>
                </a:moveTo>
                <a:lnTo>
                  <a:pt x="1083139" y="1991697"/>
                </a:lnTo>
                <a:lnTo>
                  <a:pt x="1083139" y="3787311"/>
                </a:lnTo>
                <a:lnTo>
                  <a:pt x="2523318" y="4686300"/>
                </a:lnTo>
                <a:lnTo>
                  <a:pt x="3963497" y="3787311"/>
                </a:lnTo>
                <a:lnTo>
                  <a:pt x="3963497" y="1991697"/>
                </a:lnTo>
                <a:close/>
                <a:moveTo>
                  <a:pt x="2470122" y="0"/>
                </a:moveTo>
                <a:lnTo>
                  <a:pt x="5037208" y="1458369"/>
                </a:lnTo>
                <a:cubicBezTo>
                  <a:pt x="5040026" y="2418836"/>
                  <a:pt x="5042844" y="3379302"/>
                  <a:pt x="5045662" y="4339769"/>
                </a:cubicBezTo>
                <a:lnTo>
                  <a:pt x="2561576" y="5783096"/>
                </a:lnTo>
                <a:lnTo>
                  <a:pt x="24164" y="4354881"/>
                </a:lnTo>
                <a:lnTo>
                  <a:pt x="0" y="1453765"/>
                </a:lnTo>
                <a:close/>
              </a:path>
            </a:pathLst>
          </a:custGeom>
        </p:spPr>
        <p:txBody>
          <a:bodyPr wrap="square" tIns="457200">
            <a:noAutofit/>
          </a:bodyPr>
          <a:lstStyle>
            <a:lvl1pPr marL="0" indent="0" algn="ctr">
              <a:buNone/>
              <a:defRPr>
                <a:solidFill>
                  <a:schemeClr val="accent6"/>
                </a:solidFill>
              </a:defRPr>
            </a:lvl1pPr>
          </a:lstStyle>
          <a:p>
            <a:r>
              <a:rPr lang="en-US"/>
              <a:t>Click icon to add picture</a:t>
            </a:r>
            <a:endParaRPr lang="en-US" dirty="0"/>
          </a:p>
        </p:txBody>
      </p:sp>
    </p:spTree>
    <p:extLst>
      <p:ext uri="{BB962C8B-B14F-4D97-AF65-F5344CB8AC3E}">
        <p14:creationId xmlns:p14="http://schemas.microsoft.com/office/powerpoint/2010/main" val="3407711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2BC57-1D8D-9F59-24F9-1E8232279959}"/>
              </a:ext>
            </a:extLst>
          </p:cNvPr>
          <p:cNvSpPr>
            <a:spLocks noGrp="1"/>
          </p:cNvSpPr>
          <p:nvPr>
            <p:ph type="title"/>
          </p:nvPr>
        </p:nvSpPr>
        <p:spPr>
          <a:xfrm>
            <a:off x="587829" y="507076"/>
            <a:ext cx="10515600" cy="1115434"/>
          </a:xfrm>
        </p:spPr>
        <p:txBody>
          <a:bodyPr/>
          <a:lstStyle>
            <a:lvl1pPr>
              <a:defRPr>
                <a:solidFill>
                  <a:schemeClr val="accent6"/>
                </a:solidFill>
              </a:defRPr>
            </a:lvl1pPr>
          </a:lstStyle>
          <a:p>
            <a:r>
              <a:rPr lang="en-US"/>
              <a:t>Click to edit Master title style</a:t>
            </a:r>
          </a:p>
        </p:txBody>
      </p:sp>
      <p:sp>
        <p:nvSpPr>
          <p:cNvPr id="11" name="Content placeholder 47">
            <a:extLst>
              <a:ext uri="{FF2B5EF4-FFF2-40B4-BE49-F238E27FC236}">
                <a16:creationId xmlns:a16="http://schemas.microsoft.com/office/drawing/2014/main" id="{561744A6-D3EA-42C3-8E71-3BB8BA1E6149}"/>
              </a:ext>
            </a:extLst>
          </p:cNvPr>
          <p:cNvSpPr>
            <a:spLocks noGrp="1"/>
          </p:cNvSpPr>
          <p:nvPr>
            <p:ph type="chart" sz="quarter" idx="27" hasCustomPrompt="1"/>
          </p:nvPr>
        </p:nvSpPr>
        <p:spPr>
          <a:xfrm>
            <a:off x="587829" y="1622510"/>
            <a:ext cx="10889796" cy="4155757"/>
          </a:xfrm>
          <a:prstGeom prst="rect">
            <a:avLst/>
          </a:prstGeom>
        </p:spPr>
        <p:txBody>
          <a:bodyPr/>
          <a:lstStyle>
            <a:lvl1pPr>
              <a:defRPr>
                <a:solidFill>
                  <a:schemeClr val="accent6"/>
                </a:solidFill>
              </a:defRPr>
            </a:lvl1pPr>
          </a:lstStyle>
          <a:p>
            <a:r>
              <a:rPr lang="en-US" altLang="zh-CN" dirty="0"/>
              <a:t>Click to edit master text style</a:t>
            </a:r>
            <a:endParaRPr lang="zh-CN" altLang="en-US"/>
          </a:p>
        </p:txBody>
      </p:sp>
      <p:sp>
        <p:nvSpPr>
          <p:cNvPr id="3" name="Footer Placeholder 2">
            <a:extLst>
              <a:ext uri="{FF2B5EF4-FFF2-40B4-BE49-F238E27FC236}">
                <a16:creationId xmlns:a16="http://schemas.microsoft.com/office/drawing/2014/main" id="{D1C82179-6F61-D1EC-D800-74B748B37F0E}"/>
              </a:ext>
            </a:extLst>
          </p:cNvPr>
          <p:cNvSpPr>
            <a:spLocks noGrp="1"/>
          </p:cNvSpPr>
          <p:nvPr>
            <p:ph type="ftr" sz="quarter" idx="28"/>
          </p:nvPr>
        </p:nvSpPr>
        <p:spPr/>
        <p:txBody>
          <a:bodyPr/>
          <a:lstStyle>
            <a:lvl1pPr>
              <a:defRPr>
                <a:solidFill>
                  <a:schemeClr val="accent6"/>
                </a:solidFill>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38803A51-0211-9F66-D20B-444BC94AA39E}"/>
              </a:ext>
            </a:extLst>
          </p:cNvPr>
          <p:cNvSpPr>
            <a:spLocks noGrp="1"/>
          </p:cNvSpPr>
          <p:nvPr>
            <p:ph type="sldNum" sz="quarter" idx="29"/>
          </p:nvPr>
        </p:nvSpPr>
        <p:spPr/>
        <p:txBody>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676827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with design">
    <p:spTree>
      <p:nvGrpSpPr>
        <p:cNvPr id="1" name=""/>
        <p:cNvGrpSpPr/>
        <p:nvPr/>
      </p:nvGrpSpPr>
      <p:grpSpPr>
        <a:xfrm>
          <a:off x="0" y="0"/>
          <a:ext cx="0" cy="0"/>
          <a:chOff x="0" y="0"/>
          <a:chExt cx="0" cy="0"/>
        </a:xfrm>
      </p:grpSpPr>
      <p:sp>
        <p:nvSpPr>
          <p:cNvPr id="11" name="Title Placeholder 4">
            <a:extLst>
              <a:ext uri="{FF2B5EF4-FFF2-40B4-BE49-F238E27FC236}">
                <a16:creationId xmlns:a16="http://schemas.microsoft.com/office/drawing/2014/main" id="{05751864-B11A-0286-13EA-2AC2A2C8DD5D}"/>
              </a:ext>
            </a:extLst>
          </p:cNvPr>
          <p:cNvSpPr>
            <a:spLocks noGrp="1"/>
          </p:cNvSpPr>
          <p:nvPr>
            <p:ph type="title"/>
          </p:nvPr>
        </p:nvSpPr>
        <p:spPr>
          <a:xfrm>
            <a:off x="581709" y="721538"/>
            <a:ext cx="10889796" cy="1418998"/>
          </a:xfrm>
          <a:prstGeom prst="rect">
            <a:avLst/>
          </a:prstGeom>
        </p:spPr>
        <p:txBody>
          <a:bodyPr vert="horz" lIns="91440" tIns="45720" rIns="91440" bIns="45720" rtlCol="0" anchor="t">
            <a:noAutofit/>
          </a:bodyPr>
          <a:lstStyle>
            <a:lvl1pPr>
              <a:defRPr>
                <a:solidFill>
                  <a:schemeClr val="accent6"/>
                </a:solidFill>
              </a:defRPr>
            </a:lvl1pPr>
          </a:lstStyle>
          <a:p>
            <a:r>
              <a:rPr lang="en-US"/>
              <a:t>Click to edit Master title style</a:t>
            </a:r>
            <a:endParaRPr lang="en-US" dirty="0"/>
          </a:p>
        </p:txBody>
      </p:sp>
      <p:sp>
        <p:nvSpPr>
          <p:cNvPr id="10" name="Table placeholder">
            <a:extLst>
              <a:ext uri="{FF2B5EF4-FFF2-40B4-BE49-F238E27FC236}">
                <a16:creationId xmlns:a16="http://schemas.microsoft.com/office/drawing/2014/main" id="{CFC5FF09-DE50-4155-81A0-5DD9B700F205}"/>
              </a:ext>
            </a:extLst>
          </p:cNvPr>
          <p:cNvSpPr>
            <a:spLocks noGrp="1"/>
          </p:cNvSpPr>
          <p:nvPr>
            <p:ph type="tbl" sz="quarter" idx="27" hasCustomPrompt="1"/>
          </p:nvPr>
        </p:nvSpPr>
        <p:spPr>
          <a:xfrm>
            <a:off x="581709" y="1614198"/>
            <a:ext cx="10889796" cy="4317856"/>
          </a:xfrm>
          <a:prstGeom prst="rect">
            <a:avLst/>
          </a:prstGeom>
        </p:spPr>
        <p:txBody>
          <a:bodyPr>
            <a:noAutofit/>
          </a:bodyPr>
          <a:lstStyle>
            <a:lvl1pPr>
              <a:defRPr>
                <a:solidFill>
                  <a:schemeClr val="accent6"/>
                </a:solidFill>
              </a:defRPr>
            </a:lvl1pPr>
          </a:lstStyle>
          <a:p>
            <a:r>
              <a:rPr lang="en-US" altLang="zh-CN" dirty="0"/>
              <a:t>Click to edit master text style</a:t>
            </a:r>
            <a:endParaRPr lang="zh-CN" altLang="en-US"/>
          </a:p>
        </p:txBody>
      </p:sp>
      <p:sp>
        <p:nvSpPr>
          <p:cNvPr id="9" name="Freeform: Shape 5">
            <a:extLst>
              <a:ext uri="{FF2B5EF4-FFF2-40B4-BE49-F238E27FC236}">
                <a16:creationId xmlns:a16="http://schemas.microsoft.com/office/drawing/2014/main" id="{3F619E6B-153E-B522-47EB-4104C405736C}"/>
              </a:ext>
            </a:extLst>
          </p:cNvPr>
          <p:cNvSpPr/>
          <p:nvPr userDrawn="1"/>
        </p:nvSpPr>
        <p:spPr>
          <a:xfrm>
            <a:off x="10551278" y="4665388"/>
            <a:ext cx="603952" cy="68174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2" name="Freeform 11">
            <a:extLst>
              <a:ext uri="{FF2B5EF4-FFF2-40B4-BE49-F238E27FC236}">
                <a16:creationId xmlns:a16="http://schemas.microsoft.com/office/drawing/2014/main" id="{687A7B3D-E004-6D6A-5979-8F1BADBC9237}"/>
              </a:ext>
            </a:extLst>
          </p:cNvPr>
          <p:cNvSpPr/>
          <p:nvPr userDrawn="1"/>
        </p:nvSpPr>
        <p:spPr>
          <a:xfrm>
            <a:off x="10524774" y="5146146"/>
            <a:ext cx="1667226" cy="1711855"/>
          </a:xfrm>
          <a:custGeom>
            <a:avLst/>
            <a:gdLst>
              <a:gd name="connsiteX0" fmla="*/ 998834 w 1667226"/>
              <a:gd name="connsiteY0" fmla="*/ 0 h 1711855"/>
              <a:gd name="connsiteX1" fmla="*/ 1667226 w 1667226"/>
              <a:gd name="connsiteY1" fmla="*/ 373790 h 1711855"/>
              <a:gd name="connsiteX2" fmla="*/ 1667226 w 1667226"/>
              <a:gd name="connsiteY2" fmla="*/ 1711855 h 1711855"/>
              <a:gd name="connsiteX3" fmla="*/ 48502 w 1667226"/>
              <a:gd name="connsiteY3" fmla="*/ 1711855 h 1711855"/>
              <a:gd name="connsiteX4" fmla="*/ 0 w 1667226"/>
              <a:gd name="connsiteY4" fmla="*/ 1684915 h 1711855"/>
              <a:gd name="connsiteX5" fmla="*/ 0 w 1667226"/>
              <a:gd name="connsiteY5" fmla="*/ 564300 h 1711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67226" h="1711855">
                <a:moveTo>
                  <a:pt x="998834" y="0"/>
                </a:moveTo>
                <a:lnTo>
                  <a:pt x="1667226" y="373790"/>
                </a:lnTo>
                <a:lnTo>
                  <a:pt x="1667226" y="1711855"/>
                </a:lnTo>
                <a:lnTo>
                  <a:pt x="48502" y="1711855"/>
                </a:lnTo>
                <a:lnTo>
                  <a:pt x="0" y="1684915"/>
                </a:lnTo>
                <a:lnTo>
                  <a:pt x="0" y="564300"/>
                </a:lnTo>
                <a:close/>
              </a:path>
            </a:pathLst>
          </a:cu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3" name="Freeform: Shape 11">
            <a:extLst>
              <a:ext uri="{FF2B5EF4-FFF2-40B4-BE49-F238E27FC236}">
                <a16:creationId xmlns:a16="http://schemas.microsoft.com/office/drawing/2014/main" id="{A4CA3A93-BDBF-112D-54A0-05BF6B06BCC1}"/>
              </a:ext>
            </a:extLst>
          </p:cNvPr>
          <p:cNvSpPr/>
          <p:nvPr userDrawn="1"/>
        </p:nvSpPr>
        <p:spPr>
          <a:xfrm>
            <a:off x="10177285" y="5347130"/>
            <a:ext cx="748554" cy="85636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60000"/>
              <a:lumOff val="4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2" name="Footer Placeholder 1">
            <a:extLst>
              <a:ext uri="{FF2B5EF4-FFF2-40B4-BE49-F238E27FC236}">
                <a16:creationId xmlns:a16="http://schemas.microsoft.com/office/drawing/2014/main" id="{5F7A154B-D8F5-C1FB-307D-496380875BD1}"/>
              </a:ext>
            </a:extLst>
          </p:cNvPr>
          <p:cNvSpPr>
            <a:spLocks noGrp="1"/>
          </p:cNvSpPr>
          <p:nvPr>
            <p:ph type="ftr" sz="quarter" idx="28"/>
          </p:nvPr>
        </p:nvSpPr>
        <p:spPr/>
        <p:txBody>
          <a:bodyPr>
            <a:noAutofit/>
          </a:bodyPr>
          <a:lstStyle>
            <a:lvl1pPr>
              <a:defRPr>
                <a:solidFill>
                  <a:schemeClr val="accent6"/>
                </a:solidFill>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D728715E-D2CE-A33E-1A28-4E627F239BBE}"/>
              </a:ext>
            </a:extLst>
          </p:cNvPr>
          <p:cNvSpPr>
            <a:spLocks noGrp="1"/>
          </p:cNvSpPr>
          <p:nvPr>
            <p:ph type="sldNum" sz="quarter" idx="29"/>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121256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BF58E95-E9E1-28E6-FB2F-DE808892233F}"/>
              </a:ext>
            </a:extLst>
          </p:cNvPr>
          <p:cNvSpPr>
            <a:spLocks noGrp="1"/>
          </p:cNvSpPr>
          <p:nvPr>
            <p:ph type="title" hasCustomPrompt="1"/>
          </p:nvPr>
        </p:nvSpPr>
        <p:spPr>
          <a:xfrm>
            <a:off x="6099079" y="1856195"/>
            <a:ext cx="4518122" cy="1688906"/>
          </a:xfrm>
        </p:spPr>
        <p:txBody>
          <a:bodyPr anchor="b">
            <a:noAutofit/>
          </a:bodyPr>
          <a:lstStyle>
            <a:lvl1pPr>
              <a:defRPr sz="2700">
                <a:latin typeface="+mn-lt"/>
              </a:defRPr>
            </a:lvl1pPr>
          </a:lstStyle>
          <a:p>
            <a:r>
              <a:rPr lang="en-US" dirty="0"/>
              <a:t>Click to edit </a:t>
            </a:r>
            <a:r>
              <a:rPr lang="en-US" altLang="zh-CN" dirty="0"/>
              <a:t>Text</a:t>
            </a:r>
            <a:r>
              <a:rPr lang="zh-CN" altLang="en-US" dirty="0"/>
              <a:t> </a:t>
            </a:r>
            <a:r>
              <a:rPr lang="en-US" dirty="0"/>
              <a:t>style</a:t>
            </a:r>
          </a:p>
        </p:txBody>
      </p:sp>
      <p:sp>
        <p:nvSpPr>
          <p:cNvPr id="11" name="subtitle 47">
            <a:extLst>
              <a:ext uri="{FF2B5EF4-FFF2-40B4-BE49-F238E27FC236}">
                <a16:creationId xmlns:a16="http://schemas.microsoft.com/office/drawing/2014/main" id="{3B45AD65-2B81-A368-E5F0-5C61D0B1DFEB}"/>
              </a:ext>
            </a:extLst>
          </p:cNvPr>
          <p:cNvSpPr>
            <a:spLocks noGrp="1"/>
          </p:cNvSpPr>
          <p:nvPr>
            <p:ph type="body" sz="quarter" idx="29" hasCustomPrompt="1"/>
          </p:nvPr>
        </p:nvSpPr>
        <p:spPr>
          <a:xfrm>
            <a:off x="6095999" y="3695015"/>
            <a:ext cx="4672693" cy="1688906"/>
          </a:xfrm>
          <a:prstGeom prst="rect">
            <a:avLst/>
          </a:prstGeom>
        </p:spPr>
        <p:txBody>
          <a:bodyPr>
            <a:noAutofit/>
          </a:bodyPr>
          <a:lstStyle>
            <a:lvl1pPr marL="0" indent="0">
              <a:lnSpc>
                <a:spcPct val="100000"/>
              </a:lnSpc>
              <a:buNone/>
              <a:defRPr sz="1500" b="0">
                <a:solidFill>
                  <a:schemeClr val="accent4"/>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4" name="Freeform: Shape 5">
            <a:extLst>
              <a:ext uri="{FF2B5EF4-FFF2-40B4-BE49-F238E27FC236}">
                <a16:creationId xmlns:a16="http://schemas.microsoft.com/office/drawing/2014/main" id="{0CA4AA19-0D07-46AB-AC12-64054BBBB499}"/>
              </a:ext>
            </a:extLst>
          </p:cNvPr>
          <p:cNvSpPr/>
          <p:nvPr userDrawn="1"/>
        </p:nvSpPr>
        <p:spPr>
          <a:xfrm>
            <a:off x="3843559" y="722518"/>
            <a:ext cx="1244907" cy="140525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Freeform: Shape 6">
            <a:extLst>
              <a:ext uri="{FF2B5EF4-FFF2-40B4-BE49-F238E27FC236}">
                <a16:creationId xmlns:a16="http://schemas.microsoft.com/office/drawing/2014/main" id="{DF781D9E-0DF5-4DDA-84E6-35DFB054158C}"/>
              </a:ext>
            </a:extLst>
          </p:cNvPr>
          <p:cNvSpPr/>
          <p:nvPr userDrawn="1"/>
        </p:nvSpPr>
        <p:spPr>
          <a:xfrm>
            <a:off x="1223929" y="1436914"/>
            <a:ext cx="2857005" cy="326977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600" dirty="0"/>
          </a:p>
        </p:txBody>
      </p:sp>
      <p:sp>
        <p:nvSpPr>
          <p:cNvPr id="6" name="Freeform: Shape 7">
            <a:extLst>
              <a:ext uri="{FF2B5EF4-FFF2-40B4-BE49-F238E27FC236}">
                <a16:creationId xmlns:a16="http://schemas.microsoft.com/office/drawing/2014/main" id="{86BA1075-E23C-4BC9-8F67-B2E408F864D2}"/>
              </a:ext>
            </a:extLst>
          </p:cNvPr>
          <p:cNvSpPr/>
          <p:nvPr userDrawn="1"/>
        </p:nvSpPr>
        <p:spPr>
          <a:xfrm>
            <a:off x="758702" y="3457554"/>
            <a:ext cx="1208037" cy="138175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8" name="Freeform: Shape 11">
            <a:extLst>
              <a:ext uri="{FF2B5EF4-FFF2-40B4-BE49-F238E27FC236}">
                <a16:creationId xmlns:a16="http://schemas.microsoft.com/office/drawing/2014/main" id="{B2A4CA75-D17E-243B-9C56-A63C75AF6D56}"/>
              </a:ext>
            </a:extLst>
          </p:cNvPr>
          <p:cNvSpPr/>
          <p:nvPr userDrawn="1"/>
        </p:nvSpPr>
        <p:spPr>
          <a:xfrm>
            <a:off x="2917915" y="4662164"/>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20000"/>
              <a:lumOff val="8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3" name="Footer Placeholder 2">
            <a:extLst>
              <a:ext uri="{FF2B5EF4-FFF2-40B4-BE49-F238E27FC236}">
                <a16:creationId xmlns:a16="http://schemas.microsoft.com/office/drawing/2014/main" id="{7964077E-956B-EA3A-700F-A833D82341FE}"/>
              </a:ext>
            </a:extLst>
          </p:cNvPr>
          <p:cNvSpPr>
            <a:spLocks noGrp="1"/>
          </p:cNvSpPr>
          <p:nvPr>
            <p:ph type="ftr" sz="quarter" idx="30"/>
          </p:nvPr>
        </p:nvSpPr>
        <p:spPr/>
        <p:txBody>
          <a:bodyPr>
            <a:noAutofit/>
          </a:bodyPr>
          <a:lstStyle/>
          <a:p>
            <a:r>
              <a:rPr lang="en-US" noProof="0"/>
              <a:t>Presentation title</a:t>
            </a:r>
            <a:endParaRPr lang="en-US" noProof="0" dirty="0"/>
          </a:p>
        </p:txBody>
      </p:sp>
      <p:sp>
        <p:nvSpPr>
          <p:cNvPr id="10" name="Slide Number Placeholder 9">
            <a:extLst>
              <a:ext uri="{FF2B5EF4-FFF2-40B4-BE49-F238E27FC236}">
                <a16:creationId xmlns:a16="http://schemas.microsoft.com/office/drawing/2014/main" id="{8ED455D4-27F3-B6AD-2A20-7475F307E5E4}"/>
              </a:ext>
            </a:extLst>
          </p:cNvPr>
          <p:cNvSpPr>
            <a:spLocks noGrp="1"/>
          </p:cNvSpPr>
          <p:nvPr>
            <p:ph type="sldNum" sz="quarter" idx="31"/>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125641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 Team Members">
    <p:spTree>
      <p:nvGrpSpPr>
        <p:cNvPr id="1" name=""/>
        <p:cNvGrpSpPr/>
        <p:nvPr/>
      </p:nvGrpSpPr>
      <p:grpSpPr>
        <a:xfrm>
          <a:off x="0" y="0"/>
          <a:ext cx="0" cy="0"/>
          <a:chOff x="0" y="0"/>
          <a:chExt cx="0" cy="0"/>
        </a:xfrm>
      </p:grpSpPr>
      <p:sp>
        <p:nvSpPr>
          <p:cNvPr id="16" name="Title Placeholder 4">
            <a:extLst>
              <a:ext uri="{FF2B5EF4-FFF2-40B4-BE49-F238E27FC236}">
                <a16:creationId xmlns:a16="http://schemas.microsoft.com/office/drawing/2014/main" id="{DCA6F28B-ACF1-D3CB-8968-4F64BEA02E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60" name="Content placeholder 47">
            <a:extLst>
              <a:ext uri="{FF2B5EF4-FFF2-40B4-BE49-F238E27FC236}">
                <a16:creationId xmlns:a16="http://schemas.microsoft.com/office/drawing/2014/main" id="{E2F72F6F-0172-47B0-8D9E-0EED383332E2}"/>
              </a:ext>
            </a:extLst>
          </p:cNvPr>
          <p:cNvSpPr>
            <a:spLocks noGrp="1"/>
          </p:cNvSpPr>
          <p:nvPr>
            <p:ph type="pic" sz="quarter" idx="48"/>
          </p:nvPr>
        </p:nvSpPr>
        <p:spPr>
          <a:xfrm>
            <a:off x="1114798"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52" name="Content placeholder 47" descr="Click icon to add picture">
            <a:extLst>
              <a:ext uri="{FF2B5EF4-FFF2-40B4-BE49-F238E27FC236}">
                <a16:creationId xmlns:a16="http://schemas.microsoft.com/office/drawing/2014/main" id="{2369DDD8-CFC2-4980-A0DB-411AA173B475}"/>
              </a:ext>
            </a:extLst>
          </p:cNvPr>
          <p:cNvSpPr>
            <a:spLocks noGrp="1"/>
          </p:cNvSpPr>
          <p:nvPr>
            <p:ph type="body" sz="quarter" idx="27" hasCustomPrompt="1"/>
          </p:nvPr>
        </p:nvSpPr>
        <p:spPr>
          <a:xfrm>
            <a:off x="1214003" y="4764289"/>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3" name="Content placeholder 47">
            <a:extLst>
              <a:ext uri="{FF2B5EF4-FFF2-40B4-BE49-F238E27FC236}">
                <a16:creationId xmlns:a16="http://schemas.microsoft.com/office/drawing/2014/main" id="{B66AC261-5929-40D2-A646-8F16675DE383}"/>
              </a:ext>
            </a:extLst>
          </p:cNvPr>
          <p:cNvSpPr>
            <a:spLocks noGrp="1"/>
          </p:cNvSpPr>
          <p:nvPr>
            <p:ph type="body" sz="quarter" idx="28" hasCustomPrompt="1"/>
          </p:nvPr>
        </p:nvSpPr>
        <p:spPr>
          <a:xfrm>
            <a:off x="1214003" y="5295180"/>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1" name="Content placeholder 47">
            <a:extLst>
              <a:ext uri="{FF2B5EF4-FFF2-40B4-BE49-F238E27FC236}">
                <a16:creationId xmlns:a16="http://schemas.microsoft.com/office/drawing/2014/main" id="{B33A9FB2-1610-4389-B352-D99255F77BEC}"/>
              </a:ext>
            </a:extLst>
          </p:cNvPr>
          <p:cNvSpPr>
            <a:spLocks noGrp="1"/>
          </p:cNvSpPr>
          <p:nvPr>
            <p:ph type="pic" sz="quarter" idx="49"/>
          </p:nvPr>
        </p:nvSpPr>
        <p:spPr>
          <a:xfrm>
            <a:off x="3623536" y="1840730"/>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DEE851A8-3FB7-B319-A053-BE08A45763C5}"/>
              </a:ext>
            </a:extLst>
          </p:cNvPr>
          <p:cNvSpPr>
            <a:spLocks noGrp="1"/>
          </p:cNvSpPr>
          <p:nvPr>
            <p:ph type="body" sz="quarter" idx="54" hasCustomPrompt="1"/>
          </p:nvPr>
        </p:nvSpPr>
        <p:spPr>
          <a:xfrm>
            <a:off x="3720440" y="4045832"/>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Content placeholder 47">
            <a:extLst>
              <a:ext uri="{FF2B5EF4-FFF2-40B4-BE49-F238E27FC236}">
                <a16:creationId xmlns:a16="http://schemas.microsoft.com/office/drawing/2014/main" id="{5743B59B-3EAA-B249-07CE-9C9C5B0B6AB1}"/>
              </a:ext>
            </a:extLst>
          </p:cNvPr>
          <p:cNvSpPr>
            <a:spLocks noGrp="1"/>
          </p:cNvSpPr>
          <p:nvPr>
            <p:ph type="body" sz="quarter" idx="55" hasCustomPrompt="1"/>
          </p:nvPr>
        </p:nvSpPr>
        <p:spPr>
          <a:xfrm>
            <a:off x="3720440" y="4576723"/>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2" name="Content placeholder 47">
            <a:extLst>
              <a:ext uri="{FF2B5EF4-FFF2-40B4-BE49-F238E27FC236}">
                <a16:creationId xmlns:a16="http://schemas.microsoft.com/office/drawing/2014/main" id="{0AC60B87-71AC-4AA8-9AE7-B3B427BACB12}"/>
              </a:ext>
            </a:extLst>
          </p:cNvPr>
          <p:cNvSpPr>
            <a:spLocks noGrp="1"/>
          </p:cNvSpPr>
          <p:nvPr>
            <p:ph type="pic" sz="quarter" idx="50"/>
          </p:nvPr>
        </p:nvSpPr>
        <p:spPr>
          <a:xfrm>
            <a:off x="6113401"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19" name="Content placeholder 47" descr="Click icon to add picture">
            <a:extLst>
              <a:ext uri="{FF2B5EF4-FFF2-40B4-BE49-F238E27FC236}">
                <a16:creationId xmlns:a16="http://schemas.microsoft.com/office/drawing/2014/main" id="{110FBA5D-2CEB-4D44-16CA-0F24099B1401}"/>
              </a:ext>
            </a:extLst>
          </p:cNvPr>
          <p:cNvSpPr>
            <a:spLocks noGrp="1"/>
          </p:cNvSpPr>
          <p:nvPr>
            <p:ph type="body" sz="quarter" idx="52" hasCustomPrompt="1"/>
          </p:nvPr>
        </p:nvSpPr>
        <p:spPr>
          <a:xfrm>
            <a:off x="6218710" y="4764289"/>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2108E774-D145-FA07-58F1-7DB37A30A596}"/>
              </a:ext>
            </a:extLst>
          </p:cNvPr>
          <p:cNvSpPr>
            <a:spLocks noGrp="1"/>
          </p:cNvSpPr>
          <p:nvPr>
            <p:ph type="body" sz="quarter" idx="53" hasCustomPrompt="1"/>
          </p:nvPr>
        </p:nvSpPr>
        <p:spPr>
          <a:xfrm>
            <a:off x="6218710" y="5295180"/>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3" name="Content placeholder 47">
            <a:extLst>
              <a:ext uri="{FF2B5EF4-FFF2-40B4-BE49-F238E27FC236}">
                <a16:creationId xmlns:a16="http://schemas.microsoft.com/office/drawing/2014/main" id="{05B25D7D-82BA-4FF5-9C92-4AD181847515}"/>
              </a:ext>
            </a:extLst>
          </p:cNvPr>
          <p:cNvSpPr>
            <a:spLocks noGrp="1"/>
          </p:cNvSpPr>
          <p:nvPr>
            <p:ph type="pic" sz="quarter" idx="51"/>
          </p:nvPr>
        </p:nvSpPr>
        <p:spPr>
          <a:xfrm>
            <a:off x="8500328" y="1836331"/>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5" name="Content placeholder 47" descr="Click icon to add picture">
            <a:extLst>
              <a:ext uri="{FF2B5EF4-FFF2-40B4-BE49-F238E27FC236}">
                <a16:creationId xmlns:a16="http://schemas.microsoft.com/office/drawing/2014/main" id="{A9C2624B-E6E6-C673-E8FF-F4BF909C3AC2}"/>
              </a:ext>
            </a:extLst>
          </p:cNvPr>
          <p:cNvSpPr>
            <a:spLocks noGrp="1"/>
          </p:cNvSpPr>
          <p:nvPr>
            <p:ph type="body" sz="quarter" idx="56" hasCustomPrompt="1"/>
          </p:nvPr>
        </p:nvSpPr>
        <p:spPr>
          <a:xfrm>
            <a:off x="8635340" y="4045832"/>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a:extLst>
              <a:ext uri="{FF2B5EF4-FFF2-40B4-BE49-F238E27FC236}">
                <a16:creationId xmlns:a16="http://schemas.microsoft.com/office/drawing/2014/main" id="{A003837A-CCD7-3699-D86F-CB884CA4C675}"/>
              </a:ext>
            </a:extLst>
          </p:cNvPr>
          <p:cNvSpPr>
            <a:spLocks noGrp="1"/>
          </p:cNvSpPr>
          <p:nvPr>
            <p:ph type="body" sz="quarter" idx="57" hasCustomPrompt="1"/>
          </p:nvPr>
        </p:nvSpPr>
        <p:spPr>
          <a:xfrm>
            <a:off x="8635340" y="4576723"/>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 name="Footer Placeholder 1">
            <a:extLst>
              <a:ext uri="{FF2B5EF4-FFF2-40B4-BE49-F238E27FC236}">
                <a16:creationId xmlns:a16="http://schemas.microsoft.com/office/drawing/2014/main" id="{89028585-56FF-7B3D-783D-D06964F7C099}"/>
              </a:ext>
            </a:extLst>
          </p:cNvPr>
          <p:cNvSpPr>
            <a:spLocks noGrp="1"/>
          </p:cNvSpPr>
          <p:nvPr>
            <p:ph type="ftr" sz="quarter" idx="58"/>
          </p:nvPr>
        </p:nvSpPr>
        <p:spPr/>
        <p:txBody>
          <a:bodyPr>
            <a:noAutofit/>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7D090978-DDC9-0FA2-2CFD-733C8B854F3C}"/>
              </a:ext>
            </a:extLst>
          </p:cNvPr>
          <p:cNvSpPr>
            <a:spLocks noGrp="1"/>
          </p:cNvSpPr>
          <p:nvPr>
            <p:ph type="sldNum" sz="quarter" idx="59"/>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26368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 Team Member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92FA2A-46BA-2A19-C3CE-EC6985867B92}"/>
              </a:ext>
            </a:extLst>
          </p:cNvPr>
          <p:cNvSpPr>
            <a:spLocks noGrp="1"/>
          </p:cNvSpPr>
          <p:nvPr>
            <p:ph type="title"/>
          </p:nvPr>
        </p:nvSpPr>
        <p:spPr>
          <a:xfrm>
            <a:off x="509574" y="2367293"/>
            <a:ext cx="3909993" cy="3629708"/>
          </a:xfrm>
        </p:spPr>
        <p:txBody>
          <a:bodyPr anchor="t">
            <a:noAutofit/>
          </a:bodyPr>
          <a:lstStyle>
            <a:lvl1pPr>
              <a:defRPr>
                <a:solidFill>
                  <a:schemeClr val="accent6"/>
                </a:solidFill>
              </a:defRPr>
            </a:lvl1pPr>
          </a:lstStyle>
          <a:p>
            <a:r>
              <a:rPr lang="en-US"/>
              <a:t>Click to edit Master title style</a:t>
            </a:r>
            <a:endParaRPr lang="en-US" dirty="0"/>
          </a:p>
        </p:txBody>
      </p:sp>
      <p:sp>
        <p:nvSpPr>
          <p:cNvPr id="38" name="Content placeholder 47">
            <a:extLst>
              <a:ext uri="{FF2B5EF4-FFF2-40B4-BE49-F238E27FC236}">
                <a16:creationId xmlns:a16="http://schemas.microsoft.com/office/drawing/2014/main" id="{BF9EDF7D-3BB1-43C0-92BB-091CCC520477}"/>
              </a:ext>
            </a:extLst>
          </p:cNvPr>
          <p:cNvSpPr>
            <a:spLocks noGrp="1"/>
          </p:cNvSpPr>
          <p:nvPr>
            <p:ph type="pic" sz="quarter" idx="48"/>
          </p:nvPr>
        </p:nvSpPr>
        <p:spPr>
          <a:xfrm>
            <a:off x="426979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39" name="Content placeholder 47" descr="Click icon to add picture">
            <a:extLst>
              <a:ext uri="{FF2B5EF4-FFF2-40B4-BE49-F238E27FC236}">
                <a16:creationId xmlns:a16="http://schemas.microsoft.com/office/drawing/2014/main" id="{15896C2C-7C25-4BC0-AF9B-DF590A2909AA}"/>
              </a:ext>
            </a:extLst>
          </p:cNvPr>
          <p:cNvSpPr>
            <a:spLocks noGrp="1"/>
          </p:cNvSpPr>
          <p:nvPr>
            <p:ph type="body" sz="quarter" idx="27" hasCustomPrompt="1"/>
          </p:nvPr>
        </p:nvSpPr>
        <p:spPr>
          <a:xfrm>
            <a:off x="5520210" y="522515"/>
            <a:ext cx="2289842" cy="626551"/>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CAC554EF-FF8F-4055-A716-E82F461413B7}"/>
              </a:ext>
            </a:extLst>
          </p:cNvPr>
          <p:cNvSpPr>
            <a:spLocks noGrp="1"/>
          </p:cNvSpPr>
          <p:nvPr>
            <p:ph type="body" sz="quarter" idx="28" hasCustomPrompt="1"/>
          </p:nvPr>
        </p:nvSpPr>
        <p:spPr>
          <a:xfrm>
            <a:off x="5520211" y="1165881"/>
            <a:ext cx="2289842" cy="506399"/>
          </a:xfrm>
          <a:prstGeom prst="rect">
            <a:avLst/>
          </a:prstGeom>
        </p:spPr>
        <p:txBody>
          <a:bodyPr>
            <a:noAutofit/>
          </a:bodyPr>
          <a:lstStyle>
            <a:lvl1pPr marL="0" indent="0" algn="l">
              <a:lnSpc>
                <a:spcPct val="90000"/>
              </a:lnSpc>
              <a:spcBef>
                <a:spcPts val="0"/>
              </a:spcBef>
              <a:buNone/>
              <a:defRPr sz="1400" b="0"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56" name="Content placeholder 47">
            <a:extLst>
              <a:ext uri="{FF2B5EF4-FFF2-40B4-BE49-F238E27FC236}">
                <a16:creationId xmlns:a16="http://schemas.microsoft.com/office/drawing/2014/main" id="{4F0742C0-A9F2-4886-B17E-6915399483C3}"/>
              </a:ext>
            </a:extLst>
          </p:cNvPr>
          <p:cNvSpPr>
            <a:spLocks noGrp="1"/>
          </p:cNvSpPr>
          <p:nvPr>
            <p:ph type="pic" sz="quarter" idx="72"/>
          </p:nvPr>
        </p:nvSpPr>
        <p:spPr>
          <a:xfrm>
            <a:off x="805991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1" name="Content placeholder 47" descr="Click icon to add picture">
            <a:extLst>
              <a:ext uri="{FF2B5EF4-FFF2-40B4-BE49-F238E27FC236}">
                <a16:creationId xmlns:a16="http://schemas.microsoft.com/office/drawing/2014/main" id="{CE3DC674-39AB-43B9-AC30-97A68D221596}"/>
              </a:ext>
            </a:extLst>
          </p:cNvPr>
          <p:cNvSpPr>
            <a:spLocks noGrp="1"/>
          </p:cNvSpPr>
          <p:nvPr>
            <p:ph type="body" sz="quarter" idx="55" hasCustomPrompt="1"/>
          </p:nvPr>
        </p:nvSpPr>
        <p:spPr>
          <a:xfrm>
            <a:off x="9309889" y="642667"/>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2" name="Content placeholder 47">
            <a:extLst>
              <a:ext uri="{FF2B5EF4-FFF2-40B4-BE49-F238E27FC236}">
                <a16:creationId xmlns:a16="http://schemas.microsoft.com/office/drawing/2014/main" id="{F12189CA-0E22-41A5-91FD-03761860993D}"/>
              </a:ext>
            </a:extLst>
          </p:cNvPr>
          <p:cNvSpPr>
            <a:spLocks noGrp="1"/>
          </p:cNvSpPr>
          <p:nvPr>
            <p:ph type="body" sz="quarter" idx="56" hasCustomPrompt="1"/>
          </p:nvPr>
        </p:nvSpPr>
        <p:spPr>
          <a:xfrm>
            <a:off x="9309891" y="1165881"/>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8" name="Content placeholder 47">
            <a:extLst>
              <a:ext uri="{FF2B5EF4-FFF2-40B4-BE49-F238E27FC236}">
                <a16:creationId xmlns:a16="http://schemas.microsoft.com/office/drawing/2014/main" id="{A962C62E-F92F-445A-9243-8B433747A548}"/>
              </a:ext>
            </a:extLst>
          </p:cNvPr>
          <p:cNvSpPr>
            <a:spLocks noGrp="1"/>
          </p:cNvSpPr>
          <p:nvPr>
            <p:ph type="pic" sz="quarter" idx="69"/>
          </p:nvPr>
        </p:nvSpPr>
        <p:spPr>
          <a:xfrm>
            <a:off x="426979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3" name="Content placeholder 47" descr="Click icon to add picture">
            <a:extLst>
              <a:ext uri="{FF2B5EF4-FFF2-40B4-BE49-F238E27FC236}">
                <a16:creationId xmlns:a16="http://schemas.microsoft.com/office/drawing/2014/main" id="{DE6F9463-BB2D-43FC-BE8F-21D3F9A2539C}"/>
              </a:ext>
            </a:extLst>
          </p:cNvPr>
          <p:cNvSpPr>
            <a:spLocks noGrp="1"/>
          </p:cNvSpPr>
          <p:nvPr>
            <p:ph type="body" sz="quarter" idx="57" hasCustomPrompt="1"/>
          </p:nvPr>
        </p:nvSpPr>
        <p:spPr>
          <a:xfrm>
            <a:off x="5520210" y="2105171"/>
            <a:ext cx="2193021" cy="617418"/>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4" name="Content placeholder 47">
            <a:extLst>
              <a:ext uri="{FF2B5EF4-FFF2-40B4-BE49-F238E27FC236}">
                <a16:creationId xmlns:a16="http://schemas.microsoft.com/office/drawing/2014/main" id="{7DF27694-08A2-4530-B763-5A9B9D4DC6E0}"/>
              </a:ext>
            </a:extLst>
          </p:cNvPr>
          <p:cNvSpPr>
            <a:spLocks noGrp="1"/>
          </p:cNvSpPr>
          <p:nvPr>
            <p:ph type="body" sz="quarter" idx="58" hasCustomPrompt="1"/>
          </p:nvPr>
        </p:nvSpPr>
        <p:spPr>
          <a:xfrm>
            <a:off x="5520212" y="2739721"/>
            <a:ext cx="2193021" cy="506399"/>
          </a:xfrm>
          <a:prstGeom prst="rect">
            <a:avLst/>
          </a:prstGeom>
        </p:spPr>
        <p:txBody>
          <a:bodyPr>
            <a:noAutofit/>
          </a:bodyPr>
          <a:lstStyle>
            <a:lvl1pPr marL="0" indent="0" algn="l">
              <a:lnSpc>
                <a:spcPct val="100000"/>
              </a:lnSpc>
              <a:spcBef>
                <a:spcPts val="0"/>
              </a:spcBef>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1" name="Content placeholder 47">
            <a:extLst>
              <a:ext uri="{FF2B5EF4-FFF2-40B4-BE49-F238E27FC236}">
                <a16:creationId xmlns:a16="http://schemas.microsoft.com/office/drawing/2014/main" id="{2EA753B3-D0BB-4484-85D1-E28345D99F4C}"/>
              </a:ext>
            </a:extLst>
          </p:cNvPr>
          <p:cNvSpPr>
            <a:spLocks noGrp="1"/>
          </p:cNvSpPr>
          <p:nvPr>
            <p:ph type="pic" sz="quarter" idx="73"/>
          </p:nvPr>
        </p:nvSpPr>
        <p:spPr>
          <a:xfrm>
            <a:off x="805991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dirty="0"/>
          </a:p>
        </p:txBody>
      </p:sp>
      <p:sp>
        <p:nvSpPr>
          <p:cNvPr id="45" name="Content placeholder 47" descr="Click icon to add picture">
            <a:extLst>
              <a:ext uri="{FF2B5EF4-FFF2-40B4-BE49-F238E27FC236}">
                <a16:creationId xmlns:a16="http://schemas.microsoft.com/office/drawing/2014/main" id="{20398AA4-3D68-487D-BE7C-9F1D45E3F5FF}"/>
              </a:ext>
            </a:extLst>
          </p:cNvPr>
          <p:cNvSpPr>
            <a:spLocks noGrp="1"/>
          </p:cNvSpPr>
          <p:nvPr>
            <p:ph type="body" sz="quarter" idx="59" hasCustomPrompt="1"/>
          </p:nvPr>
        </p:nvSpPr>
        <p:spPr>
          <a:xfrm>
            <a:off x="9309890" y="2032203"/>
            <a:ext cx="2098039" cy="701144"/>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6" name="Content placeholder 47">
            <a:extLst>
              <a:ext uri="{FF2B5EF4-FFF2-40B4-BE49-F238E27FC236}">
                <a16:creationId xmlns:a16="http://schemas.microsoft.com/office/drawing/2014/main" id="{6B623D7A-5E96-42AB-9B1F-14E445503187}"/>
              </a:ext>
            </a:extLst>
          </p:cNvPr>
          <p:cNvSpPr>
            <a:spLocks noGrp="1"/>
          </p:cNvSpPr>
          <p:nvPr>
            <p:ph type="body" sz="quarter" idx="60" hasCustomPrompt="1"/>
          </p:nvPr>
        </p:nvSpPr>
        <p:spPr>
          <a:xfrm>
            <a:off x="9309890" y="274640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9" name="Content placeholder 47">
            <a:extLst>
              <a:ext uri="{FF2B5EF4-FFF2-40B4-BE49-F238E27FC236}">
                <a16:creationId xmlns:a16="http://schemas.microsoft.com/office/drawing/2014/main" id="{EAA5B0EA-1F3B-4D8B-9BB9-F9037A393705}"/>
              </a:ext>
            </a:extLst>
          </p:cNvPr>
          <p:cNvSpPr>
            <a:spLocks noGrp="1"/>
          </p:cNvSpPr>
          <p:nvPr>
            <p:ph type="pic" sz="quarter" idx="70"/>
          </p:nvPr>
        </p:nvSpPr>
        <p:spPr>
          <a:xfrm>
            <a:off x="426979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7" name="Content placeholder 47" descr="Click icon to add picture">
            <a:extLst>
              <a:ext uri="{FF2B5EF4-FFF2-40B4-BE49-F238E27FC236}">
                <a16:creationId xmlns:a16="http://schemas.microsoft.com/office/drawing/2014/main" id="{2C93687D-1E42-4B01-9F16-9FA098CE1153}"/>
              </a:ext>
            </a:extLst>
          </p:cNvPr>
          <p:cNvSpPr>
            <a:spLocks noGrp="1"/>
          </p:cNvSpPr>
          <p:nvPr>
            <p:ph type="body" sz="quarter" idx="61" hasCustomPrompt="1"/>
          </p:nvPr>
        </p:nvSpPr>
        <p:spPr>
          <a:xfrm>
            <a:off x="5520210" y="3775516"/>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0" name="Content placeholder 47">
            <a:extLst>
              <a:ext uri="{FF2B5EF4-FFF2-40B4-BE49-F238E27FC236}">
                <a16:creationId xmlns:a16="http://schemas.microsoft.com/office/drawing/2014/main" id="{7AB91474-458B-45F7-9773-FA375C2CF7FD}"/>
              </a:ext>
            </a:extLst>
          </p:cNvPr>
          <p:cNvSpPr>
            <a:spLocks noGrp="1"/>
          </p:cNvSpPr>
          <p:nvPr>
            <p:ph type="body" sz="quarter" idx="62" hasCustomPrompt="1"/>
          </p:nvPr>
        </p:nvSpPr>
        <p:spPr>
          <a:xfrm>
            <a:off x="552021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2" name="Content placeholder 47">
            <a:extLst>
              <a:ext uri="{FF2B5EF4-FFF2-40B4-BE49-F238E27FC236}">
                <a16:creationId xmlns:a16="http://schemas.microsoft.com/office/drawing/2014/main" id="{52E587E7-A09A-4FB2-8774-8073E737F106}"/>
              </a:ext>
            </a:extLst>
          </p:cNvPr>
          <p:cNvSpPr>
            <a:spLocks noGrp="1"/>
          </p:cNvSpPr>
          <p:nvPr>
            <p:ph type="pic" sz="quarter" idx="74"/>
          </p:nvPr>
        </p:nvSpPr>
        <p:spPr>
          <a:xfrm>
            <a:off x="805991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1" name="Content placeholder 47" descr="Click icon to add picture">
            <a:extLst>
              <a:ext uri="{FF2B5EF4-FFF2-40B4-BE49-F238E27FC236}">
                <a16:creationId xmlns:a16="http://schemas.microsoft.com/office/drawing/2014/main" id="{FBF01DC7-D684-4484-B2AA-B50F7B1A00DA}"/>
              </a:ext>
            </a:extLst>
          </p:cNvPr>
          <p:cNvSpPr>
            <a:spLocks noGrp="1"/>
          </p:cNvSpPr>
          <p:nvPr>
            <p:ph type="body" sz="quarter" idx="63" hasCustomPrompt="1"/>
          </p:nvPr>
        </p:nvSpPr>
        <p:spPr>
          <a:xfrm>
            <a:off x="9309889" y="3775516"/>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2" name="Content placeholder 47">
            <a:extLst>
              <a:ext uri="{FF2B5EF4-FFF2-40B4-BE49-F238E27FC236}">
                <a16:creationId xmlns:a16="http://schemas.microsoft.com/office/drawing/2014/main" id="{6046C90F-8A25-4E70-9BC9-4496C6B94EBC}"/>
              </a:ext>
            </a:extLst>
          </p:cNvPr>
          <p:cNvSpPr>
            <a:spLocks noGrp="1"/>
          </p:cNvSpPr>
          <p:nvPr>
            <p:ph type="body" sz="quarter" idx="64" hasCustomPrompt="1"/>
          </p:nvPr>
        </p:nvSpPr>
        <p:spPr>
          <a:xfrm>
            <a:off x="930989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5" name="Content placeholder 47">
            <a:extLst>
              <a:ext uri="{FF2B5EF4-FFF2-40B4-BE49-F238E27FC236}">
                <a16:creationId xmlns:a16="http://schemas.microsoft.com/office/drawing/2014/main" id="{D05B9A22-6B21-40BB-BBC1-9586C432A97B}"/>
              </a:ext>
            </a:extLst>
          </p:cNvPr>
          <p:cNvSpPr>
            <a:spLocks noGrp="1"/>
          </p:cNvSpPr>
          <p:nvPr>
            <p:ph type="pic" sz="quarter" idx="71"/>
          </p:nvPr>
        </p:nvSpPr>
        <p:spPr>
          <a:xfrm>
            <a:off x="426979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3" name="Content placeholder 47" descr="Click icon to add picture">
            <a:extLst>
              <a:ext uri="{FF2B5EF4-FFF2-40B4-BE49-F238E27FC236}">
                <a16:creationId xmlns:a16="http://schemas.microsoft.com/office/drawing/2014/main" id="{F5E2B418-8D0E-4995-A3ED-4348C6F4A1AF}"/>
              </a:ext>
            </a:extLst>
          </p:cNvPr>
          <p:cNvSpPr>
            <a:spLocks noGrp="1"/>
          </p:cNvSpPr>
          <p:nvPr>
            <p:ph type="body" sz="quarter" idx="65" hasCustomPrompt="1"/>
          </p:nvPr>
        </p:nvSpPr>
        <p:spPr>
          <a:xfrm>
            <a:off x="5520210" y="5369449"/>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8" name="Content placeholder 47">
            <a:extLst>
              <a:ext uri="{FF2B5EF4-FFF2-40B4-BE49-F238E27FC236}">
                <a16:creationId xmlns:a16="http://schemas.microsoft.com/office/drawing/2014/main" id="{90A2A6E4-4D11-4F28-9D68-BC28580EBC05}"/>
              </a:ext>
            </a:extLst>
          </p:cNvPr>
          <p:cNvSpPr>
            <a:spLocks noGrp="1"/>
          </p:cNvSpPr>
          <p:nvPr>
            <p:ph type="body" sz="quarter" idx="66" hasCustomPrompt="1"/>
          </p:nvPr>
        </p:nvSpPr>
        <p:spPr>
          <a:xfrm>
            <a:off x="552021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3" name="Content placeholder 47">
            <a:extLst>
              <a:ext uri="{FF2B5EF4-FFF2-40B4-BE49-F238E27FC236}">
                <a16:creationId xmlns:a16="http://schemas.microsoft.com/office/drawing/2014/main" id="{A74DEBE4-2F74-4EB7-9501-8D37A3151B2A}"/>
              </a:ext>
            </a:extLst>
          </p:cNvPr>
          <p:cNvSpPr>
            <a:spLocks noGrp="1"/>
          </p:cNvSpPr>
          <p:nvPr>
            <p:ph type="pic" sz="quarter" idx="75"/>
          </p:nvPr>
        </p:nvSpPr>
        <p:spPr>
          <a:xfrm>
            <a:off x="805991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9" name="Content placeholder 47" descr="Click icon to add picture">
            <a:extLst>
              <a:ext uri="{FF2B5EF4-FFF2-40B4-BE49-F238E27FC236}">
                <a16:creationId xmlns:a16="http://schemas.microsoft.com/office/drawing/2014/main" id="{070D69EE-1032-4604-B201-FD13AE846E9E}"/>
              </a:ext>
            </a:extLst>
          </p:cNvPr>
          <p:cNvSpPr>
            <a:spLocks noGrp="1"/>
          </p:cNvSpPr>
          <p:nvPr>
            <p:ph type="body" sz="quarter" idx="67" hasCustomPrompt="1"/>
          </p:nvPr>
        </p:nvSpPr>
        <p:spPr>
          <a:xfrm>
            <a:off x="9313612" y="5369449"/>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0" name="Content placeholder 47">
            <a:extLst>
              <a:ext uri="{FF2B5EF4-FFF2-40B4-BE49-F238E27FC236}">
                <a16:creationId xmlns:a16="http://schemas.microsoft.com/office/drawing/2014/main" id="{B65187B8-CD7A-46B0-A851-E2456586E758}"/>
              </a:ext>
            </a:extLst>
          </p:cNvPr>
          <p:cNvSpPr>
            <a:spLocks noGrp="1"/>
          </p:cNvSpPr>
          <p:nvPr>
            <p:ph type="body" sz="quarter" idx="68" hasCustomPrompt="1"/>
          </p:nvPr>
        </p:nvSpPr>
        <p:spPr>
          <a:xfrm>
            <a:off x="930989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 name="Footer Placeholder 4">
            <a:extLst>
              <a:ext uri="{FF2B5EF4-FFF2-40B4-BE49-F238E27FC236}">
                <a16:creationId xmlns:a16="http://schemas.microsoft.com/office/drawing/2014/main" id="{B2964988-2386-5A15-B085-00BD5D58E53C}"/>
              </a:ext>
            </a:extLst>
          </p:cNvPr>
          <p:cNvSpPr>
            <a:spLocks noGrp="1"/>
          </p:cNvSpPr>
          <p:nvPr>
            <p:ph type="ftr" sz="quarter" idx="76"/>
          </p:nvPr>
        </p:nvSpPr>
        <p:spPr/>
        <p:txBody>
          <a:bodyPr>
            <a:noAutofit/>
          </a:bodyPr>
          <a:lstStyle>
            <a:lvl1pPr>
              <a:defRPr>
                <a:solidFill>
                  <a:schemeClr val="accent6"/>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062CC095-C330-BF75-42CE-50A46EAD82C5}"/>
              </a:ext>
            </a:extLst>
          </p:cNvPr>
          <p:cNvSpPr>
            <a:spLocks noGrp="1"/>
          </p:cNvSpPr>
          <p:nvPr>
            <p:ph type="sldNum" sz="quarter" idx="77"/>
          </p:nvPr>
        </p:nvSpPr>
        <p:spPr/>
        <p:txBody>
          <a:bodyPr>
            <a:noAutofit/>
          </a:bodyPr>
          <a:lstStyle>
            <a:lvl1pPr>
              <a:defRPr b="0">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743117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alpha val="20000"/>
          </a:schemeClr>
        </a:solidFill>
        <a:effectLst/>
      </p:bgPr>
    </p:bg>
    <p:spTree>
      <p:nvGrpSpPr>
        <p:cNvPr id="1" name=""/>
        <p:cNvGrpSpPr/>
        <p:nvPr/>
      </p:nvGrpSpPr>
      <p:grpSpPr>
        <a:xfrm>
          <a:off x="0" y="0"/>
          <a:ext cx="0" cy="0"/>
          <a:chOff x="0" y="0"/>
          <a:chExt cx="0" cy="0"/>
        </a:xfrm>
      </p:grpSpPr>
      <p:sp>
        <p:nvSpPr>
          <p:cNvPr id="4" name="Content placeholder 47">
            <a:extLst>
              <a:ext uri="{FF2B5EF4-FFF2-40B4-BE49-F238E27FC236}">
                <a16:creationId xmlns:a16="http://schemas.microsoft.com/office/drawing/2014/main" id="{28B6388A-37D2-4382-A7FC-9B9A76BDE84D}"/>
              </a:ext>
            </a:extLst>
          </p:cNvPr>
          <p:cNvSpPr>
            <a:spLocks noGrp="1"/>
          </p:cNvSpPr>
          <p:nvPr>
            <p:ph type="sldNum" sz="quarter" idx="4"/>
          </p:nvPr>
        </p:nvSpPr>
        <p:spPr>
          <a:xfrm>
            <a:off x="11194169" y="6217920"/>
            <a:ext cx="458592" cy="365125"/>
          </a:xfrm>
          <a:prstGeom prst="rect">
            <a:avLst/>
          </a:prstGeom>
        </p:spPr>
        <p:txBody>
          <a:bodyPr vert="horz" lIns="91440" tIns="45720" rIns="91440" bIns="45720" rtlCol="0" anchor="ctr">
            <a:noAutofit/>
          </a:bodyPr>
          <a:lstStyle>
            <a:lvl1pPr algn="ctr">
              <a:defRPr sz="1200">
                <a:solidFill>
                  <a:schemeClr val="accent6"/>
                </a:solidFill>
                <a:latin typeface="+mn-lt"/>
              </a:defRPr>
            </a:lvl1pPr>
          </a:lstStyle>
          <a:p>
            <a:fld id="{47FEACEE-25B4-4A2D-B147-27296E36371D}" type="slidenum">
              <a:rPr lang="en-US" altLang="zh-CN" smtClean="0"/>
              <a:pPr/>
              <a:t>‹#›</a:t>
            </a:fld>
            <a:endParaRPr lang="en-US" altLang="zh-CN" dirty="0"/>
          </a:p>
        </p:txBody>
      </p:sp>
      <p:sp>
        <p:nvSpPr>
          <p:cNvPr id="6" name="Text Placeholder 2">
            <a:extLst>
              <a:ext uri="{FF2B5EF4-FFF2-40B4-BE49-F238E27FC236}">
                <a16:creationId xmlns:a16="http://schemas.microsoft.com/office/drawing/2014/main" id="{18CB8A3D-9A54-FD7C-F6A5-B33E6C891A4E}"/>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itle Placeholder 4">
            <a:extLst>
              <a:ext uri="{FF2B5EF4-FFF2-40B4-BE49-F238E27FC236}">
                <a16:creationId xmlns:a16="http://schemas.microsoft.com/office/drawing/2014/main" id="{F38A7675-78A2-B642-22AF-B98514C68B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noProof="0"/>
              <a:t>Click to edit Master title style</a:t>
            </a:r>
          </a:p>
        </p:txBody>
      </p:sp>
      <p:sp>
        <p:nvSpPr>
          <p:cNvPr id="8" name="Footer Placeholder 7">
            <a:extLst>
              <a:ext uri="{FF2B5EF4-FFF2-40B4-BE49-F238E27FC236}">
                <a16:creationId xmlns:a16="http://schemas.microsoft.com/office/drawing/2014/main" id="{C176125D-E69D-E2ED-1549-3D67DBD487E0}"/>
              </a:ext>
            </a:extLst>
          </p:cNvPr>
          <p:cNvSpPr>
            <a:spLocks noGrp="1"/>
          </p:cNvSpPr>
          <p:nvPr>
            <p:ph type="ftr" sz="quarter" idx="3"/>
          </p:nvPr>
        </p:nvSpPr>
        <p:spPr>
          <a:xfrm>
            <a:off x="484632" y="6217920"/>
            <a:ext cx="4114800" cy="365125"/>
          </a:xfrm>
          <a:prstGeom prst="rect">
            <a:avLst/>
          </a:prstGeom>
        </p:spPr>
        <p:txBody>
          <a:bodyPr vert="horz" lIns="91440" tIns="45720" rIns="91440" bIns="45720" rtlCol="0" anchor="ctr">
            <a:noAutofit/>
          </a:bodyPr>
          <a:lstStyle>
            <a:lvl1pPr algn="l">
              <a:defRPr sz="1200">
                <a:solidFill>
                  <a:schemeClr val="accent6"/>
                </a:solidFill>
                <a:latin typeface="+mn-lt"/>
              </a:defRPr>
            </a:lvl1pPr>
          </a:lstStyle>
          <a:p>
            <a:r>
              <a:rPr lang="en-US"/>
              <a:t>Presentation title</a:t>
            </a:r>
            <a:endParaRPr lang="en-US" dirty="0"/>
          </a:p>
        </p:txBody>
      </p:sp>
    </p:spTree>
    <p:extLst>
      <p:ext uri="{BB962C8B-B14F-4D97-AF65-F5344CB8AC3E}">
        <p14:creationId xmlns:p14="http://schemas.microsoft.com/office/powerpoint/2010/main" val="2020574204"/>
      </p:ext>
    </p:extLst>
  </p:cSld>
  <p:clrMap bg1="lt1" tx1="dk1" bg2="lt2" tx2="dk2" accent1="accent1" accent2="accent2" accent3="accent3" accent4="accent4" accent5="accent5" accent6="accent6" hlink="hlink" folHlink="folHlink"/>
  <p:sldLayoutIdLst>
    <p:sldLayoutId id="2147483667" r:id="rId1"/>
    <p:sldLayoutId id="2147483652"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 id="2147483668" r:id="rId11"/>
    <p:sldLayoutId id="2147483661" r:id="rId12"/>
    <p:sldLayoutId id="2147483662" r:id="rId13"/>
    <p:sldLayoutId id="2147483663" r:id="rId14"/>
    <p:sldLayoutId id="2147483664" r:id="rId15"/>
    <p:sldLayoutId id="2147483665" r:id="rId16"/>
  </p:sldLayoutIdLst>
  <p:hf hdr="0" dt="0"/>
  <p:txStyles>
    <p:titleStyle>
      <a:lvl1pPr algn="l" defTabSz="914400" rtl="0" eaLnBrk="1" latinLnBrk="0" hangingPunct="1">
        <a:lnSpc>
          <a:spcPct val="90000"/>
        </a:lnSpc>
        <a:spcBef>
          <a:spcPct val="0"/>
        </a:spcBef>
        <a:buNone/>
        <a:defRPr sz="4400" b="1" kern="1200">
          <a:solidFill>
            <a:schemeClr val="accent6"/>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32" userDrawn="1">
          <p15:clr>
            <a:srgbClr val="F26B43"/>
          </p15:clr>
        </p15:guide>
        <p15:guide id="2" pos="3840" userDrawn="1">
          <p15:clr>
            <a:srgbClr val="F26B43"/>
          </p15:clr>
        </p15:guide>
        <p15:guide id="3" pos="5640" userDrawn="1">
          <p15:clr>
            <a:srgbClr val="F26B43"/>
          </p15:clr>
        </p15:guide>
        <p15:guide id="4" pos="1656" userDrawn="1">
          <p15:clr>
            <a:srgbClr val="F26B43"/>
          </p15:clr>
        </p15:guide>
        <p15:guide id="5" pos="520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hyperlink" Target="https://colab.research.google.com/drive/1z_9opts_M_ihY5RrE8G7oV22wBW1nwpN#scrollTo=VmIfW7KkfeZe" TargetMode="Externa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5.xml"/><Relationship Id="rId4" Type="http://schemas.openxmlformats.org/officeDocument/2006/relationships/chart" Target="../charts/char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485E0237-B9A1-0B58-E0AA-05EF84817EB4}"/>
              </a:ext>
            </a:extLst>
          </p:cNvPr>
          <p:cNvSpPr>
            <a:spLocks noGrp="1"/>
          </p:cNvSpPr>
          <p:nvPr>
            <p:ph type="body" sz="quarter" idx="28"/>
          </p:nvPr>
        </p:nvSpPr>
        <p:spPr>
          <a:xfrm>
            <a:off x="1601365" y="4172084"/>
            <a:ext cx="4042949" cy="2035502"/>
          </a:xfrm>
          <a:solidFill>
            <a:schemeClr val="bg2"/>
          </a:solidFill>
        </p:spPr>
        <p:txBody>
          <a:bodyPr/>
          <a:lstStyle/>
          <a:p>
            <a:r>
              <a:rPr lang="en-US" b="1" dirty="0">
                <a:latin typeface="Calibri" panose="020F0502020204030204" pitchFamily="34" charset="0"/>
                <a:ea typeface="Calibri" panose="020F0502020204030204" pitchFamily="34" charset="0"/>
                <a:cs typeface="Calibri" panose="020F0502020204030204" pitchFamily="34" charset="0"/>
              </a:rPr>
              <a:t>Ashutosh Pathak</a:t>
            </a:r>
          </a:p>
          <a:p>
            <a:r>
              <a:rPr lang="en-US" b="1" dirty="0">
                <a:latin typeface="Calibri" panose="020F0502020204030204" pitchFamily="34" charset="0"/>
                <a:ea typeface="Calibri" panose="020F0502020204030204" pitchFamily="34" charset="0"/>
                <a:cs typeface="Calibri" panose="020F0502020204030204" pitchFamily="34" charset="0"/>
              </a:rPr>
              <a:t>Prashant Mishra</a:t>
            </a:r>
          </a:p>
          <a:p>
            <a:r>
              <a:rPr lang="en-US" b="1" dirty="0">
                <a:latin typeface="Calibri" panose="020F0502020204030204" pitchFamily="34" charset="0"/>
                <a:ea typeface="Calibri" panose="020F0502020204030204" pitchFamily="34" charset="0"/>
                <a:cs typeface="Calibri" panose="020F0502020204030204" pitchFamily="34" charset="0"/>
              </a:rPr>
              <a:t>Ganga Hariharan</a:t>
            </a:r>
          </a:p>
          <a:p>
            <a:r>
              <a:rPr lang="en-US" b="1" dirty="0">
                <a:latin typeface="Calibri" panose="020F0502020204030204" pitchFamily="34" charset="0"/>
                <a:ea typeface="Calibri" panose="020F0502020204030204" pitchFamily="34" charset="0"/>
                <a:cs typeface="Calibri" panose="020F0502020204030204" pitchFamily="34" charset="0"/>
              </a:rPr>
              <a:t>Amritha </a:t>
            </a:r>
            <a:r>
              <a:rPr lang="en-US" b="1" dirty="0" err="1">
                <a:latin typeface="Calibri" panose="020F0502020204030204" pitchFamily="34" charset="0"/>
                <a:ea typeface="Calibri" panose="020F0502020204030204" pitchFamily="34" charset="0"/>
                <a:cs typeface="Calibri" panose="020F0502020204030204" pitchFamily="34" charset="0"/>
              </a:rPr>
              <a:t>Sugumarn</a:t>
            </a:r>
            <a:endParaRPr lang="en-US" b="1" dirty="0">
              <a:latin typeface="Calibri" panose="020F0502020204030204" pitchFamily="34" charset="0"/>
              <a:ea typeface="Calibri" panose="020F0502020204030204" pitchFamily="34" charset="0"/>
              <a:cs typeface="Calibri" panose="020F0502020204030204" pitchFamily="34" charset="0"/>
            </a:endParaRPr>
          </a:p>
          <a:p>
            <a:r>
              <a:rPr lang="en-US" b="1" dirty="0">
                <a:latin typeface="Calibri" panose="020F0502020204030204" pitchFamily="34" charset="0"/>
                <a:ea typeface="Calibri" panose="020F0502020204030204" pitchFamily="34" charset="0"/>
                <a:cs typeface="Calibri" panose="020F0502020204030204" pitchFamily="34" charset="0"/>
              </a:rPr>
              <a:t>Sanjay Anandan </a:t>
            </a:r>
          </a:p>
          <a:p>
            <a:endParaRPr lang="en-US" b="1" dirty="0">
              <a:latin typeface="Calibri" panose="020F0502020204030204" pitchFamily="34" charset="0"/>
              <a:ea typeface="Calibri" panose="020F0502020204030204" pitchFamily="34" charset="0"/>
              <a:cs typeface="Calibri" panose="020F0502020204030204" pitchFamily="34" charset="0"/>
            </a:endParaRPr>
          </a:p>
        </p:txBody>
      </p:sp>
      <p:sp>
        <p:nvSpPr>
          <p:cNvPr id="10" name="Freeform: Shape 11">
            <a:extLst>
              <a:ext uri="{FF2B5EF4-FFF2-40B4-BE49-F238E27FC236}">
                <a16:creationId xmlns:a16="http://schemas.microsoft.com/office/drawing/2014/main" id="{01A79B69-242C-3AEB-4A42-7A606A54C63A}"/>
              </a:ext>
              <a:ext uri="{C183D7F6-B498-43B3-948B-1728B52AA6E4}">
                <adec:decorative xmlns:adec="http://schemas.microsoft.com/office/drawing/2017/decorative" val="1"/>
              </a:ext>
            </a:extLst>
          </p:cNvPr>
          <p:cNvSpPr/>
          <p:nvPr/>
        </p:nvSpPr>
        <p:spPr>
          <a:xfrm>
            <a:off x="9857505" y="838985"/>
            <a:ext cx="1637958" cy="187385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chemeClr val="tx2">
                <a:lumMod val="50000"/>
                <a:lumOff val="5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14" name="Freeform: Shape 11">
            <a:extLst>
              <a:ext uri="{FF2B5EF4-FFF2-40B4-BE49-F238E27FC236}">
                <a16:creationId xmlns:a16="http://schemas.microsoft.com/office/drawing/2014/main" id="{E5D4DE6D-89C8-6FFF-287D-3F3BAD416CA1}"/>
              </a:ext>
              <a:ext uri="{C183D7F6-B498-43B3-948B-1728B52AA6E4}">
                <adec:decorative xmlns:adec="http://schemas.microsoft.com/office/drawing/2017/decorative" val="1"/>
              </a:ext>
            </a:extLst>
          </p:cNvPr>
          <p:cNvSpPr/>
          <p:nvPr/>
        </p:nvSpPr>
        <p:spPr>
          <a:xfrm>
            <a:off x="5974436" y="3694919"/>
            <a:ext cx="1637958" cy="187385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60000"/>
              <a:lumOff val="40000"/>
              <a:alpha val="50196"/>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pic>
        <p:nvPicPr>
          <p:cNvPr id="13" name="Picture Placeholder 12" descr="A magnifying glass with graph and arrow&#10;&#10;AI-generated content may be incorrect.">
            <a:extLst>
              <a:ext uri="{FF2B5EF4-FFF2-40B4-BE49-F238E27FC236}">
                <a16:creationId xmlns:a16="http://schemas.microsoft.com/office/drawing/2014/main" id="{9065A0EF-108A-F6C4-B9CE-701FE1F74F80}"/>
              </a:ext>
            </a:extLst>
          </p:cNvPr>
          <p:cNvPicPr>
            <a:picLocks noGrp="1" noChangeAspect="1"/>
          </p:cNvPicPr>
          <p:nvPr>
            <p:ph type="pic" sz="quarter" idx="47"/>
          </p:nvPr>
        </p:nvPicPr>
        <p:blipFill>
          <a:blip r:embed="rId3">
            <a:duotone>
              <a:prstClr val="black"/>
              <a:schemeClr val="accent3">
                <a:tint val="45000"/>
                <a:satMod val="400000"/>
              </a:schemeClr>
            </a:duotone>
          </a:blip>
          <a:srcRect l="6518" r="6518"/>
          <a:stretch>
            <a:fillRect/>
          </a:stretch>
        </p:blipFill>
        <p:spPr/>
      </p:pic>
      <p:sp>
        <p:nvSpPr>
          <p:cNvPr id="15" name="Text Placeholder 8">
            <a:extLst>
              <a:ext uri="{FF2B5EF4-FFF2-40B4-BE49-F238E27FC236}">
                <a16:creationId xmlns:a16="http://schemas.microsoft.com/office/drawing/2014/main" id="{342937F0-3374-FFB9-2B19-4D739665575B}"/>
              </a:ext>
            </a:extLst>
          </p:cNvPr>
          <p:cNvSpPr txBox="1">
            <a:spLocks/>
          </p:cNvSpPr>
          <p:nvPr/>
        </p:nvSpPr>
        <p:spPr>
          <a:xfrm>
            <a:off x="1873357" y="6259998"/>
            <a:ext cx="4101079" cy="417051"/>
          </a:xfrm>
          <a:prstGeom prst="rect">
            <a:avLst/>
          </a:prstGeom>
          <a:solidFill>
            <a:schemeClr val="bg2"/>
          </a:solidFill>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800" b="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latin typeface="Calibri" panose="020F0502020204030204" pitchFamily="34" charset="0"/>
                <a:ea typeface="Calibri" panose="020F0502020204030204" pitchFamily="34" charset="0"/>
                <a:cs typeface="Calibri" panose="020F0502020204030204" pitchFamily="34" charset="0"/>
              </a:rPr>
              <a:t>Project Mentor: Axel Penzo </a:t>
            </a:r>
          </a:p>
        </p:txBody>
      </p:sp>
      <p:cxnSp>
        <p:nvCxnSpPr>
          <p:cNvPr id="16" name="Straight Connector 15">
            <a:extLst>
              <a:ext uri="{FF2B5EF4-FFF2-40B4-BE49-F238E27FC236}">
                <a16:creationId xmlns:a16="http://schemas.microsoft.com/office/drawing/2014/main" id="{4A299456-F084-4D70-146B-1276C33385B0}"/>
              </a:ext>
            </a:extLst>
          </p:cNvPr>
          <p:cNvCxnSpPr>
            <a:cxnSpLocks/>
          </p:cNvCxnSpPr>
          <p:nvPr/>
        </p:nvCxnSpPr>
        <p:spPr>
          <a:xfrm>
            <a:off x="1525404" y="3901440"/>
            <a:ext cx="0" cy="2539509"/>
          </a:xfrm>
          <a:prstGeom prst="line">
            <a:avLst/>
          </a:prstGeom>
          <a:ln w="57150"/>
        </p:spPr>
        <p:style>
          <a:lnRef idx="3">
            <a:schemeClr val="dk1"/>
          </a:lnRef>
          <a:fillRef idx="0">
            <a:schemeClr val="dk1"/>
          </a:fillRef>
          <a:effectRef idx="2">
            <a:schemeClr val="dk1"/>
          </a:effectRef>
          <a:fontRef idx="minor">
            <a:schemeClr val="tx1"/>
          </a:fontRef>
        </p:style>
      </p:cxnSp>
      <p:sp>
        <p:nvSpPr>
          <p:cNvPr id="7" name="Title 6">
            <a:extLst>
              <a:ext uri="{FF2B5EF4-FFF2-40B4-BE49-F238E27FC236}">
                <a16:creationId xmlns:a16="http://schemas.microsoft.com/office/drawing/2014/main" id="{93A3B864-5E85-99D2-93E5-5CA1F4F35DC7}"/>
              </a:ext>
            </a:extLst>
          </p:cNvPr>
          <p:cNvSpPr>
            <a:spLocks noGrp="1"/>
          </p:cNvSpPr>
          <p:nvPr>
            <p:ph type="title"/>
          </p:nvPr>
        </p:nvSpPr>
        <p:spPr>
          <a:xfrm>
            <a:off x="148406" y="1760674"/>
            <a:ext cx="7794108" cy="2057441"/>
          </a:xfrm>
        </p:spPr>
        <p:txBody>
          <a:bodyPr/>
          <a:lstStyle/>
          <a:p>
            <a:pPr algn="ctr"/>
            <a:r>
              <a:rPr lang="en-US" sz="2800" dirty="0"/>
              <a:t>Progress Update </a:t>
            </a:r>
            <a:br>
              <a:rPr lang="en-US" dirty="0"/>
            </a:br>
            <a:r>
              <a:rPr lang="en-US" dirty="0"/>
              <a:t>Development of Skill Diagnostic Tool</a:t>
            </a:r>
          </a:p>
        </p:txBody>
      </p:sp>
      <p:sp>
        <p:nvSpPr>
          <p:cNvPr id="19" name="TextBox 18">
            <a:extLst>
              <a:ext uri="{FF2B5EF4-FFF2-40B4-BE49-F238E27FC236}">
                <a16:creationId xmlns:a16="http://schemas.microsoft.com/office/drawing/2014/main" id="{723CF131-575D-6DDA-04AF-F87F293F190D}"/>
              </a:ext>
            </a:extLst>
          </p:cNvPr>
          <p:cNvSpPr txBox="1"/>
          <p:nvPr/>
        </p:nvSpPr>
        <p:spPr>
          <a:xfrm>
            <a:off x="9428480" y="6207586"/>
            <a:ext cx="2763520" cy="369332"/>
          </a:xfrm>
          <a:prstGeom prst="rect">
            <a:avLst/>
          </a:prstGeom>
          <a:solidFill>
            <a:schemeClr val="bg2"/>
          </a:solidFill>
        </p:spPr>
        <p:txBody>
          <a:bodyPr wrap="square" rtlCol="0">
            <a:spAutoFit/>
          </a:bodyPr>
          <a:lstStyle/>
          <a:p>
            <a:pPr marL="0" indent="0" algn="ctr">
              <a:lnSpc>
                <a:spcPct val="100000"/>
              </a:lnSpc>
              <a:spcBef>
                <a:spcPts val="0"/>
              </a:spcBef>
              <a:buFontTx/>
              <a:buNone/>
            </a:pPr>
            <a:r>
              <a:rPr lang="en-IE" sz="1800" b="1" dirty="0">
                <a:latin typeface="Posterama" panose="020B0504020200020000" pitchFamily="34" charset="0"/>
                <a:ea typeface="微软雅黑"/>
                <a:cs typeface="Posterama" panose="020B0504020200020000" pitchFamily="34" charset="0"/>
              </a:rPr>
              <a:t>Date: 28</a:t>
            </a:r>
            <a:r>
              <a:rPr lang="en-IE" sz="1800" b="1" baseline="30000" dirty="0">
                <a:latin typeface="Posterama" panose="020B0504020200020000" pitchFamily="34" charset="0"/>
                <a:ea typeface="微软雅黑"/>
                <a:cs typeface="Posterama" panose="020B0504020200020000" pitchFamily="34" charset="0"/>
              </a:rPr>
              <a:t>th</a:t>
            </a:r>
            <a:r>
              <a:rPr lang="en-IE" sz="1800" b="1" dirty="0">
                <a:latin typeface="Posterama" panose="020B0504020200020000" pitchFamily="34" charset="0"/>
                <a:ea typeface="微软雅黑"/>
                <a:cs typeface="Posterama" panose="020B0504020200020000" pitchFamily="34" charset="0"/>
              </a:rPr>
              <a:t> March 2025</a:t>
            </a:r>
          </a:p>
        </p:txBody>
      </p:sp>
    </p:spTree>
    <p:extLst>
      <p:ext uri="{BB962C8B-B14F-4D97-AF65-F5344CB8AC3E}">
        <p14:creationId xmlns:p14="http://schemas.microsoft.com/office/powerpoint/2010/main" val="3898447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2D067331-378B-9FC9-D635-8D1946CBBDC5}"/>
              </a:ext>
            </a:extLst>
          </p:cNvPr>
          <p:cNvSpPr>
            <a:spLocks noGrp="1"/>
          </p:cNvSpPr>
          <p:nvPr>
            <p:ph type="title"/>
          </p:nvPr>
        </p:nvSpPr>
        <p:spPr>
          <a:xfrm>
            <a:off x="352552" y="82526"/>
            <a:ext cx="10515600" cy="1115434"/>
          </a:xfrm>
        </p:spPr>
        <p:txBody>
          <a:bodyPr/>
          <a:lstStyle/>
          <a:p>
            <a:r>
              <a:rPr lang="en-IE" b="1" dirty="0"/>
              <a:t>Skill Gap Detection &amp; Self-Assessment</a:t>
            </a:r>
            <a:r>
              <a:rPr lang="en-IE" dirty="0"/>
              <a:t>.</a:t>
            </a:r>
          </a:p>
        </p:txBody>
      </p:sp>
      <p:sp>
        <p:nvSpPr>
          <p:cNvPr id="7" name="TextBox 6">
            <a:extLst>
              <a:ext uri="{FF2B5EF4-FFF2-40B4-BE49-F238E27FC236}">
                <a16:creationId xmlns:a16="http://schemas.microsoft.com/office/drawing/2014/main" id="{30E3B7FB-AB64-B27D-9F40-10F80AC46540}"/>
              </a:ext>
            </a:extLst>
          </p:cNvPr>
          <p:cNvSpPr txBox="1"/>
          <p:nvPr/>
        </p:nvSpPr>
        <p:spPr>
          <a:xfrm>
            <a:off x="0" y="1013294"/>
            <a:ext cx="12192000" cy="646331"/>
          </a:xfrm>
          <a:prstGeom prst="rect">
            <a:avLst/>
          </a:prstGeom>
          <a:solidFill>
            <a:schemeClr val="tx2">
              <a:lumMod val="10000"/>
              <a:lumOff val="90000"/>
            </a:schemeClr>
          </a:solidFill>
        </p:spPr>
        <p:txBody>
          <a:bodyPr wrap="square">
            <a:spAutoFit/>
          </a:bodyPr>
          <a:lstStyle/>
          <a:p>
            <a:pPr algn="ctr"/>
            <a:r>
              <a:rPr lang="en-US" dirty="0">
                <a:latin typeface="Calibri" panose="020F0502020204030204" pitchFamily="34" charset="0"/>
                <a:ea typeface="Calibri" panose="020F0502020204030204" pitchFamily="34" charset="0"/>
                <a:cs typeface="Calibri" panose="020F0502020204030204" pitchFamily="34" charset="0"/>
              </a:rPr>
              <a:t>To recommend the most relevant courses that cover the maximum number of missing skills, aligned with the user's experience level.</a:t>
            </a:r>
          </a:p>
        </p:txBody>
      </p:sp>
      <p:sp>
        <p:nvSpPr>
          <p:cNvPr id="8" name="Rectangle 7">
            <a:extLst>
              <a:ext uri="{FF2B5EF4-FFF2-40B4-BE49-F238E27FC236}">
                <a16:creationId xmlns:a16="http://schemas.microsoft.com/office/drawing/2014/main" id="{409531F3-FAF9-A8A6-5B1B-642D00F05EA4}"/>
              </a:ext>
            </a:extLst>
          </p:cNvPr>
          <p:cNvSpPr/>
          <p:nvPr/>
        </p:nvSpPr>
        <p:spPr>
          <a:xfrm>
            <a:off x="352552" y="1884671"/>
            <a:ext cx="4457192" cy="2091212"/>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buNone/>
            </a:pPr>
            <a:r>
              <a:rPr lang="en-US" sz="1600" b="1" dirty="0">
                <a:solidFill>
                  <a:schemeClr val="tx1"/>
                </a:solidFill>
                <a:latin typeface="Calibri" panose="020F0502020204030204" pitchFamily="34" charset="0"/>
                <a:ea typeface="Calibri" panose="020F0502020204030204" pitchFamily="34" charset="0"/>
                <a:cs typeface="Calibri" panose="020F0502020204030204" pitchFamily="34" charset="0"/>
              </a:rPr>
              <a:t>Course Matching</a:t>
            </a:r>
            <a:r>
              <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a:t>
            </a:r>
          </a:p>
          <a:p>
            <a:pPr>
              <a:buFont typeface="Arial" panose="020B0604020202020204" pitchFamily="34" charset="0"/>
              <a:buChar char="•"/>
            </a:pPr>
            <a:r>
              <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Each course is analyzed to identify how many missing skills it covers.</a:t>
            </a:r>
          </a:p>
          <a:p>
            <a:pPr>
              <a:buFont typeface="Arial" panose="020B0604020202020204" pitchFamily="34" charset="0"/>
              <a:buChar char="•"/>
            </a:pPr>
            <a:r>
              <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Courses are prioritized based on:</a:t>
            </a:r>
          </a:p>
          <a:p>
            <a:pPr marL="742950" lvl="1" indent="-285750">
              <a:buFont typeface="Arial" panose="020B0604020202020204" pitchFamily="34" charset="0"/>
              <a:buChar char="•"/>
            </a:pPr>
            <a:r>
              <a:rPr lang="en-US" sz="1600" b="1" dirty="0">
                <a:solidFill>
                  <a:schemeClr val="tx1"/>
                </a:solidFill>
                <a:latin typeface="Calibri" panose="020F0502020204030204" pitchFamily="34" charset="0"/>
                <a:ea typeface="Calibri" panose="020F0502020204030204" pitchFamily="34" charset="0"/>
                <a:cs typeface="Calibri" panose="020F0502020204030204" pitchFamily="34" charset="0"/>
              </a:rPr>
              <a:t>Number of skills matched</a:t>
            </a:r>
            <a:endPar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742950" lvl="1" indent="-285750">
              <a:buFont typeface="Arial" panose="020B0604020202020204" pitchFamily="34" charset="0"/>
              <a:buChar char="•"/>
            </a:pPr>
            <a:r>
              <a:rPr lang="en-US" sz="1600" b="1" dirty="0">
                <a:solidFill>
                  <a:schemeClr val="tx1"/>
                </a:solidFill>
                <a:latin typeface="Calibri" panose="020F0502020204030204" pitchFamily="34" charset="0"/>
                <a:ea typeface="Calibri" panose="020F0502020204030204" pitchFamily="34" charset="0"/>
                <a:cs typeface="Calibri" panose="020F0502020204030204" pitchFamily="34" charset="0"/>
              </a:rPr>
              <a:t>Skill level alignment</a:t>
            </a:r>
            <a:r>
              <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 (Beginner / Intermediate / Advanced)</a:t>
            </a:r>
          </a:p>
          <a:p>
            <a:pPr marL="742950" lvl="1" indent="-285750">
              <a:buFont typeface="Arial" panose="020B0604020202020204" pitchFamily="34" charset="0"/>
              <a:buChar char="•"/>
            </a:pPr>
            <a:r>
              <a:rPr lang="en-US" sz="1600" b="1" dirty="0">
                <a:solidFill>
                  <a:schemeClr val="tx1"/>
                </a:solidFill>
                <a:latin typeface="Calibri" panose="020F0502020204030204" pitchFamily="34" charset="0"/>
                <a:ea typeface="Calibri" panose="020F0502020204030204" pitchFamily="34" charset="0"/>
                <a:cs typeface="Calibri" panose="020F0502020204030204" pitchFamily="34" charset="0"/>
              </a:rPr>
              <a:t>Course rating and reviews</a:t>
            </a:r>
            <a:endPar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a:buNone/>
            </a:pPr>
            <a:endPar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cxnSp>
        <p:nvCxnSpPr>
          <p:cNvPr id="10" name="Straight Arrow Connector 9">
            <a:extLst>
              <a:ext uri="{FF2B5EF4-FFF2-40B4-BE49-F238E27FC236}">
                <a16:creationId xmlns:a16="http://schemas.microsoft.com/office/drawing/2014/main" id="{0A112F5B-0D6A-9963-2DFD-B7E05C99AA17}"/>
              </a:ext>
            </a:extLst>
          </p:cNvPr>
          <p:cNvCxnSpPr>
            <a:cxnSpLocks/>
          </p:cNvCxnSpPr>
          <p:nvPr/>
        </p:nvCxnSpPr>
        <p:spPr>
          <a:xfrm>
            <a:off x="4809744" y="2985928"/>
            <a:ext cx="228904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Rectangle 10">
            <a:extLst>
              <a:ext uri="{FF2B5EF4-FFF2-40B4-BE49-F238E27FC236}">
                <a16:creationId xmlns:a16="http://schemas.microsoft.com/office/drawing/2014/main" id="{2F5ACBCD-1B6F-F837-AFD6-7B5309C6332C}"/>
              </a:ext>
            </a:extLst>
          </p:cNvPr>
          <p:cNvSpPr/>
          <p:nvPr/>
        </p:nvSpPr>
        <p:spPr>
          <a:xfrm>
            <a:off x="7132899" y="1940322"/>
            <a:ext cx="4500878" cy="2091211"/>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buNone/>
            </a:pPr>
            <a:r>
              <a:rPr lang="en-US" sz="1600" b="1" dirty="0">
                <a:solidFill>
                  <a:schemeClr val="tx1"/>
                </a:solidFill>
                <a:latin typeface="Calibri" panose="020F0502020204030204" pitchFamily="34" charset="0"/>
                <a:ea typeface="Calibri" panose="020F0502020204030204" pitchFamily="34" charset="0"/>
                <a:cs typeface="Calibri" panose="020F0502020204030204" pitchFamily="34" charset="0"/>
              </a:rPr>
              <a:t>Course Recommendation Output</a:t>
            </a:r>
            <a:r>
              <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a:t>
            </a:r>
          </a:p>
          <a:p>
            <a:pPr marL="285750" indent="-285750">
              <a:buFont typeface="Arial" panose="020B0604020202020204" pitchFamily="34" charset="0"/>
              <a:buChar char="•"/>
            </a:pPr>
            <a:r>
              <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Course title and institution</a:t>
            </a:r>
          </a:p>
          <a:p>
            <a:pPr marL="285750" indent="-285750">
              <a:buFont typeface="Arial" panose="020B0604020202020204" pitchFamily="34" charset="0"/>
              <a:buChar char="•"/>
            </a:pPr>
            <a:r>
              <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Energy sector relevance</a:t>
            </a:r>
          </a:p>
          <a:p>
            <a:pPr marL="285750" indent="-285750">
              <a:buFont typeface="Arial" panose="020B0604020202020204" pitchFamily="34" charset="0"/>
              <a:buChar char="•"/>
            </a:pPr>
            <a:r>
              <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Learning level &amp; duration</a:t>
            </a:r>
          </a:p>
          <a:p>
            <a:pPr marL="285750" indent="-285750">
              <a:buFont typeface="Arial" panose="020B0604020202020204" pitchFamily="34" charset="0"/>
              <a:buChar char="•"/>
            </a:pPr>
            <a:r>
              <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Ratings and reviews</a:t>
            </a:r>
          </a:p>
          <a:p>
            <a:pPr marL="285750" indent="-285750">
              <a:buFont typeface="Arial" panose="020B0604020202020204" pitchFamily="34" charset="0"/>
              <a:buChar char="•"/>
            </a:pPr>
            <a:r>
              <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Clickable course link for direct access</a:t>
            </a:r>
          </a:p>
          <a:p>
            <a:pPr>
              <a:buNone/>
            </a:pPr>
            <a:endParaRPr lang="en-US" sz="16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pic>
        <p:nvPicPr>
          <p:cNvPr id="23" name="Picture 22">
            <a:extLst>
              <a:ext uri="{FF2B5EF4-FFF2-40B4-BE49-F238E27FC236}">
                <a16:creationId xmlns:a16="http://schemas.microsoft.com/office/drawing/2014/main" id="{58CF9A1C-0ACC-06BA-E92B-2F05783504D5}"/>
              </a:ext>
            </a:extLst>
          </p:cNvPr>
          <p:cNvPicPr>
            <a:picLocks noChangeAspect="1"/>
          </p:cNvPicPr>
          <p:nvPr/>
        </p:nvPicPr>
        <p:blipFill>
          <a:blip r:embed="rId2"/>
          <a:stretch>
            <a:fillRect/>
          </a:stretch>
        </p:blipFill>
        <p:spPr>
          <a:xfrm>
            <a:off x="352553" y="4087186"/>
            <a:ext cx="11281224" cy="1962251"/>
          </a:xfrm>
          <a:prstGeom prst="rect">
            <a:avLst/>
          </a:prstGeom>
          <a:ln>
            <a:solidFill>
              <a:schemeClr val="tx1"/>
            </a:solidFill>
          </a:ln>
        </p:spPr>
      </p:pic>
      <p:sp>
        <p:nvSpPr>
          <p:cNvPr id="25" name="Rectangle 1">
            <a:extLst>
              <a:ext uri="{FF2B5EF4-FFF2-40B4-BE49-F238E27FC236}">
                <a16:creationId xmlns:a16="http://schemas.microsoft.com/office/drawing/2014/main" id="{28716DCD-B546-D483-BF3B-330FEBA044F4}"/>
              </a:ext>
            </a:extLst>
          </p:cNvPr>
          <p:cNvSpPr>
            <a:spLocks noChangeArrowheads="1"/>
          </p:cNvSpPr>
          <p:nvPr/>
        </p:nvSpPr>
        <p:spPr bwMode="auto">
          <a:xfrm>
            <a:off x="2178902" y="6188000"/>
            <a:ext cx="7834196"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Note: This step connects the dots between what the user lacks and how they can address it. We ensure that every course we recommend is </a:t>
            </a:r>
            <a:r>
              <a:rPr kumimoji="0" lang="en-US" altLang="en-US" sz="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targeted, efficient, and directly actionable</a:t>
            </a:r>
            <a:r>
              <a:rPr kumimoji="0" lang="en-US" altLang="en-US" sz="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4617292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C04083DA-E2AE-4398-44EC-42A0F10D9A43}"/>
              </a:ext>
            </a:extLst>
          </p:cNvPr>
          <p:cNvSpPr>
            <a:spLocks noGrp="1"/>
          </p:cNvSpPr>
          <p:nvPr>
            <p:ph type="title"/>
          </p:nvPr>
        </p:nvSpPr>
        <p:spPr>
          <a:xfrm>
            <a:off x="484632" y="110837"/>
            <a:ext cx="10515600" cy="1115434"/>
          </a:xfrm>
        </p:spPr>
        <p:txBody>
          <a:bodyPr anchor="ctr">
            <a:normAutofit/>
          </a:bodyPr>
          <a:lstStyle/>
          <a:p>
            <a:r>
              <a:rPr lang="en-IE" dirty="0"/>
              <a:t>Technical Stack</a:t>
            </a:r>
          </a:p>
        </p:txBody>
      </p:sp>
      <p:sp>
        <p:nvSpPr>
          <p:cNvPr id="15" name="Slide Number Placeholder 4">
            <a:extLst>
              <a:ext uri="{FF2B5EF4-FFF2-40B4-BE49-F238E27FC236}">
                <a16:creationId xmlns:a16="http://schemas.microsoft.com/office/drawing/2014/main" id="{071C904A-71AB-1E16-D98E-22E6D8EF84C4}"/>
              </a:ext>
            </a:extLst>
          </p:cNvPr>
          <p:cNvSpPr>
            <a:spLocks noGrp="1"/>
          </p:cNvSpPr>
          <p:nvPr>
            <p:ph type="sldNum" sz="quarter" idx="29"/>
          </p:nvPr>
        </p:nvSpPr>
        <p:spPr>
          <a:xfrm>
            <a:off x="11194169" y="6217920"/>
            <a:ext cx="458592" cy="365125"/>
          </a:xfrm>
        </p:spPr>
        <p:txBody>
          <a:bodyPr/>
          <a:lstStyle/>
          <a:p>
            <a:pPr>
              <a:spcAft>
                <a:spcPts val="600"/>
              </a:spcAft>
            </a:pPr>
            <a:fld id="{47FEACEE-25B4-4A2D-B147-27296E36371D}" type="slidenum">
              <a:rPr lang="en-US" altLang="zh-CN" smtClean="0"/>
              <a:pPr>
                <a:spcAft>
                  <a:spcPts val="600"/>
                </a:spcAft>
              </a:pPr>
              <a:t>11</a:t>
            </a:fld>
            <a:endParaRPr lang="en-US" altLang="zh-CN"/>
          </a:p>
        </p:txBody>
      </p:sp>
      <p:graphicFrame>
        <p:nvGraphicFramePr>
          <p:cNvPr id="8" name="Table 7">
            <a:extLst>
              <a:ext uri="{FF2B5EF4-FFF2-40B4-BE49-F238E27FC236}">
                <a16:creationId xmlns:a16="http://schemas.microsoft.com/office/drawing/2014/main" id="{3DC0BD90-C86D-5DBF-82E7-4BC6F93BDE09}"/>
              </a:ext>
            </a:extLst>
          </p:cNvPr>
          <p:cNvGraphicFramePr>
            <a:graphicFrameLocks noGrp="1"/>
          </p:cNvGraphicFramePr>
          <p:nvPr>
            <p:extLst>
              <p:ext uri="{D42A27DB-BD31-4B8C-83A1-F6EECF244321}">
                <p14:modId xmlns:p14="http://schemas.microsoft.com/office/powerpoint/2010/main" val="988121906"/>
              </p:ext>
            </p:extLst>
          </p:nvPr>
        </p:nvGraphicFramePr>
        <p:xfrm>
          <a:off x="667805" y="958712"/>
          <a:ext cx="11039563" cy="4997598"/>
        </p:xfrm>
        <a:graphic>
          <a:graphicData uri="http://schemas.openxmlformats.org/drawingml/2006/table">
            <a:tbl>
              <a:tblPr firstRow="1" bandRow="1">
                <a:tableStyleId>{3B4B98B0-60AC-42C2-AFA5-B58CD77FA1E5}</a:tableStyleId>
              </a:tblPr>
              <a:tblGrid>
                <a:gridCol w="531075">
                  <a:extLst>
                    <a:ext uri="{9D8B030D-6E8A-4147-A177-3AD203B41FA5}">
                      <a16:colId xmlns:a16="http://schemas.microsoft.com/office/drawing/2014/main" val="2734100665"/>
                    </a:ext>
                  </a:extLst>
                </a:gridCol>
                <a:gridCol w="2631440">
                  <a:extLst>
                    <a:ext uri="{9D8B030D-6E8A-4147-A177-3AD203B41FA5}">
                      <a16:colId xmlns:a16="http://schemas.microsoft.com/office/drawing/2014/main" val="944834887"/>
                    </a:ext>
                  </a:extLst>
                </a:gridCol>
                <a:gridCol w="3669681">
                  <a:extLst>
                    <a:ext uri="{9D8B030D-6E8A-4147-A177-3AD203B41FA5}">
                      <a16:colId xmlns:a16="http://schemas.microsoft.com/office/drawing/2014/main" val="3454769113"/>
                    </a:ext>
                  </a:extLst>
                </a:gridCol>
                <a:gridCol w="4207367">
                  <a:extLst>
                    <a:ext uri="{9D8B030D-6E8A-4147-A177-3AD203B41FA5}">
                      <a16:colId xmlns:a16="http://schemas.microsoft.com/office/drawing/2014/main" val="4255311489"/>
                    </a:ext>
                  </a:extLst>
                </a:gridCol>
              </a:tblGrid>
              <a:tr h="296796">
                <a:tc>
                  <a:txBody>
                    <a:bodyPr/>
                    <a:lstStyle/>
                    <a:p>
                      <a:pPr algn="ctr" fontAlgn="ctr"/>
                      <a:endParaRPr lang="en-IE" sz="14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8835" marR="8835" marT="8835" marB="0" anchor="ctr"/>
                </a:tc>
                <a:tc>
                  <a:txBody>
                    <a:bodyPr/>
                    <a:lstStyle/>
                    <a:p>
                      <a:pPr algn="ctr" fontAlgn="ctr"/>
                      <a:r>
                        <a:rPr lang="en-IE" sz="1400" b="1" u="none" strike="noStrike" dirty="0">
                          <a:effectLst/>
                          <a:latin typeface="Calibri" panose="020F0502020204030204" pitchFamily="34" charset="0"/>
                          <a:ea typeface="Calibri" panose="020F0502020204030204" pitchFamily="34" charset="0"/>
                          <a:cs typeface="Calibri" panose="020F0502020204030204" pitchFamily="34" charset="0"/>
                        </a:rPr>
                        <a:t>Component</a:t>
                      </a:r>
                      <a:endParaRPr lang="en-IE" sz="14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8835" marR="8835" marT="8835" marB="0" anchor="ctr"/>
                </a:tc>
                <a:tc>
                  <a:txBody>
                    <a:bodyPr/>
                    <a:lstStyle/>
                    <a:p>
                      <a:pPr algn="ctr" fontAlgn="ctr"/>
                      <a:r>
                        <a:rPr lang="en-IE" sz="1400" b="1" u="none" strike="noStrike" dirty="0">
                          <a:effectLst/>
                          <a:latin typeface="Calibri" panose="020F0502020204030204" pitchFamily="34" charset="0"/>
                          <a:ea typeface="Calibri" panose="020F0502020204030204" pitchFamily="34" charset="0"/>
                          <a:cs typeface="Calibri" panose="020F0502020204030204" pitchFamily="34" charset="0"/>
                        </a:rPr>
                        <a:t>Technology / Library</a:t>
                      </a:r>
                      <a:endParaRPr lang="en-IE" sz="14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8835" marR="8835" marT="8835" marB="0" anchor="ctr"/>
                </a:tc>
                <a:tc>
                  <a:txBody>
                    <a:bodyPr/>
                    <a:lstStyle/>
                    <a:p>
                      <a:pPr algn="ctr" fontAlgn="ctr"/>
                      <a:r>
                        <a:rPr lang="en-IE" sz="1400" b="1" u="none" strike="noStrike" dirty="0">
                          <a:effectLst/>
                          <a:latin typeface="Calibri" panose="020F0502020204030204" pitchFamily="34" charset="0"/>
                          <a:ea typeface="Calibri" panose="020F0502020204030204" pitchFamily="34" charset="0"/>
                          <a:cs typeface="Calibri" panose="020F0502020204030204" pitchFamily="34" charset="0"/>
                        </a:rPr>
                        <a:t>Purpose</a:t>
                      </a:r>
                      <a:endParaRPr lang="en-IE" sz="14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8835" marR="8835" marT="8835" marB="0" anchor="ctr"/>
                </a:tc>
                <a:extLst>
                  <a:ext uri="{0D108BD9-81ED-4DB2-BD59-A6C34878D82A}">
                    <a16:rowId xmlns:a16="http://schemas.microsoft.com/office/drawing/2014/main" val="1888304229"/>
                  </a:ext>
                </a:extLst>
              </a:tr>
              <a:tr h="296796">
                <a:tc>
                  <a:txBody>
                    <a:bodyPr/>
                    <a:lstStyle/>
                    <a:p>
                      <a:pPr algn="ctr" fontAlgn="ctr"/>
                      <a:r>
                        <a:rPr lang="en-IE"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1</a:t>
                      </a:r>
                    </a:p>
                  </a:txBody>
                  <a:tcPr marL="8835" marR="8835" marT="8835" marB="0" anchor="ctr"/>
                </a:tc>
                <a:tc>
                  <a:txBody>
                    <a:bodyPr/>
                    <a:lstStyle/>
                    <a:p>
                      <a:pPr algn="l" fontAlgn="ctr"/>
                      <a:r>
                        <a:rPr lang="en-IE" sz="1400" u="none" strike="noStrike" dirty="0">
                          <a:effectLst/>
                          <a:latin typeface="Calibri" panose="020F0502020204030204" pitchFamily="34" charset="0"/>
                          <a:ea typeface="Calibri" panose="020F0502020204030204" pitchFamily="34" charset="0"/>
                          <a:cs typeface="Calibri" panose="020F0502020204030204" pitchFamily="34" charset="0"/>
                        </a:rPr>
                        <a:t>Data Extraction  (Jobs)</a:t>
                      </a:r>
                      <a:endParaRPr lang="en-IE"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8835" marR="8835" marT="8835" marB="0" anchor="ctr"/>
                </a:tc>
                <a:tc>
                  <a:txBody>
                    <a:bodyPr/>
                    <a:lstStyle/>
                    <a:p>
                      <a:pPr algn="l" fontAlgn="ctr"/>
                      <a:r>
                        <a:rPr lang="en-IE" sz="1400" u="none" strike="noStrike" dirty="0">
                          <a:effectLst/>
                          <a:latin typeface="Calibri" panose="020F0502020204030204" pitchFamily="34" charset="0"/>
                          <a:ea typeface="Calibri" panose="020F0502020204030204" pitchFamily="34" charset="0"/>
                          <a:cs typeface="Calibri" panose="020F0502020204030204" pitchFamily="34" charset="0"/>
                        </a:rPr>
                        <a:t>pandas, </a:t>
                      </a:r>
                      <a:r>
                        <a:rPr lang="en-IE" sz="1400" u="none" strike="noStrike" dirty="0" err="1">
                          <a:effectLst/>
                          <a:latin typeface="Calibri" panose="020F0502020204030204" pitchFamily="34" charset="0"/>
                          <a:ea typeface="Calibri" panose="020F0502020204030204" pitchFamily="34" charset="0"/>
                          <a:cs typeface="Calibri" panose="020F0502020204030204" pitchFamily="34" charset="0"/>
                        </a:rPr>
                        <a:t>read_csv</a:t>
                      </a:r>
                      <a:r>
                        <a:rPr lang="en-IE" sz="1400" u="none" strike="noStrike" dirty="0">
                          <a:effectLst/>
                          <a:latin typeface="Calibri" panose="020F0502020204030204" pitchFamily="34" charset="0"/>
                          <a:ea typeface="Calibri" panose="020F0502020204030204" pitchFamily="34" charset="0"/>
                          <a:cs typeface="Calibri" panose="020F0502020204030204" pitchFamily="34" charset="0"/>
                        </a:rPr>
                        <a:t>()</a:t>
                      </a:r>
                      <a:endParaRPr lang="en-IE"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8835" marR="8835" marT="8835" marB="0" anchor="ctr"/>
                </a:tc>
                <a:tc>
                  <a:txBody>
                    <a:bodyPr/>
                    <a:lstStyle/>
                    <a:p>
                      <a:pPr algn="l" fontAlgn="ctr"/>
                      <a:r>
                        <a:rPr lang="en-US"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Load job dataset with attributes: Title, Company, Location, Description, Skills, Sector, Department, Job Level</a:t>
                      </a:r>
                    </a:p>
                  </a:txBody>
                  <a:tcPr marL="8835" marR="8835" marT="8835" marB="0" anchor="ctr"/>
                </a:tc>
                <a:extLst>
                  <a:ext uri="{0D108BD9-81ED-4DB2-BD59-A6C34878D82A}">
                    <a16:rowId xmlns:a16="http://schemas.microsoft.com/office/drawing/2014/main" val="4134171368"/>
                  </a:ext>
                </a:extLst>
              </a:tr>
              <a:tr h="296796">
                <a:tc>
                  <a:txBody>
                    <a:bodyPr/>
                    <a:lstStyle/>
                    <a:p>
                      <a:pPr algn="ctr" fontAlgn="ctr"/>
                      <a:r>
                        <a:rPr lang="en-IE"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2</a:t>
                      </a:r>
                    </a:p>
                  </a:txBody>
                  <a:tcPr marL="8835" marR="8835" marT="8835" marB="0" anchor="ctr"/>
                </a:tc>
                <a:tc>
                  <a:txBody>
                    <a:bodyPr/>
                    <a:lstStyle/>
                    <a:p>
                      <a:pPr algn="l" fontAlgn="ctr"/>
                      <a:r>
                        <a:rPr lang="en-IE"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Data Extraction (Courses)</a:t>
                      </a:r>
                    </a:p>
                  </a:txBody>
                  <a:tcPr marL="8835" marR="8835" marT="8835" marB="0" anchor="ct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IE" sz="1400" u="none" strike="noStrike" dirty="0">
                          <a:effectLst/>
                          <a:latin typeface="Calibri" panose="020F0502020204030204" pitchFamily="34" charset="0"/>
                          <a:ea typeface="Calibri" panose="020F0502020204030204" pitchFamily="34" charset="0"/>
                          <a:cs typeface="Calibri" panose="020F0502020204030204" pitchFamily="34" charset="0"/>
                        </a:rPr>
                        <a:t>pandas, </a:t>
                      </a:r>
                      <a:r>
                        <a:rPr lang="en-IE" sz="1400" u="none" strike="noStrike" dirty="0" err="1">
                          <a:effectLst/>
                          <a:latin typeface="Calibri" panose="020F0502020204030204" pitchFamily="34" charset="0"/>
                          <a:ea typeface="Calibri" panose="020F0502020204030204" pitchFamily="34" charset="0"/>
                          <a:cs typeface="Calibri" panose="020F0502020204030204" pitchFamily="34" charset="0"/>
                        </a:rPr>
                        <a:t>read_csv</a:t>
                      </a:r>
                      <a:r>
                        <a:rPr lang="en-IE" sz="1400" u="none" strike="noStrike" dirty="0">
                          <a:effectLst/>
                          <a:latin typeface="Calibri" panose="020F0502020204030204" pitchFamily="34" charset="0"/>
                          <a:ea typeface="Calibri" panose="020F0502020204030204" pitchFamily="34" charset="0"/>
                          <a:cs typeface="Calibri" panose="020F0502020204030204" pitchFamily="34" charset="0"/>
                        </a:rPr>
                        <a:t>()</a:t>
                      </a:r>
                      <a:endParaRPr lang="en-IE"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8835" marR="8835" marT="8835" marB="0" anchor="ctr"/>
                </a:tc>
                <a:tc>
                  <a:txBody>
                    <a:bodyPr/>
                    <a:lstStyle/>
                    <a:p>
                      <a:pPr algn="l" fontAlgn="ctr"/>
                      <a:r>
                        <a:rPr lang="en-US"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Load course dataset with attributes: Title, Institution, Rating, Level, Duration, Skills, Sector, Department</a:t>
                      </a:r>
                    </a:p>
                  </a:txBody>
                  <a:tcPr marL="8835" marR="8835" marT="8835" marB="0" anchor="ctr"/>
                </a:tc>
                <a:extLst>
                  <a:ext uri="{0D108BD9-81ED-4DB2-BD59-A6C34878D82A}">
                    <a16:rowId xmlns:a16="http://schemas.microsoft.com/office/drawing/2014/main" val="2960480736"/>
                  </a:ext>
                </a:extLst>
              </a:tr>
              <a:tr h="533088">
                <a:tc>
                  <a:txBody>
                    <a:bodyPr/>
                    <a:lstStyle/>
                    <a:p>
                      <a:pPr algn="ctr" fontAlgn="ctr"/>
                      <a:r>
                        <a:rPr lang="en-IE"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4</a:t>
                      </a:r>
                    </a:p>
                  </a:txBody>
                  <a:tcPr marL="8835" marR="8835" marT="8835" marB="0" anchor="ctr"/>
                </a:tc>
                <a:tc>
                  <a:txBody>
                    <a:bodyPr/>
                    <a:lstStyle/>
                    <a:p>
                      <a:pPr algn="l" fontAlgn="ctr"/>
                      <a:r>
                        <a:rPr lang="en-IE" sz="1400" u="none" strike="noStrike" dirty="0">
                          <a:effectLst/>
                          <a:latin typeface="Calibri" panose="020F0502020204030204" pitchFamily="34" charset="0"/>
                          <a:ea typeface="Calibri" panose="020F0502020204030204" pitchFamily="34" charset="0"/>
                          <a:cs typeface="Calibri" panose="020F0502020204030204" pitchFamily="34" charset="0"/>
                        </a:rPr>
                        <a:t>Data Cleaning &amp; Preprocessing</a:t>
                      </a:r>
                      <a:endParaRPr lang="en-IE"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8835" marR="8835" marT="8835" marB="0" anchor="ctr"/>
                </a:tc>
                <a:tc>
                  <a:txBody>
                    <a:bodyPr/>
                    <a:lstStyle/>
                    <a:p>
                      <a:pPr algn="l" fontAlgn="ctr"/>
                      <a:r>
                        <a:rPr lang="en-US" sz="1400" u="none" strike="noStrike" dirty="0">
                          <a:effectLst/>
                          <a:latin typeface="Calibri" panose="020F0502020204030204" pitchFamily="34" charset="0"/>
                          <a:ea typeface="Calibri" panose="020F0502020204030204" pitchFamily="34" charset="0"/>
                          <a:cs typeface="Calibri" panose="020F0502020204030204" pitchFamily="34" charset="0"/>
                        </a:rPr>
                        <a:t>pandas, string methods, ENGLISH_STOP_WORDS</a:t>
                      </a:r>
                      <a:endParaRPr lang="en-US"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8835" marR="8835" marT="8835" marB="0" anchor="ctr"/>
                </a:tc>
                <a:tc>
                  <a:txBody>
                    <a:bodyPr/>
                    <a:lstStyle/>
                    <a:p>
                      <a:pPr algn="l" fontAlgn="ctr"/>
                      <a:r>
                        <a:rPr lang="en-US" sz="1400" u="none" strike="noStrike" dirty="0">
                          <a:effectLst/>
                          <a:latin typeface="Calibri" panose="020F0502020204030204" pitchFamily="34" charset="0"/>
                          <a:ea typeface="Calibri" panose="020F0502020204030204" pitchFamily="34" charset="0"/>
                          <a:cs typeface="Calibri" panose="020F0502020204030204" pitchFamily="34" charset="0"/>
                        </a:rPr>
                        <a:t>Clean column names, normalize skills,  </a:t>
                      </a:r>
                      <a:r>
                        <a:rPr lang="en-US" sz="1400" u="none" strike="noStrike" dirty="0" err="1">
                          <a:effectLst/>
                          <a:latin typeface="Calibri" panose="020F0502020204030204" pitchFamily="34" charset="0"/>
                          <a:ea typeface="Calibri" panose="020F0502020204030204" pitchFamily="34" charset="0"/>
                          <a:cs typeface="Calibri" panose="020F0502020204030204" pitchFamily="34" charset="0"/>
                        </a:rPr>
                        <a:t>stopwords</a:t>
                      </a:r>
                      <a:endParaRPr lang="en-US"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8835" marR="8835" marT="8835" marB="0" anchor="ctr"/>
                </a:tc>
                <a:extLst>
                  <a:ext uri="{0D108BD9-81ED-4DB2-BD59-A6C34878D82A}">
                    <a16:rowId xmlns:a16="http://schemas.microsoft.com/office/drawing/2014/main" val="3230947204"/>
                  </a:ext>
                </a:extLst>
              </a:tr>
              <a:tr h="533088">
                <a:tc>
                  <a:txBody>
                    <a:bodyPr/>
                    <a:lstStyle/>
                    <a:p>
                      <a:pPr algn="ctr" fontAlgn="ctr"/>
                      <a:r>
                        <a:rPr lang="en-IE"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5</a:t>
                      </a:r>
                    </a:p>
                  </a:txBody>
                  <a:tcPr marL="8835" marR="8835" marT="8835" marB="0" anchor="ctr"/>
                </a:tc>
                <a:tc>
                  <a:txBody>
                    <a:bodyPr/>
                    <a:lstStyle/>
                    <a:p>
                      <a:pPr algn="l" fontAlgn="ctr"/>
                      <a:r>
                        <a:rPr lang="en-IE" sz="1400" u="none" strike="noStrike" dirty="0">
                          <a:effectLst/>
                          <a:latin typeface="Calibri" panose="020F0502020204030204" pitchFamily="34" charset="0"/>
                          <a:ea typeface="Calibri" panose="020F0502020204030204" pitchFamily="34" charset="0"/>
                          <a:cs typeface="Calibri" panose="020F0502020204030204" pitchFamily="34" charset="0"/>
                        </a:rPr>
                        <a:t>Job Description Generation</a:t>
                      </a:r>
                      <a:endParaRPr lang="en-IE"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8835" marR="8835" marT="8835" marB="0" anchor="ctr"/>
                </a:tc>
                <a:tc>
                  <a:txBody>
                    <a:bodyPr/>
                    <a:lstStyle/>
                    <a:p>
                      <a:pPr algn="l" fontAlgn="ctr"/>
                      <a:r>
                        <a:rPr lang="en-IE" sz="1400" u="none" strike="noStrike" dirty="0">
                          <a:effectLst/>
                          <a:latin typeface="Calibri" panose="020F0502020204030204" pitchFamily="34" charset="0"/>
                          <a:ea typeface="Calibri" panose="020F0502020204030204" pitchFamily="34" charset="0"/>
                          <a:cs typeface="Calibri" panose="020F0502020204030204" pitchFamily="34" charset="0"/>
                        </a:rPr>
                        <a:t>transformers, Flan-T5 via Hugging Face Hub</a:t>
                      </a:r>
                      <a:endParaRPr lang="en-IE"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8835" marR="8835" marT="8835" marB="0" anchor="ctr"/>
                </a:tc>
                <a:tc>
                  <a:txBody>
                    <a:bodyPr/>
                    <a:lstStyle/>
                    <a:p>
                      <a:pPr algn="l" fontAlgn="ctr"/>
                      <a:r>
                        <a:rPr lang="en-US" sz="1400" u="none" strike="noStrike" dirty="0">
                          <a:effectLst/>
                          <a:latin typeface="Calibri" panose="020F0502020204030204" pitchFamily="34" charset="0"/>
                          <a:ea typeface="Calibri" panose="020F0502020204030204" pitchFamily="34" charset="0"/>
                          <a:cs typeface="Calibri" panose="020F0502020204030204" pitchFamily="34" charset="0"/>
                        </a:rPr>
                        <a:t>Generate role-specific job descriptions using AI</a:t>
                      </a:r>
                      <a:endParaRPr lang="en-US"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8835" marR="8835" marT="8835" marB="0" anchor="ctr"/>
                </a:tc>
                <a:extLst>
                  <a:ext uri="{0D108BD9-81ED-4DB2-BD59-A6C34878D82A}">
                    <a16:rowId xmlns:a16="http://schemas.microsoft.com/office/drawing/2014/main" val="2517618645"/>
                  </a:ext>
                </a:extLst>
              </a:tr>
              <a:tr h="296796">
                <a:tc>
                  <a:txBody>
                    <a:bodyPr/>
                    <a:lstStyle/>
                    <a:p>
                      <a:pPr algn="ctr" fontAlgn="ctr"/>
                      <a:r>
                        <a:rPr lang="en-IE"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6</a:t>
                      </a:r>
                    </a:p>
                  </a:txBody>
                  <a:tcPr marL="8835" marR="8835" marT="8835" marB="0" anchor="ctr"/>
                </a:tc>
                <a:tc>
                  <a:txBody>
                    <a:bodyPr/>
                    <a:lstStyle/>
                    <a:p>
                      <a:pPr algn="l" fontAlgn="ctr"/>
                      <a:r>
                        <a:rPr lang="en-IE" sz="1400" u="none" strike="noStrike" dirty="0">
                          <a:effectLst/>
                          <a:latin typeface="Calibri" panose="020F0502020204030204" pitchFamily="34" charset="0"/>
                          <a:ea typeface="Calibri" panose="020F0502020204030204" pitchFamily="34" charset="0"/>
                          <a:cs typeface="Calibri" panose="020F0502020204030204" pitchFamily="34" charset="0"/>
                        </a:rPr>
                        <a:t>Skill Extraction</a:t>
                      </a:r>
                      <a:endParaRPr lang="en-IE"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8835" marR="8835" marT="8835" marB="0" anchor="ctr"/>
                </a:tc>
                <a:tc>
                  <a:txBody>
                    <a:bodyPr/>
                    <a:lstStyle/>
                    <a:p>
                      <a:pPr algn="l" fontAlgn="ctr"/>
                      <a:r>
                        <a:rPr lang="en-IE" sz="1400" u="none" strike="noStrike" dirty="0" err="1">
                          <a:effectLst/>
                          <a:latin typeface="Calibri" panose="020F0502020204030204" pitchFamily="34" charset="0"/>
                          <a:ea typeface="Calibri" panose="020F0502020204030204" pitchFamily="34" charset="0"/>
                          <a:cs typeface="Calibri" panose="020F0502020204030204" pitchFamily="34" charset="0"/>
                        </a:rPr>
                        <a:t>Lightcast</a:t>
                      </a:r>
                      <a:r>
                        <a:rPr lang="en-IE" sz="1400" u="none" strike="noStrike" dirty="0">
                          <a:effectLst/>
                          <a:latin typeface="Calibri" panose="020F0502020204030204" pitchFamily="34" charset="0"/>
                          <a:ea typeface="Calibri" panose="020F0502020204030204" pitchFamily="34" charset="0"/>
                          <a:cs typeface="Calibri" panose="020F0502020204030204" pitchFamily="34" charset="0"/>
                        </a:rPr>
                        <a:t> (EMSI) API</a:t>
                      </a:r>
                      <a:endParaRPr lang="en-IE"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8835" marR="8835" marT="8835" marB="0" anchor="ctr"/>
                </a:tc>
                <a:tc>
                  <a:txBody>
                    <a:bodyPr/>
                    <a:lstStyle/>
                    <a:p>
                      <a:pPr algn="l" fontAlgn="ctr"/>
                      <a:r>
                        <a:rPr lang="en-US" sz="1400" u="none" strike="noStrike" dirty="0">
                          <a:effectLst/>
                          <a:latin typeface="Calibri" panose="020F0502020204030204" pitchFamily="34" charset="0"/>
                          <a:ea typeface="Calibri" panose="020F0502020204030204" pitchFamily="34" charset="0"/>
                          <a:cs typeface="Calibri" panose="020F0502020204030204" pitchFamily="34" charset="0"/>
                        </a:rPr>
                        <a:t>Extract structured skills from job descriptions</a:t>
                      </a:r>
                      <a:endParaRPr lang="en-US"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8835" marR="8835" marT="8835" marB="0" anchor="ctr"/>
                </a:tc>
                <a:extLst>
                  <a:ext uri="{0D108BD9-81ED-4DB2-BD59-A6C34878D82A}">
                    <a16:rowId xmlns:a16="http://schemas.microsoft.com/office/drawing/2014/main" val="164377415"/>
                  </a:ext>
                </a:extLst>
              </a:tr>
              <a:tr h="296796">
                <a:tc>
                  <a:txBody>
                    <a:bodyPr/>
                    <a:lstStyle/>
                    <a:p>
                      <a:pPr algn="ctr" fontAlgn="ctr"/>
                      <a:r>
                        <a:rPr lang="en-IE"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7</a:t>
                      </a:r>
                    </a:p>
                  </a:txBody>
                  <a:tcPr marL="8835" marR="8835" marT="8835" marB="0" anchor="ctr"/>
                </a:tc>
                <a:tc>
                  <a:txBody>
                    <a:bodyPr/>
                    <a:lstStyle/>
                    <a:p>
                      <a:pPr algn="l" fontAlgn="ctr"/>
                      <a:r>
                        <a:rPr lang="en-IE" sz="1400" u="none" strike="noStrike" dirty="0">
                          <a:effectLst/>
                          <a:latin typeface="Calibri" panose="020F0502020204030204" pitchFamily="34" charset="0"/>
                          <a:ea typeface="Calibri" panose="020F0502020204030204" pitchFamily="34" charset="0"/>
                          <a:cs typeface="Calibri" panose="020F0502020204030204" pitchFamily="34" charset="0"/>
                        </a:rPr>
                        <a:t>Skill Ranking</a:t>
                      </a:r>
                      <a:endParaRPr lang="en-IE"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8835" marR="8835" marT="8835" marB="0" anchor="ctr"/>
                </a:tc>
                <a:tc>
                  <a:txBody>
                    <a:bodyPr/>
                    <a:lstStyle/>
                    <a:p>
                      <a:pPr algn="l" fontAlgn="ctr"/>
                      <a:r>
                        <a:rPr lang="en-IE" sz="1400" u="none" strike="noStrike" dirty="0">
                          <a:effectLst/>
                          <a:latin typeface="Calibri" panose="020F0502020204030204" pitchFamily="34" charset="0"/>
                          <a:ea typeface="Calibri" panose="020F0502020204030204" pitchFamily="34" charset="0"/>
                          <a:cs typeface="Calibri" panose="020F0502020204030204" pitchFamily="34" charset="0"/>
                        </a:rPr>
                        <a:t>EMSI API Confidence Scores</a:t>
                      </a:r>
                      <a:endParaRPr lang="en-IE"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8835" marR="8835" marT="8835" marB="0" anchor="ctr"/>
                </a:tc>
                <a:tc>
                  <a:txBody>
                    <a:bodyPr/>
                    <a:lstStyle/>
                    <a:p>
                      <a:pPr algn="l" fontAlgn="ctr"/>
                      <a:r>
                        <a:rPr lang="en-US" sz="1400" u="none" strike="noStrike" dirty="0">
                          <a:effectLst/>
                          <a:latin typeface="Calibri" panose="020F0502020204030204" pitchFamily="34" charset="0"/>
                          <a:ea typeface="Calibri" panose="020F0502020204030204" pitchFamily="34" charset="0"/>
                          <a:cs typeface="Calibri" panose="020F0502020204030204" pitchFamily="34" charset="0"/>
                        </a:rPr>
                        <a:t>Rank skills by relevance and confidence</a:t>
                      </a:r>
                      <a:endParaRPr lang="en-US"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8835" marR="8835" marT="8835" marB="0" anchor="ctr"/>
                </a:tc>
                <a:extLst>
                  <a:ext uri="{0D108BD9-81ED-4DB2-BD59-A6C34878D82A}">
                    <a16:rowId xmlns:a16="http://schemas.microsoft.com/office/drawing/2014/main" val="3583149122"/>
                  </a:ext>
                </a:extLst>
              </a:tr>
              <a:tr h="533088">
                <a:tc>
                  <a:txBody>
                    <a:bodyPr/>
                    <a:lstStyle/>
                    <a:p>
                      <a:pPr algn="ctr" fontAlgn="ctr"/>
                      <a:r>
                        <a:rPr lang="en-IE"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8</a:t>
                      </a:r>
                    </a:p>
                  </a:txBody>
                  <a:tcPr marL="8835" marR="8835" marT="8835" marB="0" anchor="ctr"/>
                </a:tc>
                <a:tc>
                  <a:txBody>
                    <a:bodyPr/>
                    <a:lstStyle/>
                    <a:p>
                      <a:pPr algn="l" fontAlgn="ctr"/>
                      <a:r>
                        <a:rPr lang="en-IE" sz="1400" u="none" strike="noStrike" dirty="0">
                          <a:effectLst/>
                          <a:latin typeface="Calibri" panose="020F0502020204030204" pitchFamily="34" charset="0"/>
                          <a:ea typeface="Calibri" panose="020F0502020204030204" pitchFamily="34" charset="0"/>
                          <a:cs typeface="Calibri" panose="020F0502020204030204" pitchFamily="34" charset="0"/>
                        </a:rPr>
                        <a:t>Skill Matching (Jobs &amp; Courses)</a:t>
                      </a:r>
                      <a:endParaRPr lang="en-IE"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8835" marR="8835" marT="8835" marB="0" anchor="ctr"/>
                </a:tc>
                <a:tc>
                  <a:txBody>
                    <a:bodyPr/>
                    <a:lstStyle/>
                    <a:p>
                      <a:pPr algn="l" fontAlgn="ctr"/>
                      <a:r>
                        <a:rPr lang="en-IE" sz="1400" u="none" strike="noStrike" dirty="0">
                          <a:effectLst/>
                          <a:latin typeface="Calibri" panose="020F0502020204030204" pitchFamily="34" charset="0"/>
                          <a:ea typeface="Calibri" panose="020F0502020204030204" pitchFamily="34" charset="0"/>
                          <a:cs typeface="Calibri" panose="020F0502020204030204" pitchFamily="34" charset="0"/>
                        </a:rPr>
                        <a:t>the fuzz (Fuzzy Matching)</a:t>
                      </a:r>
                      <a:endParaRPr lang="en-IE"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8835" marR="8835" marT="8835" marB="0" anchor="ctr"/>
                </a:tc>
                <a:tc>
                  <a:txBody>
                    <a:bodyPr/>
                    <a:lstStyle/>
                    <a:p>
                      <a:pPr algn="l" fontAlgn="ctr"/>
                      <a:r>
                        <a:rPr lang="en-US" sz="1400" u="none" strike="noStrike" dirty="0">
                          <a:effectLst/>
                          <a:latin typeface="Calibri" panose="020F0502020204030204" pitchFamily="34" charset="0"/>
                          <a:ea typeface="Calibri" panose="020F0502020204030204" pitchFamily="34" charset="0"/>
                          <a:cs typeface="Calibri" panose="020F0502020204030204" pitchFamily="34" charset="0"/>
                        </a:rPr>
                        <a:t>Match job and course titles with user-entered role</a:t>
                      </a:r>
                      <a:endParaRPr lang="en-US"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8835" marR="8835" marT="8835" marB="0" anchor="ctr"/>
                </a:tc>
                <a:extLst>
                  <a:ext uri="{0D108BD9-81ED-4DB2-BD59-A6C34878D82A}">
                    <a16:rowId xmlns:a16="http://schemas.microsoft.com/office/drawing/2014/main" val="395877336"/>
                  </a:ext>
                </a:extLst>
              </a:tr>
              <a:tr h="296796">
                <a:tc>
                  <a:txBody>
                    <a:bodyPr/>
                    <a:lstStyle/>
                    <a:p>
                      <a:pPr algn="ctr" fontAlgn="ctr"/>
                      <a:r>
                        <a:rPr lang="en-IE"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9</a:t>
                      </a:r>
                    </a:p>
                  </a:txBody>
                  <a:tcPr marL="8835" marR="8835" marT="8835" marB="0" anchor="ctr"/>
                </a:tc>
                <a:tc>
                  <a:txBody>
                    <a:bodyPr/>
                    <a:lstStyle/>
                    <a:p>
                      <a:pPr algn="l" fontAlgn="ctr"/>
                      <a:r>
                        <a:rPr lang="en-IE" sz="1400" u="none" strike="noStrike">
                          <a:effectLst/>
                          <a:latin typeface="Calibri" panose="020F0502020204030204" pitchFamily="34" charset="0"/>
                          <a:ea typeface="Calibri" panose="020F0502020204030204" pitchFamily="34" charset="0"/>
                          <a:cs typeface="Calibri" panose="020F0502020204030204" pitchFamily="34" charset="0"/>
                        </a:rPr>
                        <a:t>User Interaction (Skill Selection)</a:t>
                      </a:r>
                      <a:endParaRPr lang="en-IE" sz="14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8835" marR="8835" marT="8835" marB="0" anchor="ctr"/>
                </a:tc>
                <a:tc>
                  <a:txBody>
                    <a:bodyPr/>
                    <a:lstStyle/>
                    <a:p>
                      <a:pPr algn="l" fontAlgn="ctr"/>
                      <a:r>
                        <a:rPr lang="en-IE" sz="1400" u="none" strike="noStrike" dirty="0" err="1">
                          <a:effectLst/>
                          <a:latin typeface="Calibri" panose="020F0502020204030204" pitchFamily="34" charset="0"/>
                          <a:ea typeface="Calibri" panose="020F0502020204030204" pitchFamily="34" charset="0"/>
                          <a:cs typeface="Calibri" panose="020F0502020204030204" pitchFamily="34" charset="0"/>
                        </a:rPr>
                        <a:t>ipywidgets</a:t>
                      </a:r>
                      <a:r>
                        <a:rPr lang="en-IE" sz="1400" u="none" strike="noStrike" dirty="0">
                          <a:effectLst/>
                          <a:latin typeface="Calibri" panose="020F0502020204030204" pitchFamily="34" charset="0"/>
                          <a:ea typeface="Calibri" panose="020F0502020204030204" pitchFamily="34" charset="0"/>
                          <a:cs typeface="Calibri" panose="020F0502020204030204" pitchFamily="34" charset="0"/>
                        </a:rPr>
                        <a:t>, Dropdown, </a:t>
                      </a:r>
                      <a:r>
                        <a:rPr lang="en-IE" sz="1400" u="none" strike="noStrike" dirty="0" err="1">
                          <a:effectLst/>
                          <a:latin typeface="Calibri" panose="020F0502020204030204" pitchFamily="34" charset="0"/>
                          <a:ea typeface="Calibri" panose="020F0502020204030204" pitchFamily="34" charset="0"/>
                          <a:cs typeface="Calibri" panose="020F0502020204030204" pitchFamily="34" charset="0"/>
                        </a:rPr>
                        <a:t>VBox</a:t>
                      </a:r>
                      <a:r>
                        <a:rPr lang="en-IE" sz="1400" u="none" strike="noStrike" dirty="0">
                          <a:effectLst/>
                          <a:latin typeface="Calibri" panose="020F0502020204030204" pitchFamily="34" charset="0"/>
                          <a:ea typeface="Calibri" panose="020F0502020204030204" pitchFamily="34" charset="0"/>
                          <a:cs typeface="Calibri" panose="020F0502020204030204" pitchFamily="34" charset="0"/>
                        </a:rPr>
                        <a:t>, Button</a:t>
                      </a:r>
                      <a:endParaRPr lang="en-IE"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8835" marR="8835" marT="8835" marB="0" anchor="ctr"/>
                </a:tc>
                <a:tc>
                  <a:txBody>
                    <a:bodyPr/>
                    <a:lstStyle/>
                    <a:p>
                      <a:pPr algn="l" fontAlgn="ctr"/>
                      <a:r>
                        <a:rPr lang="en-US" sz="1400" u="none" strike="noStrike" dirty="0">
                          <a:effectLst/>
                          <a:latin typeface="Calibri" panose="020F0502020204030204" pitchFamily="34" charset="0"/>
                          <a:ea typeface="Calibri" panose="020F0502020204030204" pitchFamily="34" charset="0"/>
                          <a:cs typeface="Calibri" panose="020F0502020204030204" pitchFamily="34" charset="0"/>
                        </a:rPr>
                        <a:t>Interactive skill selection and self-assessment</a:t>
                      </a:r>
                      <a:endParaRPr lang="en-US"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8835" marR="8835" marT="8835" marB="0" anchor="ctr"/>
                </a:tc>
                <a:extLst>
                  <a:ext uri="{0D108BD9-81ED-4DB2-BD59-A6C34878D82A}">
                    <a16:rowId xmlns:a16="http://schemas.microsoft.com/office/drawing/2014/main" val="3643222018"/>
                  </a:ext>
                </a:extLst>
              </a:tr>
              <a:tr h="296796">
                <a:tc>
                  <a:txBody>
                    <a:bodyPr/>
                    <a:lstStyle/>
                    <a:p>
                      <a:pPr algn="ctr" fontAlgn="ctr"/>
                      <a:r>
                        <a:rPr lang="en-IE"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10</a:t>
                      </a:r>
                    </a:p>
                  </a:txBody>
                  <a:tcPr marL="8835" marR="8835" marT="8835" marB="0" anchor="ctr"/>
                </a:tc>
                <a:tc>
                  <a:txBody>
                    <a:bodyPr/>
                    <a:lstStyle/>
                    <a:p>
                      <a:pPr algn="l" fontAlgn="ctr"/>
                      <a:r>
                        <a:rPr lang="en-IE" sz="1400" u="none" strike="noStrike">
                          <a:effectLst/>
                          <a:latin typeface="Calibri" panose="020F0502020204030204" pitchFamily="34" charset="0"/>
                          <a:ea typeface="Calibri" panose="020F0502020204030204" pitchFamily="34" charset="0"/>
                          <a:cs typeface="Calibri" panose="020F0502020204030204" pitchFamily="34" charset="0"/>
                        </a:rPr>
                        <a:t>Skill Gap Detection</a:t>
                      </a:r>
                      <a:endParaRPr lang="en-IE" sz="14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8835" marR="8835" marT="8835" marB="0" anchor="ctr"/>
                </a:tc>
                <a:tc>
                  <a:txBody>
                    <a:bodyPr/>
                    <a:lstStyle/>
                    <a:p>
                      <a:pPr algn="l" fontAlgn="ctr"/>
                      <a:r>
                        <a:rPr lang="en-US" sz="1400" u="none" strike="noStrike" dirty="0">
                          <a:effectLst/>
                          <a:latin typeface="Calibri" panose="020F0502020204030204" pitchFamily="34" charset="0"/>
                          <a:ea typeface="Calibri" panose="020F0502020204030204" pitchFamily="34" charset="0"/>
                          <a:cs typeface="Calibri" panose="020F0502020204030204" pitchFamily="34" charset="0"/>
                        </a:rPr>
                        <a:t>Custom logic with set comparisons</a:t>
                      </a:r>
                      <a:endParaRPr lang="en-US"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8835" marR="8835" marT="8835" marB="0" anchor="ctr"/>
                </a:tc>
                <a:tc>
                  <a:txBody>
                    <a:bodyPr/>
                    <a:lstStyle/>
                    <a:p>
                      <a:pPr algn="l" fontAlgn="ctr"/>
                      <a:r>
                        <a:rPr lang="en-US" sz="1400" u="none" strike="noStrike" dirty="0">
                          <a:effectLst/>
                          <a:latin typeface="Calibri" panose="020F0502020204030204" pitchFamily="34" charset="0"/>
                          <a:ea typeface="Calibri" panose="020F0502020204030204" pitchFamily="34" charset="0"/>
                          <a:cs typeface="Calibri" panose="020F0502020204030204" pitchFamily="34" charset="0"/>
                        </a:rPr>
                        <a:t>Identify missing or underdeveloped skills</a:t>
                      </a:r>
                      <a:endParaRPr lang="en-US"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8835" marR="8835" marT="8835" marB="0" anchor="ctr"/>
                </a:tc>
                <a:extLst>
                  <a:ext uri="{0D108BD9-81ED-4DB2-BD59-A6C34878D82A}">
                    <a16:rowId xmlns:a16="http://schemas.microsoft.com/office/drawing/2014/main" val="220154665"/>
                  </a:ext>
                </a:extLst>
              </a:tr>
              <a:tr h="533088">
                <a:tc>
                  <a:txBody>
                    <a:bodyPr/>
                    <a:lstStyle/>
                    <a:p>
                      <a:pPr algn="ctr" fontAlgn="ctr"/>
                      <a:r>
                        <a:rPr lang="en-IE"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11</a:t>
                      </a:r>
                    </a:p>
                  </a:txBody>
                  <a:tcPr marL="8835" marR="8835" marT="8835" marB="0" anchor="ctr"/>
                </a:tc>
                <a:tc>
                  <a:txBody>
                    <a:bodyPr/>
                    <a:lstStyle/>
                    <a:p>
                      <a:pPr algn="l" fontAlgn="ctr"/>
                      <a:r>
                        <a:rPr lang="en-IE" sz="1400" u="none" strike="noStrike">
                          <a:effectLst/>
                          <a:latin typeface="Calibri" panose="020F0502020204030204" pitchFamily="34" charset="0"/>
                          <a:ea typeface="Calibri" panose="020F0502020204030204" pitchFamily="34" charset="0"/>
                          <a:cs typeface="Calibri" panose="020F0502020204030204" pitchFamily="34" charset="0"/>
                        </a:rPr>
                        <a:t>Course Recommendation Engine</a:t>
                      </a:r>
                      <a:endParaRPr lang="en-IE" sz="14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8835" marR="8835" marT="8835" marB="0" anchor="ctr"/>
                </a:tc>
                <a:tc>
                  <a:txBody>
                    <a:bodyPr/>
                    <a:lstStyle/>
                    <a:p>
                      <a:pPr algn="l" fontAlgn="ctr"/>
                      <a:r>
                        <a:rPr lang="en-IE" sz="1400" u="none" strike="noStrike" dirty="0">
                          <a:effectLst/>
                          <a:latin typeface="Calibri" panose="020F0502020204030204" pitchFamily="34" charset="0"/>
                          <a:ea typeface="Calibri" panose="020F0502020204030204" pitchFamily="34" charset="0"/>
                          <a:cs typeface="Calibri" panose="020F0502020204030204" pitchFamily="34" charset="0"/>
                        </a:rPr>
                        <a:t>pandas + logic for skill overlap scoring</a:t>
                      </a:r>
                      <a:endParaRPr lang="en-IE"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8835" marR="8835" marT="8835" marB="0" anchor="ctr"/>
                </a:tc>
                <a:tc>
                  <a:txBody>
                    <a:bodyPr/>
                    <a:lstStyle/>
                    <a:p>
                      <a:pPr algn="l" fontAlgn="ctr"/>
                      <a:r>
                        <a:rPr lang="en-US" sz="1400" u="none" strike="noStrike" dirty="0">
                          <a:effectLst/>
                          <a:latin typeface="Calibri" panose="020F0502020204030204" pitchFamily="34" charset="0"/>
                          <a:ea typeface="Calibri" panose="020F0502020204030204" pitchFamily="34" charset="0"/>
                          <a:cs typeface="Calibri" panose="020F0502020204030204" pitchFamily="34" charset="0"/>
                        </a:rPr>
                        <a:t>Rank and recommend courses based on skill match and level</a:t>
                      </a:r>
                      <a:endParaRPr lang="en-US"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8835" marR="8835" marT="8835" marB="0" anchor="ctr"/>
                </a:tc>
                <a:extLst>
                  <a:ext uri="{0D108BD9-81ED-4DB2-BD59-A6C34878D82A}">
                    <a16:rowId xmlns:a16="http://schemas.microsoft.com/office/drawing/2014/main" val="1204790694"/>
                  </a:ext>
                </a:extLst>
              </a:tr>
              <a:tr h="296796">
                <a:tc>
                  <a:txBody>
                    <a:bodyPr/>
                    <a:lstStyle/>
                    <a:p>
                      <a:pPr algn="ctr" fontAlgn="ctr"/>
                      <a:r>
                        <a:rPr lang="en-IE"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12</a:t>
                      </a:r>
                    </a:p>
                  </a:txBody>
                  <a:tcPr marL="8835" marR="8835" marT="8835" marB="0" anchor="ctr"/>
                </a:tc>
                <a:tc>
                  <a:txBody>
                    <a:bodyPr/>
                    <a:lstStyle/>
                    <a:p>
                      <a:pPr algn="l" fontAlgn="ctr"/>
                      <a:r>
                        <a:rPr lang="en-IE" sz="1400" u="none" strike="noStrike" dirty="0">
                          <a:effectLst/>
                          <a:latin typeface="Calibri" panose="020F0502020204030204" pitchFamily="34" charset="0"/>
                          <a:ea typeface="Calibri" panose="020F0502020204030204" pitchFamily="34" charset="0"/>
                          <a:cs typeface="Calibri" panose="020F0502020204030204" pitchFamily="34" charset="0"/>
                        </a:rPr>
                        <a:t>API Authentication</a:t>
                      </a:r>
                      <a:endParaRPr lang="en-IE"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8835" marR="8835" marT="8835" marB="0" anchor="ctr"/>
                </a:tc>
                <a:tc>
                  <a:txBody>
                    <a:bodyPr/>
                    <a:lstStyle/>
                    <a:p>
                      <a:pPr algn="l" fontAlgn="ctr"/>
                      <a:r>
                        <a:rPr lang="en-IE" sz="1400" u="none" strike="noStrike" dirty="0">
                          <a:effectLst/>
                          <a:latin typeface="Calibri" panose="020F0502020204030204" pitchFamily="34" charset="0"/>
                          <a:ea typeface="Calibri" panose="020F0502020204030204" pitchFamily="34" charset="0"/>
                          <a:cs typeface="Calibri" panose="020F0502020204030204" pitchFamily="34" charset="0"/>
                        </a:rPr>
                        <a:t>requests, OAuth2</a:t>
                      </a:r>
                      <a:endParaRPr lang="en-IE"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8835" marR="8835" marT="8835" marB="0" anchor="ctr"/>
                </a:tc>
                <a:tc>
                  <a:txBody>
                    <a:bodyPr/>
                    <a:lstStyle/>
                    <a:p>
                      <a:pPr algn="l" fontAlgn="ctr"/>
                      <a:r>
                        <a:rPr lang="en-US" sz="1400" u="none" strike="noStrike" dirty="0">
                          <a:effectLst/>
                          <a:latin typeface="Calibri" panose="020F0502020204030204" pitchFamily="34" charset="0"/>
                          <a:ea typeface="Calibri" panose="020F0502020204030204" pitchFamily="34" charset="0"/>
                          <a:cs typeface="Calibri" panose="020F0502020204030204" pitchFamily="34" charset="0"/>
                        </a:rPr>
                        <a:t>Connect to </a:t>
                      </a:r>
                      <a:r>
                        <a:rPr lang="en-US" sz="1400" u="none" strike="noStrike" dirty="0" err="1">
                          <a:effectLst/>
                          <a:latin typeface="Calibri" panose="020F0502020204030204" pitchFamily="34" charset="0"/>
                          <a:ea typeface="Calibri" panose="020F0502020204030204" pitchFamily="34" charset="0"/>
                          <a:cs typeface="Calibri" panose="020F0502020204030204" pitchFamily="34" charset="0"/>
                        </a:rPr>
                        <a:t>Lightcast</a:t>
                      </a:r>
                      <a:r>
                        <a:rPr lang="en-US" sz="1400" u="none" strike="noStrike" dirty="0">
                          <a:effectLst/>
                          <a:latin typeface="Calibri" panose="020F0502020204030204" pitchFamily="34" charset="0"/>
                          <a:ea typeface="Calibri" panose="020F0502020204030204" pitchFamily="34" charset="0"/>
                          <a:cs typeface="Calibri" panose="020F0502020204030204" pitchFamily="34" charset="0"/>
                        </a:rPr>
                        <a:t> API using secure token</a:t>
                      </a:r>
                      <a:endParaRPr lang="en-US"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8835" marR="8835" marT="8835" marB="0" anchor="ctr"/>
                </a:tc>
                <a:extLst>
                  <a:ext uri="{0D108BD9-81ED-4DB2-BD59-A6C34878D82A}">
                    <a16:rowId xmlns:a16="http://schemas.microsoft.com/office/drawing/2014/main" val="2227231083"/>
                  </a:ext>
                </a:extLst>
              </a:tr>
            </a:tbl>
          </a:graphicData>
        </a:graphic>
      </p:graphicFrame>
      <p:sp>
        <p:nvSpPr>
          <p:cNvPr id="10" name="Rectangle 1">
            <a:extLst>
              <a:ext uri="{FF2B5EF4-FFF2-40B4-BE49-F238E27FC236}">
                <a16:creationId xmlns:a16="http://schemas.microsoft.com/office/drawing/2014/main" id="{3B3A9D28-74A1-46C4-0DB1-06171FE74EB1}"/>
              </a:ext>
            </a:extLst>
          </p:cNvPr>
          <p:cNvSpPr>
            <a:spLocks noChangeArrowheads="1"/>
          </p:cNvSpPr>
          <p:nvPr/>
        </p:nvSpPr>
        <p:spPr bwMode="auto">
          <a:xfrm>
            <a:off x="377367" y="5956310"/>
            <a:ext cx="709213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Data is cleaned using lowercase conversion, delimiter replacement, and </a:t>
            </a:r>
            <a:r>
              <a:rPr kumimoji="0" lang="en-US" altLang="en-US" sz="14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stopword</a:t>
            </a: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removal.</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Skill extraction and course matching support </a:t>
            </a:r>
            <a:r>
              <a:rPr kumimoji="0" lang="en-US" altLang="en-US" sz="1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scalable updates</a:t>
            </a: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to datasets.</a:t>
            </a:r>
          </a:p>
        </p:txBody>
      </p:sp>
    </p:spTree>
    <p:extLst>
      <p:ext uri="{BB962C8B-B14F-4D97-AF65-F5344CB8AC3E}">
        <p14:creationId xmlns:p14="http://schemas.microsoft.com/office/powerpoint/2010/main" val="28728459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C015F-5B91-CF0B-1E41-8F167B00CBCE}"/>
              </a:ext>
            </a:extLst>
          </p:cNvPr>
          <p:cNvSpPr>
            <a:spLocks noGrp="1"/>
          </p:cNvSpPr>
          <p:nvPr>
            <p:ph type="title"/>
          </p:nvPr>
        </p:nvSpPr>
        <p:spPr>
          <a:xfrm>
            <a:off x="394789" y="137974"/>
            <a:ext cx="10515600" cy="1115434"/>
          </a:xfrm>
        </p:spPr>
        <p:txBody>
          <a:bodyPr anchor="ctr">
            <a:normAutofit/>
          </a:bodyPr>
          <a:lstStyle/>
          <a:p>
            <a:r>
              <a:rPr lang="en-IE" dirty="0"/>
              <a:t>Achievements So Far</a:t>
            </a:r>
          </a:p>
        </p:txBody>
      </p:sp>
      <p:sp>
        <p:nvSpPr>
          <p:cNvPr id="5" name="Slide Number Placeholder 4">
            <a:extLst>
              <a:ext uri="{FF2B5EF4-FFF2-40B4-BE49-F238E27FC236}">
                <a16:creationId xmlns:a16="http://schemas.microsoft.com/office/drawing/2014/main" id="{92D00E60-AC6F-9EB9-6AF9-F3449E1A893B}"/>
              </a:ext>
            </a:extLst>
          </p:cNvPr>
          <p:cNvSpPr>
            <a:spLocks noGrp="1"/>
          </p:cNvSpPr>
          <p:nvPr>
            <p:ph type="sldNum" sz="quarter" idx="29"/>
          </p:nvPr>
        </p:nvSpPr>
        <p:spPr>
          <a:xfrm>
            <a:off x="11194169" y="6217920"/>
            <a:ext cx="458592" cy="365125"/>
          </a:xfrm>
        </p:spPr>
        <p:txBody>
          <a:bodyPr anchor="ctr">
            <a:normAutofit/>
          </a:bodyPr>
          <a:lstStyle/>
          <a:p>
            <a:pPr>
              <a:spcAft>
                <a:spcPts val="600"/>
              </a:spcAft>
            </a:pPr>
            <a:fld id="{47FEACEE-25B4-4A2D-B147-27296E36371D}" type="slidenum">
              <a:rPr lang="en-US" altLang="zh-CN" smtClean="0"/>
              <a:pPr>
                <a:spcAft>
                  <a:spcPts val="600"/>
                </a:spcAft>
              </a:pPr>
              <a:t>12</a:t>
            </a:fld>
            <a:endParaRPr lang="en-US" altLang="zh-CN"/>
          </a:p>
        </p:txBody>
      </p:sp>
      <p:graphicFrame>
        <p:nvGraphicFramePr>
          <p:cNvPr id="6" name="Table 5">
            <a:extLst>
              <a:ext uri="{FF2B5EF4-FFF2-40B4-BE49-F238E27FC236}">
                <a16:creationId xmlns:a16="http://schemas.microsoft.com/office/drawing/2014/main" id="{CC008E48-B550-3A13-FE74-3E41C0D3E65B}"/>
              </a:ext>
            </a:extLst>
          </p:cNvPr>
          <p:cNvGraphicFramePr>
            <a:graphicFrameLocks noGrp="1"/>
          </p:cNvGraphicFramePr>
          <p:nvPr>
            <p:extLst>
              <p:ext uri="{D42A27DB-BD31-4B8C-83A1-F6EECF244321}">
                <p14:modId xmlns:p14="http://schemas.microsoft.com/office/powerpoint/2010/main" val="3178841012"/>
              </p:ext>
            </p:extLst>
          </p:nvPr>
        </p:nvGraphicFramePr>
        <p:xfrm>
          <a:off x="664785" y="1033231"/>
          <a:ext cx="10602655" cy="5001813"/>
        </p:xfrm>
        <a:graphic>
          <a:graphicData uri="http://schemas.openxmlformats.org/drawingml/2006/table">
            <a:tbl>
              <a:tblPr firstRow="1" bandRow="1">
                <a:tableStyleId>{3B4B98B0-60AC-42C2-AFA5-B58CD77FA1E5}</a:tableStyleId>
              </a:tblPr>
              <a:tblGrid>
                <a:gridCol w="579894">
                  <a:extLst>
                    <a:ext uri="{9D8B030D-6E8A-4147-A177-3AD203B41FA5}">
                      <a16:colId xmlns:a16="http://schemas.microsoft.com/office/drawing/2014/main" val="3417510895"/>
                    </a:ext>
                  </a:extLst>
                </a:gridCol>
                <a:gridCol w="3434936">
                  <a:extLst>
                    <a:ext uri="{9D8B030D-6E8A-4147-A177-3AD203B41FA5}">
                      <a16:colId xmlns:a16="http://schemas.microsoft.com/office/drawing/2014/main" val="1916181689"/>
                    </a:ext>
                  </a:extLst>
                </a:gridCol>
                <a:gridCol w="6587825">
                  <a:extLst>
                    <a:ext uri="{9D8B030D-6E8A-4147-A177-3AD203B41FA5}">
                      <a16:colId xmlns:a16="http://schemas.microsoft.com/office/drawing/2014/main" val="3335451216"/>
                    </a:ext>
                  </a:extLst>
                </a:gridCol>
              </a:tblGrid>
              <a:tr h="310158">
                <a:tc>
                  <a:txBody>
                    <a:bodyPr/>
                    <a:lstStyle/>
                    <a:p>
                      <a:pPr algn="ctr" fontAlgn="ctr"/>
                      <a:endParaRPr lang="en-IE" sz="14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721" marR="6721" marT="6721" marB="0" anchor="ctr"/>
                </a:tc>
                <a:tc>
                  <a:txBody>
                    <a:bodyPr/>
                    <a:lstStyle/>
                    <a:p>
                      <a:pPr algn="ctr" fontAlgn="ctr"/>
                      <a:r>
                        <a:rPr lang="en-IE" sz="1400" u="none" strike="noStrike" dirty="0">
                          <a:effectLst/>
                          <a:latin typeface="Calibri" panose="020F0502020204030204" pitchFamily="34" charset="0"/>
                          <a:ea typeface="Calibri" panose="020F0502020204030204" pitchFamily="34" charset="0"/>
                          <a:cs typeface="Calibri" panose="020F0502020204030204" pitchFamily="34" charset="0"/>
                        </a:rPr>
                        <a:t>Milestones </a:t>
                      </a:r>
                      <a:endParaRPr lang="en-IE" sz="14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721" marR="6721" marT="6721" marB="0" anchor="ctr"/>
                </a:tc>
                <a:tc>
                  <a:txBody>
                    <a:bodyPr/>
                    <a:lstStyle/>
                    <a:p>
                      <a:pPr algn="ctr" fontAlgn="ctr"/>
                      <a:r>
                        <a:rPr lang="en-IE" sz="1400" u="none" strike="noStrike">
                          <a:effectLst/>
                          <a:latin typeface="Calibri" panose="020F0502020204030204" pitchFamily="34" charset="0"/>
                          <a:ea typeface="Calibri" panose="020F0502020204030204" pitchFamily="34" charset="0"/>
                          <a:cs typeface="Calibri" panose="020F0502020204030204" pitchFamily="34" charset="0"/>
                        </a:rPr>
                        <a:t>Description</a:t>
                      </a:r>
                      <a:endParaRPr lang="en-IE" sz="1400" b="1"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721" marR="6721" marT="6721" marB="0" anchor="ctr"/>
                </a:tc>
                <a:extLst>
                  <a:ext uri="{0D108BD9-81ED-4DB2-BD59-A6C34878D82A}">
                    <a16:rowId xmlns:a16="http://schemas.microsoft.com/office/drawing/2014/main" val="1816087523"/>
                  </a:ext>
                </a:extLst>
              </a:tr>
              <a:tr h="433899">
                <a:tc>
                  <a:txBody>
                    <a:bodyPr/>
                    <a:lstStyle/>
                    <a:p>
                      <a:pPr algn="ctr" fontAlgn="ctr"/>
                      <a:r>
                        <a:rPr lang="en-IE" sz="14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1</a:t>
                      </a:r>
                      <a:endParaRPr lang="en-IE"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721" marR="6721" marT="6721" marB="0" anchor="ctr"/>
                </a:tc>
                <a:tc>
                  <a:txBody>
                    <a:bodyPr/>
                    <a:lstStyle/>
                    <a:p>
                      <a:pPr algn="l" fontAlgn="ctr"/>
                      <a:r>
                        <a:rPr lang="en-IE" sz="1400" u="none" strike="noStrike" dirty="0">
                          <a:effectLst/>
                          <a:latin typeface="Calibri" panose="020F0502020204030204" pitchFamily="34" charset="0"/>
                          <a:ea typeface="Calibri" panose="020F0502020204030204" pitchFamily="34" charset="0"/>
                          <a:cs typeface="Calibri" panose="020F0502020204030204" pitchFamily="34" charset="0"/>
                        </a:rPr>
                        <a:t>Job &amp; Course Data Collected</a:t>
                      </a:r>
                      <a:endParaRPr lang="en-IE"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721" marR="6721" marT="6721" marB="0" anchor="ctr"/>
                </a:tc>
                <a:tc>
                  <a:txBody>
                    <a:bodyPr/>
                    <a:lstStyle/>
                    <a:p>
                      <a:pPr algn="l" fontAlgn="ctr"/>
                      <a:r>
                        <a:rPr lang="en-US" sz="1400" u="none" strike="noStrike">
                          <a:effectLst/>
                          <a:latin typeface="Calibri" panose="020F0502020204030204" pitchFamily="34" charset="0"/>
                          <a:ea typeface="Calibri" panose="020F0502020204030204" pitchFamily="34" charset="0"/>
                          <a:cs typeface="Calibri" panose="020F0502020204030204" pitchFamily="34" charset="0"/>
                        </a:rPr>
                        <a:t>Extracted datasets including job descriptions and course details from the web</a:t>
                      </a:r>
                      <a:endParaRPr lang="en-US" sz="14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721" marR="6721" marT="6721" marB="0" anchor="ctr"/>
                </a:tc>
                <a:extLst>
                  <a:ext uri="{0D108BD9-81ED-4DB2-BD59-A6C34878D82A}">
                    <a16:rowId xmlns:a16="http://schemas.microsoft.com/office/drawing/2014/main" val="1867139492"/>
                  </a:ext>
                </a:extLst>
              </a:tr>
              <a:tr h="433899">
                <a:tc>
                  <a:txBody>
                    <a:bodyPr/>
                    <a:lstStyle/>
                    <a:p>
                      <a:pPr algn="ctr" fontAlgn="ctr"/>
                      <a:r>
                        <a:rPr lang="en-IE" sz="14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2</a:t>
                      </a:r>
                      <a:endParaRPr lang="en-IE"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721" marR="6721" marT="6721" marB="0" anchor="ctr"/>
                </a:tc>
                <a:tc>
                  <a:txBody>
                    <a:bodyPr/>
                    <a:lstStyle/>
                    <a:p>
                      <a:pPr algn="l" fontAlgn="ctr"/>
                      <a:r>
                        <a:rPr lang="en-IE" sz="1400" u="none" strike="noStrike" dirty="0">
                          <a:effectLst/>
                          <a:latin typeface="Calibri" panose="020F0502020204030204" pitchFamily="34" charset="0"/>
                          <a:ea typeface="Calibri" panose="020F0502020204030204" pitchFamily="34" charset="0"/>
                          <a:cs typeface="Calibri" panose="020F0502020204030204" pitchFamily="34" charset="0"/>
                        </a:rPr>
                        <a:t>Data Cleaning &amp; Preprocessing</a:t>
                      </a:r>
                      <a:endParaRPr lang="en-IE"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721" marR="6721" marT="6721" marB="0" anchor="ctr"/>
                </a:tc>
                <a:tc>
                  <a:txBody>
                    <a:bodyPr/>
                    <a:lstStyle/>
                    <a:p>
                      <a:pPr algn="l" fontAlgn="ctr"/>
                      <a:r>
                        <a:rPr lang="en-US" sz="1400" u="none" strike="noStrike" dirty="0">
                          <a:effectLst/>
                          <a:latin typeface="Calibri" panose="020F0502020204030204" pitchFamily="34" charset="0"/>
                          <a:ea typeface="Calibri" panose="020F0502020204030204" pitchFamily="34" charset="0"/>
                          <a:cs typeface="Calibri" panose="020F0502020204030204" pitchFamily="34" charset="0"/>
                        </a:rPr>
                        <a:t>Cleaned skill fields, standardized columns, d </a:t>
                      </a:r>
                      <a:r>
                        <a:rPr lang="en-US" sz="1400" u="none" strike="noStrike" dirty="0" err="1">
                          <a:effectLst/>
                          <a:latin typeface="Calibri" panose="020F0502020204030204" pitchFamily="34" charset="0"/>
                          <a:ea typeface="Calibri" panose="020F0502020204030204" pitchFamily="34" charset="0"/>
                          <a:cs typeface="Calibri" panose="020F0502020204030204" pitchFamily="34" charset="0"/>
                        </a:rPr>
                        <a:t>stopwords</a:t>
                      </a:r>
                      <a:r>
                        <a:rPr lang="en-US" sz="1400" u="none" strike="noStrike" dirty="0">
                          <a:effectLst/>
                          <a:latin typeface="Calibri" panose="020F0502020204030204" pitchFamily="34" charset="0"/>
                          <a:ea typeface="Calibri" panose="020F0502020204030204" pitchFamily="34" charset="0"/>
                          <a:cs typeface="Calibri" panose="020F0502020204030204" pitchFamily="34" charset="0"/>
                        </a:rPr>
                        <a:t>, normalized text</a:t>
                      </a:r>
                      <a:endParaRPr lang="en-US"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721" marR="6721" marT="6721" marB="0" anchor="ctr"/>
                </a:tc>
                <a:extLst>
                  <a:ext uri="{0D108BD9-81ED-4DB2-BD59-A6C34878D82A}">
                    <a16:rowId xmlns:a16="http://schemas.microsoft.com/office/drawing/2014/main" val="3472754306"/>
                  </a:ext>
                </a:extLst>
              </a:tr>
              <a:tr h="433899">
                <a:tc>
                  <a:txBody>
                    <a:bodyPr/>
                    <a:lstStyle/>
                    <a:p>
                      <a:pPr algn="ctr" fontAlgn="ctr"/>
                      <a:r>
                        <a:rPr lang="en-IE" sz="14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3</a:t>
                      </a:r>
                      <a:endParaRPr lang="en-IE"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721" marR="6721" marT="6721" marB="0" anchor="ctr"/>
                </a:tc>
                <a:tc>
                  <a:txBody>
                    <a:bodyPr/>
                    <a:lstStyle/>
                    <a:p>
                      <a:pPr algn="l" fontAlgn="ctr"/>
                      <a:r>
                        <a:rPr lang="en-IE" sz="1400" u="none" strike="noStrike" dirty="0">
                          <a:effectLst/>
                          <a:latin typeface="Calibri" panose="020F0502020204030204" pitchFamily="34" charset="0"/>
                          <a:ea typeface="Calibri" panose="020F0502020204030204" pitchFamily="34" charset="0"/>
                          <a:cs typeface="Calibri" panose="020F0502020204030204" pitchFamily="34" charset="0"/>
                        </a:rPr>
                        <a:t>EMSI API Integrated</a:t>
                      </a:r>
                      <a:endParaRPr lang="en-IE"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721" marR="6721" marT="6721" marB="0" anchor="ctr"/>
                </a:tc>
                <a:tc>
                  <a:txBody>
                    <a:bodyPr/>
                    <a:lstStyle/>
                    <a:p>
                      <a:pPr algn="l" fontAlgn="ctr"/>
                      <a:r>
                        <a:rPr lang="en-US" sz="1400" u="none" strike="noStrike">
                          <a:effectLst/>
                          <a:latin typeface="Calibri" panose="020F0502020204030204" pitchFamily="34" charset="0"/>
                          <a:ea typeface="Calibri" panose="020F0502020204030204" pitchFamily="34" charset="0"/>
                          <a:cs typeface="Calibri" panose="020F0502020204030204" pitchFamily="34" charset="0"/>
                        </a:rPr>
                        <a:t>Connected to Lightcast (EMSI) API for extracting and ranking real-world skills</a:t>
                      </a:r>
                      <a:endParaRPr lang="en-US" sz="14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721" marR="6721" marT="6721" marB="0" anchor="ctr"/>
                </a:tc>
                <a:extLst>
                  <a:ext uri="{0D108BD9-81ED-4DB2-BD59-A6C34878D82A}">
                    <a16:rowId xmlns:a16="http://schemas.microsoft.com/office/drawing/2014/main" val="2626005061"/>
                  </a:ext>
                </a:extLst>
              </a:tr>
              <a:tr h="433899">
                <a:tc>
                  <a:txBody>
                    <a:bodyPr/>
                    <a:lstStyle/>
                    <a:p>
                      <a:pPr algn="ctr" fontAlgn="ctr"/>
                      <a:r>
                        <a:rPr lang="en-IE" sz="14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4</a:t>
                      </a:r>
                      <a:endParaRPr lang="en-IE"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721" marR="6721" marT="6721" marB="0" anchor="ctr"/>
                </a:tc>
                <a:tc>
                  <a:txBody>
                    <a:bodyPr/>
                    <a:lstStyle/>
                    <a:p>
                      <a:pPr algn="l" fontAlgn="ctr"/>
                      <a:r>
                        <a:rPr lang="en-IE" sz="1400" u="none" strike="noStrike" dirty="0">
                          <a:effectLst/>
                          <a:latin typeface="Calibri" panose="020F0502020204030204" pitchFamily="34" charset="0"/>
                          <a:ea typeface="Calibri" panose="020F0502020204030204" pitchFamily="34" charset="0"/>
                          <a:cs typeface="Calibri" panose="020F0502020204030204" pitchFamily="34" charset="0"/>
                        </a:rPr>
                        <a:t>Flan-T5 Model Operational</a:t>
                      </a:r>
                      <a:endParaRPr lang="en-IE"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721" marR="6721" marT="6721" marB="0" anchor="ctr"/>
                </a:tc>
                <a:tc>
                  <a:txBody>
                    <a:bodyPr/>
                    <a:lstStyle/>
                    <a:p>
                      <a:pPr algn="l" fontAlgn="ctr"/>
                      <a:r>
                        <a:rPr lang="en-US" sz="1400" u="none" strike="noStrike">
                          <a:effectLst/>
                          <a:latin typeface="Calibri" panose="020F0502020204030204" pitchFamily="34" charset="0"/>
                          <a:ea typeface="Calibri" panose="020F0502020204030204" pitchFamily="34" charset="0"/>
                          <a:cs typeface="Calibri" panose="020F0502020204030204" pitchFamily="34" charset="0"/>
                        </a:rPr>
                        <a:t>AI-powered job description generation based on user input (role, sector, etc.)</a:t>
                      </a:r>
                      <a:endParaRPr lang="en-US" sz="14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721" marR="6721" marT="6721" marB="0" anchor="ctr"/>
                </a:tc>
                <a:extLst>
                  <a:ext uri="{0D108BD9-81ED-4DB2-BD59-A6C34878D82A}">
                    <a16:rowId xmlns:a16="http://schemas.microsoft.com/office/drawing/2014/main" val="183400180"/>
                  </a:ext>
                </a:extLst>
              </a:tr>
              <a:tr h="433899">
                <a:tc>
                  <a:txBody>
                    <a:bodyPr/>
                    <a:lstStyle/>
                    <a:p>
                      <a:pPr algn="ctr" fontAlgn="ctr"/>
                      <a:r>
                        <a:rPr lang="en-IE" sz="14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5</a:t>
                      </a:r>
                      <a:endParaRPr lang="en-IE"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721" marR="6721" marT="6721" marB="0" anchor="ctr"/>
                </a:tc>
                <a:tc>
                  <a:txBody>
                    <a:bodyPr/>
                    <a:lstStyle/>
                    <a:p>
                      <a:pPr algn="l" fontAlgn="ctr"/>
                      <a:r>
                        <a:rPr lang="en-IE" sz="1400" u="none" strike="noStrike" dirty="0">
                          <a:effectLst/>
                          <a:latin typeface="Calibri" panose="020F0502020204030204" pitchFamily="34" charset="0"/>
                          <a:ea typeface="Calibri" panose="020F0502020204030204" pitchFamily="34" charset="0"/>
                          <a:cs typeface="Calibri" panose="020F0502020204030204" pitchFamily="34" charset="0"/>
                        </a:rPr>
                        <a:t>Multi-Source Skill Extraction</a:t>
                      </a:r>
                      <a:endParaRPr lang="en-IE"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721" marR="6721" marT="6721" marB="0" anchor="ctr"/>
                </a:tc>
                <a:tc>
                  <a:txBody>
                    <a:bodyPr/>
                    <a:lstStyle/>
                    <a:p>
                      <a:pPr algn="l" fontAlgn="ctr"/>
                      <a:r>
                        <a:rPr lang="en-US" sz="1400" u="none" strike="noStrike">
                          <a:effectLst/>
                          <a:latin typeface="Calibri" panose="020F0502020204030204" pitchFamily="34" charset="0"/>
                          <a:ea typeface="Calibri" panose="020F0502020204030204" pitchFamily="34" charset="0"/>
                          <a:cs typeface="Calibri" panose="020F0502020204030204" pitchFamily="34" charset="0"/>
                        </a:rPr>
                        <a:t>Extracted skills from jobs, courses, EMSI API, and AI-generated descriptions</a:t>
                      </a:r>
                      <a:endParaRPr lang="en-US" sz="14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721" marR="6721" marT="6721" marB="0" anchor="ctr"/>
                </a:tc>
                <a:extLst>
                  <a:ext uri="{0D108BD9-81ED-4DB2-BD59-A6C34878D82A}">
                    <a16:rowId xmlns:a16="http://schemas.microsoft.com/office/drawing/2014/main" val="3269312029"/>
                  </a:ext>
                </a:extLst>
              </a:tr>
              <a:tr h="433899">
                <a:tc>
                  <a:txBody>
                    <a:bodyPr/>
                    <a:lstStyle/>
                    <a:p>
                      <a:pPr algn="ctr" fontAlgn="ctr"/>
                      <a:r>
                        <a:rPr lang="en-IE" sz="14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6</a:t>
                      </a:r>
                      <a:endParaRPr lang="en-IE"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721" marR="6721" marT="6721" marB="0" anchor="ctr"/>
                </a:tc>
                <a:tc>
                  <a:txBody>
                    <a:bodyPr/>
                    <a:lstStyle/>
                    <a:p>
                      <a:pPr algn="l" fontAlgn="ctr"/>
                      <a:r>
                        <a:rPr lang="en-IE" sz="1400" u="none" strike="noStrike" dirty="0">
                          <a:effectLst/>
                          <a:latin typeface="Calibri" panose="020F0502020204030204" pitchFamily="34" charset="0"/>
                          <a:ea typeface="Calibri" panose="020F0502020204030204" pitchFamily="34" charset="0"/>
                          <a:cs typeface="Calibri" panose="020F0502020204030204" pitchFamily="34" charset="0"/>
                        </a:rPr>
                        <a:t>Skill Ranking System Implemented</a:t>
                      </a:r>
                      <a:endParaRPr lang="en-IE"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721" marR="6721" marT="6721" marB="0" anchor="ctr"/>
                </a:tc>
                <a:tc>
                  <a:txBody>
                    <a:bodyPr/>
                    <a:lstStyle/>
                    <a:p>
                      <a:pPr algn="l" fontAlgn="ctr"/>
                      <a:r>
                        <a:rPr lang="en-US" sz="1400" u="none" strike="noStrike">
                          <a:effectLst/>
                          <a:latin typeface="Calibri" panose="020F0502020204030204" pitchFamily="34" charset="0"/>
                          <a:ea typeface="Calibri" panose="020F0502020204030204" pitchFamily="34" charset="0"/>
                          <a:cs typeface="Calibri" panose="020F0502020204030204" pitchFamily="34" charset="0"/>
                        </a:rPr>
                        <a:t>Ranked skills based on EMSI confidence scores for smarter recommendations</a:t>
                      </a:r>
                      <a:endParaRPr lang="en-US" sz="14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721" marR="6721" marT="6721" marB="0" anchor="ctr"/>
                </a:tc>
                <a:extLst>
                  <a:ext uri="{0D108BD9-81ED-4DB2-BD59-A6C34878D82A}">
                    <a16:rowId xmlns:a16="http://schemas.microsoft.com/office/drawing/2014/main" val="2248301523"/>
                  </a:ext>
                </a:extLst>
              </a:tr>
              <a:tr h="439317">
                <a:tc>
                  <a:txBody>
                    <a:bodyPr/>
                    <a:lstStyle/>
                    <a:p>
                      <a:pPr algn="ctr" fontAlgn="ctr"/>
                      <a:r>
                        <a:rPr lang="en-US" sz="14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7</a:t>
                      </a:r>
                      <a:endParaRPr lang="en-US"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721" marR="6721" marT="6721" marB="0" anchor="ctr"/>
                </a:tc>
                <a:tc>
                  <a:txBody>
                    <a:bodyPr/>
                    <a:lstStyle/>
                    <a:p>
                      <a:pPr algn="l" fontAlgn="ctr"/>
                      <a:r>
                        <a:rPr lang="en-US" sz="1400" u="none" strike="noStrike" dirty="0">
                          <a:effectLst/>
                          <a:latin typeface="Calibri" panose="020F0502020204030204" pitchFamily="34" charset="0"/>
                          <a:ea typeface="Calibri" panose="020F0502020204030204" pitchFamily="34" charset="0"/>
                          <a:cs typeface="Calibri" panose="020F0502020204030204" pitchFamily="34" charset="0"/>
                        </a:rPr>
                        <a:t>Skill Gap Detection Module Built</a:t>
                      </a:r>
                      <a:endParaRPr lang="en-US"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721" marR="6721" marT="6721" marB="0" anchor="ctr"/>
                </a:tc>
                <a:tc>
                  <a:txBody>
                    <a:bodyPr/>
                    <a:lstStyle/>
                    <a:p>
                      <a:pPr algn="l" fontAlgn="ctr"/>
                      <a:r>
                        <a:rPr lang="en-US" sz="1400" u="none" strike="noStrike" dirty="0">
                          <a:effectLst/>
                          <a:latin typeface="Calibri" panose="020F0502020204030204" pitchFamily="34" charset="0"/>
                          <a:ea typeface="Calibri" panose="020F0502020204030204" pitchFamily="34" charset="0"/>
                          <a:cs typeface="Calibri" panose="020F0502020204030204" pitchFamily="34" charset="0"/>
                        </a:rPr>
                        <a:t>Interactive interface for identifying missing skills by user selection</a:t>
                      </a:r>
                      <a:endParaRPr lang="en-US"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721" marR="6721" marT="6721" marB="0" anchor="ctr"/>
                </a:tc>
                <a:extLst>
                  <a:ext uri="{0D108BD9-81ED-4DB2-BD59-A6C34878D82A}">
                    <a16:rowId xmlns:a16="http://schemas.microsoft.com/office/drawing/2014/main" val="2931343058"/>
                  </a:ext>
                </a:extLst>
              </a:tr>
              <a:tr h="347247">
                <a:tc>
                  <a:txBody>
                    <a:bodyPr/>
                    <a:lstStyle/>
                    <a:p>
                      <a:pPr algn="ctr" fontAlgn="ctr"/>
                      <a:r>
                        <a:rPr lang="en-IE" sz="14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8</a:t>
                      </a:r>
                      <a:endParaRPr lang="en-IE"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721" marR="6721" marT="6721" marB="0" anchor="ctr"/>
                </a:tc>
                <a:tc>
                  <a:txBody>
                    <a:bodyPr/>
                    <a:lstStyle/>
                    <a:p>
                      <a:pPr algn="l" fontAlgn="ctr"/>
                      <a:r>
                        <a:rPr lang="en-IE" sz="1400" u="none" strike="noStrike" dirty="0">
                          <a:effectLst/>
                          <a:latin typeface="Calibri" panose="020F0502020204030204" pitchFamily="34" charset="0"/>
                          <a:ea typeface="Calibri" panose="020F0502020204030204" pitchFamily="34" charset="0"/>
                          <a:cs typeface="Calibri" panose="020F0502020204030204" pitchFamily="34" charset="0"/>
                        </a:rPr>
                        <a:t>Self-Assessment Layer Added</a:t>
                      </a:r>
                      <a:endParaRPr lang="en-IE"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721" marR="6721" marT="6721" marB="0" anchor="ctr"/>
                </a:tc>
                <a:tc>
                  <a:txBody>
                    <a:bodyPr/>
                    <a:lstStyle/>
                    <a:p>
                      <a:pPr algn="l" fontAlgn="ctr"/>
                      <a:r>
                        <a:rPr lang="en-US" sz="1400" u="none" strike="noStrike">
                          <a:effectLst/>
                          <a:latin typeface="Calibri" panose="020F0502020204030204" pitchFamily="34" charset="0"/>
                          <a:ea typeface="Calibri" panose="020F0502020204030204" pitchFamily="34" charset="0"/>
                          <a:cs typeface="Calibri" panose="020F0502020204030204" pitchFamily="34" charset="0"/>
                        </a:rPr>
                        <a:t>Users can rate their proficiency: Beginner, Intermediate, Advanced</a:t>
                      </a:r>
                      <a:endParaRPr lang="en-US" sz="14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721" marR="6721" marT="6721" marB="0" anchor="ctr"/>
                </a:tc>
                <a:extLst>
                  <a:ext uri="{0D108BD9-81ED-4DB2-BD59-A6C34878D82A}">
                    <a16:rowId xmlns:a16="http://schemas.microsoft.com/office/drawing/2014/main" val="2624776550"/>
                  </a:ext>
                </a:extLst>
              </a:tr>
              <a:tr h="433899">
                <a:tc>
                  <a:txBody>
                    <a:bodyPr/>
                    <a:lstStyle/>
                    <a:p>
                      <a:pPr algn="ctr" fontAlgn="ctr"/>
                      <a:r>
                        <a:rPr lang="en-IE" sz="14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9</a:t>
                      </a:r>
                      <a:endParaRPr lang="en-IE"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721" marR="6721" marT="6721" marB="0" anchor="ctr"/>
                </a:tc>
                <a:tc>
                  <a:txBody>
                    <a:bodyPr/>
                    <a:lstStyle/>
                    <a:p>
                      <a:pPr algn="l" fontAlgn="ctr"/>
                      <a:r>
                        <a:rPr lang="en-IE" sz="1400" u="none" strike="noStrike" dirty="0">
                          <a:effectLst/>
                          <a:latin typeface="Calibri" panose="020F0502020204030204" pitchFamily="34" charset="0"/>
                          <a:ea typeface="Calibri" panose="020F0502020204030204" pitchFamily="34" charset="0"/>
                          <a:cs typeface="Calibri" panose="020F0502020204030204" pitchFamily="34" charset="0"/>
                        </a:rPr>
                        <a:t>Course Recommendation Engine Functional</a:t>
                      </a:r>
                      <a:endParaRPr lang="en-IE"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721" marR="6721" marT="6721" marB="0" anchor="ctr"/>
                </a:tc>
                <a:tc>
                  <a:txBody>
                    <a:bodyPr/>
                    <a:lstStyle/>
                    <a:p>
                      <a:pPr algn="l" fontAlgn="ctr"/>
                      <a:r>
                        <a:rPr lang="en-US" sz="1400" u="none" strike="noStrike" dirty="0">
                          <a:effectLst/>
                          <a:latin typeface="Calibri" panose="020F0502020204030204" pitchFamily="34" charset="0"/>
                          <a:ea typeface="Calibri" panose="020F0502020204030204" pitchFamily="34" charset="0"/>
                          <a:cs typeface="Calibri" panose="020F0502020204030204" pitchFamily="34" charset="0"/>
                        </a:rPr>
                        <a:t>Suggests best-matching courses based on missing skills and user level</a:t>
                      </a:r>
                      <a:endParaRPr lang="en-US"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721" marR="6721" marT="6721" marB="0" anchor="ctr"/>
                </a:tc>
                <a:extLst>
                  <a:ext uri="{0D108BD9-81ED-4DB2-BD59-A6C34878D82A}">
                    <a16:rowId xmlns:a16="http://schemas.microsoft.com/office/drawing/2014/main" val="54014284"/>
                  </a:ext>
                </a:extLst>
              </a:tr>
              <a:tr h="433899">
                <a:tc>
                  <a:txBody>
                    <a:bodyPr/>
                    <a:lstStyle/>
                    <a:p>
                      <a:pPr algn="ctr" fontAlgn="ctr"/>
                      <a:r>
                        <a:rPr lang="en-IE" sz="14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10</a:t>
                      </a:r>
                      <a:endParaRPr lang="en-IE"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721" marR="6721" marT="6721" marB="0" anchor="ctr"/>
                </a:tc>
                <a:tc>
                  <a:txBody>
                    <a:bodyPr/>
                    <a:lstStyle/>
                    <a:p>
                      <a:pPr algn="l" fontAlgn="ctr"/>
                      <a:r>
                        <a:rPr lang="en-IE" sz="1400" u="none" strike="noStrike" dirty="0">
                          <a:effectLst/>
                          <a:latin typeface="Calibri" panose="020F0502020204030204" pitchFamily="34" charset="0"/>
                          <a:ea typeface="Calibri" panose="020F0502020204030204" pitchFamily="34" charset="0"/>
                          <a:cs typeface="Calibri" panose="020F0502020204030204" pitchFamily="34" charset="0"/>
                        </a:rPr>
                        <a:t>Interactive UI Prototyped (</a:t>
                      </a:r>
                      <a:r>
                        <a:rPr lang="en-IE" sz="1400" u="none" strike="noStrike" dirty="0" err="1">
                          <a:effectLst/>
                          <a:latin typeface="Calibri" panose="020F0502020204030204" pitchFamily="34" charset="0"/>
                          <a:ea typeface="Calibri" panose="020F0502020204030204" pitchFamily="34" charset="0"/>
                          <a:cs typeface="Calibri" panose="020F0502020204030204" pitchFamily="34" charset="0"/>
                        </a:rPr>
                        <a:t>Jupyter</a:t>
                      </a:r>
                      <a:r>
                        <a:rPr lang="en-IE" sz="1400" u="none" strike="noStrike" dirty="0">
                          <a:effectLst/>
                          <a:latin typeface="Calibri" panose="020F0502020204030204" pitchFamily="34" charset="0"/>
                          <a:ea typeface="Calibri" panose="020F0502020204030204" pitchFamily="34" charset="0"/>
                          <a:cs typeface="Calibri" panose="020F0502020204030204" pitchFamily="34" charset="0"/>
                        </a:rPr>
                        <a:t>)</a:t>
                      </a:r>
                      <a:endParaRPr lang="en-IE"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721" marR="6721" marT="6721" marB="0" anchor="ctr"/>
                </a:tc>
                <a:tc>
                  <a:txBody>
                    <a:bodyPr/>
                    <a:lstStyle/>
                    <a:p>
                      <a:pPr algn="l" fontAlgn="ctr"/>
                      <a:r>
                        <a:rPr lang="en-US" sz="1400" u="none" strike="noStrike">
                          <a:effectLst/>
                          <a:latin typeface="Calibri" panose="020F0502020204030204" pitchFamily="34" charset="0"/>
                          <a:ea typeface="Calibri" panose="020F0502020204030204" pitchFamily="34" charset="0"/>
                          <a:cs typeface="Calibri" panose="020F0502020204030204" pitchFamily="34" charset="0"/>
                        </a:rPr>
                        <a:t>Skill selectors, dropdowns, and recommendation flow with ipywidgets</a:t>
                      </a:r>
                      <a:endParaRPr lang="en-US" sz="14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721" marR="6721" marT="6721" marB="0" anchor="ctr"/>
                </a:tc>
                <a:extLst>
                  <a:ext uri="{0D108BD9-81ED-4DB2-BD59-A6C34878D82A}">
                    <a16:rowId xmlns:a16="http://schemas.microsoft.com/office/drawing/2014/main" val="1634380748"/>
                  </a:ext>
                </a:extLst>
              </a:tr>
              <a:tr h="433899">
                <a:tc>
                  <a:txBody>
                    <a:bodyPr/>
                    <a:lstStyle/>
                    <a:p>
                      <a:pPr algn="ctr" fontAlgn="ctr"/>
                      <a:r>
                        <a:rPr lang="en-IE" sz="14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11</a:t>
                      </a:r>
                      <a:endParaRPr lang="en-IE"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721" marR="6721" marT="6721" marB="0" anchor="ctr"/>
                </a:tc>
                <a:tc>
                  <a:txBody>
                    <a:bodyPr/>
                    <a:lstStyle/>
                    <a:p>
                      <a:pPr algn="l" fontAlgn="ctr"/>
                      <a:r>
                        <a:rPr lang="en-IE" sz="1400" u="none" strike="noStrike" dirty="0">
                          <a:effectLst/>
                          <a:latin typeface="Calibri" panose="020F0502020204030204" pitchFamily="34" charset="0"/>
                          <a:ea typeface="Calibri" panose="020F0502020204030204" pitchFamily="34" charset="0"/>
                          <a:cs typeface="Calibri" panose="020F0502020204030204" pitchFamily="34" charset="0"/>
                        </a:rPr>
                        <a:t>Modular Pipeline Designed</a:t>
                      </a:r>
                      <a:endParaRPr lang="en-IE"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721" marR="6721" marT="6721" marB="0" anchor="ctr"/>
                </a:tc>
                <a:tc>
                  <a:txBody>
                    <a:bodyPr/>
                    <a:lstStyle/>
                    <a:p>
                      <a:pPr algn="l" fontAlgn="ctr"/>
                      <a:r>
                        <a:rPr lang="en-US" sz="1400" u="none" strike="noStrike" dirty="0">
                          <a:effectLst/>
                          <a:latin typeface="Calibri" panose="020F0502020204030204" pitchFamily="34" charset="0"/>
                          <a:ea typeface="Calibri" panose="020F0502020204030204" pitchFamily="34" charset="0"/>
                          <a:cs typeface="Calibri" panose="020F0502020204030204" pitchFamily="34" charset="0"/>
                        </a:rPr>
                        <a:t>Scalable system from input → skill → gap → course recommendation</a:t>
                      </a:r>
                      <a:endParaRPr lang="en-US"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721" marR="6721" marT="6721" marB="0" anchor="ctr"/>
                </a:tc>
                <a:extLst>
                  <a:ext uri="{0D108BD9-81ED-4DB2-BD59-A6C34878D82A}">
                    <a16:rowId xmlns:a16="http://schemas.microsoft.com/office/drawing/2014/main" val="2617079523"/>
                  </a:ext>
                </a:extLst>
              </a:tr>
            </a:tbl>
          </a:graphicData>
        </a:graphic>
      </p:graphicFrame>
      <p:sp>
        <p:nvSpPr>
          <p:cNvPr id="4" name="TextBox 3">
            <a:extLst>
              <a:ext uri="{FF2B5EF4-FFF2-40B4-BE49-F238E27FC236}">
                <a16:creationId xmlns:a16="http://schemas.microsoft.com/office/drawing/2014/main" id="{2D2C9F07-1709-7D4C-1037-BDCDE5E3E82E}"/>
              </a:ext>
            </a:extLst>
          </p:cNvPr>
          <p:cNvSpPr txBox="1"/>
          <p:nvPr/>
        </p:nvSpPr>
        <p:spPr>
          <a:xfrm>
            <a:off x="741679" y="6211669"/>
            <a:ext cx="10602655" cy="307777"/>
          </a:xfrm>
          <a:prstGeom prst="rect">
            <a:avLst/>
          </a:prstGeom>
          <a:noFill/>
        </p:spPr>
        <p:txBody>
          <a:bodyPr wrap="square">
            <a:spAutoFit/>
          </a:bodyPr>
          <a:lstStyle/>
          <a:p>
            <a:r>
              <a:rPr lang="en-IE" sz="1400" dirty="0" err="1">
                <a:latin typeface="Calibri" panose="020F0502020204030204" pitchFamily="34" charset="0"/>
                <a:ea typeface="Calibri" panose="020F0502020204030204" pitchFamily="34" charset="0"/>
                <a:cs typeface="Calibri" panose="020F0502020204030204" pitchFamily="34" charset="0"/>
              </a:rPr>
              <a:t>Working_Colab_Link</a:t>
            </a:r>
            <a:r>
              <a:rPr lang="en-IE" sz="1400" dirty="0">
                <a:latin typeface="Calibri" panose="020F0502020204030204" pitchFamily="34" charset="0"/>
                <a:ea typeface="Calibri" panose="020F0502020204030204" pitchFamily="34" charset="0"/>
                <a:cs typeface="Calibri" panose="020F0502020204030204" pitchFamily="34" charset="0"/>
              </a:rPr>
              <a:t>: </a:t>
            </a:r>
            <a:r>
              <a:rPr lang="en-IE" sz="1400" dirty="0">
                <a:solidFill>
                  <a:srgbClr val="AEC0D9"/>
                </a:solidFill>
                <a:latin typeface="Calibri" panose="020F0502020204030204" pitchFamily="34" charset="0"/>
                <a:ea typeface="Calibri" panose="020F0502020204030204" pitchFamily="34" charset="0"/>
                <a:cs typeface="Calibri" panose="020F0502020204030204" pitchFamily="34" charset="0"/>
                <a:hlinkClick r:id="rId2">
                  <a:extLst>
                    <a:ext uri="{A12FA001-AC4F-418D-AE19-62706E023703}">
                      <ahyp:hlinkClr xmlns:ahyp="http://schemas.microsoft.com/office/drawing/2018/hyperlinkcolor" val="tx"/>
                    </a:ext>
                  </a:extLst>
                </a:hlinkClick>
              </a:rPr>
              <a:t>https</a:t>
            </a:r>
            <a:r>
              <a:rPr lang="en-IE" sz="1400" dirty="0">
                <a:solidFill>
                  <a:schemeClr val="tx2">
                    <a:lumMod val="75000"/>
                    <a:lumOff val="25000"/>
                  </a:schemeClr>
                </a:solidFill>
                <a:latin typeface="Calibri" panose="020F0502020204030204" pitchFamily="34" charset="0"/>
                <a:ea typeface="Calibri" panose="020F0502020204030204" pitchFamily="34" charset="0"/>
                <a:cs typeface="Calibri" panose="020F0502020204030204" pitchFamily="34" charset="0"/>
                <a:hlinkClick r:id="rId2">
                  <a:extLst>
                    <a:ext uri="{A12FA001-AC4F-418D-AE19-62706E023703}">
                      <ahyp:hlinkClr xmlns:ahyp="http://schemas.microsoft.com/office/drawing/2018/hyperlinkcolor" val="tx"/>
                    </a:ext>
                  </a:extLst>
                </a:hlinkClick>
              </a:rPr>
              <a:t>://colab.research.google.com/drive/1z_9opts_M_ihY5RrE8G7oV22wBW1nwpN#scrollTo=VmIfW7KkfeZe</a:t>
            </a:r>
            <a:endParaRPr lang="en-IE" sz="1400" dirty="0">
              <a:solidFill>
                <a:schemeClr val="tx2">
                  <a:lumMod val="75000"/>
                  <a:lumOff val="25000"/>
                </a:schemeClr>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164771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768B32B1-1B12-CA61-CC20-047637586D3A}"/>
              </a:ext>
            </a:extLst>
          </p:cNvPr>
          <p:cNvSpPr>
            <a:spLocks noGrp="1"/>
          </p:cNvSpPr>
          <p:nvPr>
            <p:ph type="ftr" sz="quarter" idx="28"/>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65632618-9210-DC3E-45F6-BCA249D21506}"/>
              </a:ext>
            </a:extLst>
          </p:cNvPr>
          <p:cNvSpPr>
            <a:spLocks noGrp="1"/>
          </p:cNvSpPr>
          <p:nvPr>
            <p:ph type="sldNum" sz="quarter" idx="29"/>
          </p:nvPr>
        </p:nvSpPr>
        <p:spPr/>
        <p:txBody>
          <a:bodyPr/>
          <a:lstStyle/>
          <a:p>
            <a:fld id="{47FEACEE-25B4-4A2D-B147-27296E36371D}" type="slidenum">
              <a:rPr lang="en-US" altLang="zh-CN" smtClean="0"/>
              <a:pPr/>
              <a:t>13</a:t>
            </a:fld>
            <a:endParaRPr lang="en-US" altLang="zh-CN" dirty="0"/>
          </a:p>
        </p:txBody>
      </p:sp>
      <p:sp>
        <p:nvSpPr>
          <p:cNvPr id="6" name="Title 1">
            <a:extLst>
              <a:ext uri="{FF2B5EF4-FFF2-40B4-BE49-F238E27FC236}">
                <a16:creationId xmlns:a16="http://schemas.microsoft.com/office/drawing/2014/main" id="{6A2D9FEA-A329-DBFF-FC9A-3AFAC12987FE}"/>
              </a:ext>
            </a:extLst>
          </p:cNvPr>
          <p:cNvSpPr>
            <a:spLocks noGrp="1"/>
          </p:cNvSpPr>
          <p:nvPr>
            <p:ph type="title"/>
          </p:nvPr>
        </p:nvSpPr>
        <p:spPr>
          <a:xfrm>
            <a:off x="394789" y="137974"/>
            <a:ext cx="10515600" cy="1115434"/>
          </a:xfrm>
        </p:spPr>
        <p:txBody>
          <a:bodyPr anchor="ctr">
            <a:normAutofit/>
          </a:bodyPr>
          <a:lstStyle/>
          <a:p>
            <a:r>
              <a:rPr lang="en-IE" dirty="0"/>
              <a:t>Next Step</a:t>
            </a:r>
          </a:p>
        </p:txBody>
      </p:sp>
      <p:graphicFrame>
        <p:nvGraphicFramePr>
          <p:cNvPr id="8" name="Table 7">
            <a:extLst>
              <a:ext uri="{FF2B5EF4-FFF2-40B4-BE49-F238E27FC236}">
                <a16:creationId xmlns:a16="http://schemas.microsoft.com/office/drawing/2014/main" id="{D7637B95-D164-6BF5-739F-C5AF2C8225DB}"/>
              </a:ext>
            </a:extLst>
          </p:cNvPr>
          <p:cNvGraphicFramePr>
            <a:graphicFrameLocks noGrp="1"/>
          </p:cNvGraphicFramePr>
          <p:nvPr>
            <p:extLst>
              <p:ext uri="{D42A27DB-BD31-4B8C-83A1-F6EECF244321}">
                <p14:modId xmlns:p14="http://schemas.microsoft.com/office/powerpoint/2010/main" val="1171343257"/>
              </p:ext>
            </p:extLst>
          </p:nvPr>
        </p:nvGraphicFramePr>
        <p:xfrm>
          <a:off x="361952" y="1253408"/>
          <a:ext cx="11261780" cy="3130973"/>
        </p:xfrm>
        <a:graphic>
          <a:graphicData uri="http://schemas.openxmlformats.org/drawingml/2006/table">
            <a:tbl>
              <a:tblPr firstRow="1" bandRow="1">
                <a:tableStyleId>{3B4B98B0-60AC-42C2-AFA5-B58CD77FA1E5}</a:tableStyleId>
              </a:tblPr>
              <a:tblGrid>
                <a:gridCol w="410465">
                  <a:extLst>
                    <a:ext uri="{9D8B030D-6E8A-4147-A177-3AD203B41FA5}">
                      <a16:colId xmlns:a16="http://schemas.microsoft.com/office/drawing/2014/main" val="823599458"/>
                    </a:ext>
                  </a:extLst>
                </a:gridCol>
                <a:gridCol w="7521073">
                  <a:extLst>
                    <a:ext uri="{9D8B030D-6E8A-4147-A177-3AD203B41FA5}">
                      <a16:colId xmlns:a16="http://schemas.microsoft.com/office/drawing/2014/main" val="4085516803"/>
                    </a:ext>
                  </a:extLst>
                </a:gridCol>
                <a:gridCol w="1660738">
                  <a:extLst>
                    <a:ext uri="{9D8B030D-6E8A-4147-A177-3AD203B41FA5}">
                      <a16:colId xmlns:a16="http://schemas.microsoft.com/office/drawing/2014/main" val="1169109060"/>
                    </a:ext>
                  </a:extLst>
                </a:gridCol>
                <a:gridCol w="1669504">
                  <a:extLst>
                    <a:ext uri="{9D8B030D-6E8A-4147-A177-3AD203B41FA5}">
                      <a16:colId xmlns:a16="http://schemas.microsoft.com/office/drawing/2014/main" val="3205487492"/>
                    </a:ext>
                  </a:extLst>
                </a:gridCol>
              </a:tblGrid>
              <a:tr h="452201">
                <a:tc>
                  <a:txBody>
                    <a:bodyPr/>
                    <a:lstStyle/>
                    <a:p>
                      <a:pPr algn="ctr" fontAlgn="ctr"/>
                      <a:endParaRPr lang="en-IE" sz="16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350" marR="6350" marT="6350" marB="0" anchor="ctr"/>
                </a:tc>
                <a:tc>
                  <a:txBody>
                    <a:bodyPr/>
                    <a:lstStyle/>
                    <a:p>
                      <a:pPr algn="ctr" fontAlgn="ctr"/>
                      <a:r>
                        <a:rPr lang="en-IE" sz="1600" u="none" strike="noStrike" dirty="0">
                          <a:effectLst/>
                          <a:latin typeface="Calibri" panose="020F0502020204030204" pitchFamily="34" charset="0"/>
                          <a:ea typeface="Calibri" panose="020F0502020204030204" pitchFamily="34" charset="0"/>
                          <a:cs typeface="Calibri" panose="020F0502020204030204" pitchFamily="34" charset="0"/>
                        </a:rPr>
                        <a:t>Task</a:t>
                      </a:r>
                      <a:endParaRPr lang="en-IE" sz="16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350" marR="6350" marT="6350" marB="0" anchor="ctr"/>
                </a:tc>
                <a:tc>
                  <a:txBody>
                    <a:bodyPr/>
                    <a:lstStyle/>
                    <a:p>
                      <a:pPr algn="ctr" fontAlgn="ctr"/>
                      <a:r>
                        <a:rPr lang="en-IE" sz="1600" u="none" strike="noStrike" dirty="0">
                          <a:effectLst/>
                          <a:latin typeface="Calibri" panose="020F0502020204030204" pitchFamily="34" charset="0"/>
                          <a:ea typeface="Calibri" panose="020F0502020204030204" pitchFamily="34" charset="0"/>
                          <a:cs typeface="Calibri" panose="020F0502020204030204" pitchFamily="34" charset="0"/>
                        </a:rPr>
                        <a:t>Responsibility</a:t>
                      </a:r>
                      <a:endParaRPr lang="en-IE" sz="16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350" marR="6350" marT="6350" marB="0" anchor="ctr"/>
                </a:tc>
                <a:tc>
                  <a:txBody>
                    <a:bodyPr/>
                    <a:lstStyle/>
                    <a:p>
                      <a:pPr algn="ctr" fontAlgn="ctr"/>
                      <a:r>
                        <a:rPr lang="en-IE" sz="1600" u="none" strike="noStrike">
                          <a:effectLst/>
                          <a:latin typeface="Calibri" panose="020F0502020204030204" pitchFamily="34" charset="0"/>
                          <a:ea typeface="Calibri" panose="020F0502020204030204" pitchFamily="34" charset="0"/>
                          <a:cs typeface="Calibri" panose="020F0502020204030204" pitchFamily="34" charset="0"/>
                        </a:rPr>
                        <a:t>Timeline</a:t>
                      </a:r>
                      <a:endParaRPr lang="en-IE" sz="1600" b="1"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350" marR="6350" marT="6350" marB="0" anchor="ctr"/>
                </a:tc>
                <a:extLst>
                  <a:ext uri="{0D108BD9-81ED-4DB2-BD59-A6C34878D82A}">
                    <a16:rowId xmlns:a16="http://schemas.microsoft.com/office/drawing/2014/main" val="2995988734"/>
                  </a:ext>
                </a:extLst>
              </a:tr>
              <a:tr h="892924">
                <a:tc>
                  <a:txBody>
                    <a:bodyPr/>
                    <a:lstStyle/>
                    <a:p>
                      <a:pPr algn="ctr" fontAlgn="ctr"/>
                      <a:r>
                        <a:rPr lang="en-IE" sz="1600" u="none" strike="noStrike" dirty="0">
                          <a:effectLst/>
                          <a:latin typeface="Calibri" panose="020F0502020204030204" pitchFamily="34" charset="0"/>
                          <a:ea typeface="Calibri" panose="020F0502020204030204" pitchFamily="34" charset="0"/>
                          <a:cs typeface="Calibri" panose="020F0502020204030204" pitchFamily="34" charset="0"/>
                        </a:rPr>
                        <a:t>1</a:t>
                      </a:r>
                      <a:endParaRPr lang="en-IE" sz="16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350" marR="6350" marT="6350" marB="0" anchor="ctr"/>
                </a:tc>
                <a:tc>
                  <a:txBody>
                    <a:bodyPr/>
                    <a:lstStyle/>
                    <a:p>
                      <a:pPr algn="l" fontAlgn="ctr"/>
                      <a:r>
                        <a:rPr lang="en-US" sz="1600" u="none" strike="noStrike" dirty="0">
                          <a:effectLst/>
                          <a:latin typeface="Calibri" panose="020F0502020204030204" pitchFamily="34" charset="0"/>
                          <a:ea typeface="Calibri" panose="020F0502020204030204" pitchFamily="34" charset="0"/>
                          <a:cs typeface="Calibri" panose="020F0502020204030204" pitchFamily="34" charset="0"/>
                        </a:rPr>
                        <a:t>Refine skill-ranking model; add fallback logic when </a:t>
                      </a:r>
                      <a:r>
                        <a:rPr lang="en-US" sz="1600" u="none" strike="noStrike" dirty="0" err="1">
                          <a:effectLst/>
                          <a:latin typeface="Calibri" panose="020F0502020204030204" pitchFamily="34" charset="0"/>
                          <a:ea typeface="Calibri" panose="020F0502020204030204" pitchFamily="34" charset="0"/>
                          <a:cs typeface="Calibri" panose="020F0502020204030204" pitchFamily="34" charset="0"/>
                        </a:rPr>
                        <a:t>Lightcast</a:t>
                      </a:r>
                      <a:r>
                        <a:rPr lang="en-US" sz="1600" u="none" strike="noStrike" dirty="0">
                          <a:effectLst/>
                          <a:latin typeface="Calibri" panose="020F0502020204030204" pitchFamily="34" charset="0"/>
                          <a:ea typeface="Calibri" panose="020F0502020204030204" pitchFamily="34" charset="0"/>
                          <a:cs typeface="Calibri" panose="020F0502020204030204" pitchFamily="34" charset="0"/>
                        </a:rPr>
                        <a:t> doesn't recognize a skill  and filter out the courses based on the strong skills and level of confidence </a:t>
                      </a:r>
                      <a:endParaRPr lang="en-US" sz="16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350" marR="6350" marT="6350" marB="0" anchor="ctr"/>
                </a:tc>
                <a:tc>
                  <a:txBody>
                    <a:bodyPr/>
                    <a:lstStyle/>
                    <a:p>
                      <a:pPr algn="ctr" fontAlgn="ctr"/>
                      <a:r>
                        <a:rPr lang="en-IE" sz="1600" u="none" strike="noStrike" dirty="0">
                          <a:effectLst/>
                          <a:latin typeface="Calibri" panose="020F0502020204030204" pitchFamily="34" charset="0"/>
                          <a:ea typeface="Calibri" panose="020F0502020204030204" pitchFamily="34" charset="0"/>
                          <a:cs typeface="Calibri" panose="020F0502020204030204" pitchFamily="34" charset="0"/>
                        </a:rPr>
                        <a:t>Ashutosh, Prashant</a:t>
                      </a:r>
                      <a:endParaRPr lang="en-IE" sz="16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350" marR="6350" marT="6350" marB="0" anchor="ctr"/>
                </a:tc>
                <a:tc>
                  <a:txBody>
                    <a:bodyPr/>
                    <a:lstStyle/>
                    <a:p>
                      <a:pPr algn="ctr" fontAlgn="ctr"/>
                      <a:r>
                        <a:rPr lang="en-IE" sz="1600" u="none" strike="noStrike" dirty="0">
                          <a:effectLst/>
                          <a:latin typeface="Calibri" panose="020F0502020204030204" pitchFamily="34" charset="0"/>
                          <a:ea typeface="Calibri" panose="020F0502020204030204" pitchFamily="34" charset="0"/>
                          <a:cs typeface="Calibri" panose="020F0502020204030204" pitchFamily="34" charset="0"/>
                        </a:rPr>
                        <a:t>Mar 26 – Apr 10</a:t>
                      </a:r>
                      <a:endParaRPr lang="en-IE" sz="16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350" marR="6350" marT="6350" marB="0" anchor="ctr"/>
                </a:tc>
                <a:extLst>
                  <a:ext uri="{0D108BD9-81ED-4DB2-BD59-A6C34878D82A}">
                    <a16:rowId xmlns:a16="http://schemas.microsoft.com/office/drawing/2014/main" val="2354482942"/>
                  </a:ext>
                </a:extLst>
              </a:tr>
              <a:tr h="892924">
                <a:tc>
                  <a:txBody>
                    <a:bodyPr/>
                    <a:lstStyle/>
                    <a:p>
                      <a:pPr algn="ctr" fontAlgn="ctr"/>
                      <a:r>
                        <a:rPr lang="en-IE" sz="1600" u="none" strike="noStrike" dirty="0">
                          <a:effectLst/>
                          <a:latin typeface="Calibri" panose="020F0502020204030204" pitchFamily="34" charset="0"/>
                          <a:ea typeface="Calibri" panose="020F0502020204030204" pitchFamily="34" charset="0"/>
                          <a:cs typeface="Calibri" panose="020F0502020204030204" pitchFamily="34" charset="0"/>
                        </a:rPr>
                        <a:t>2</a:t>
                      </a:r>
                      <a:endParaRPr lang="en-IE" sz="16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350" marR="6350" marT="6350" marB="0" anchor="ctr"/>
                </a:tc>
                <a:tc>
                  <a:txBody>
                    <a:bodyPr/>
                    <a:lstStyle/>
                    <a:p>
                      <a:pPr algn="l" fontAlgn="ctr"/>
                      <a:r>
                        <a:rPr lang="en-IE" sz="1600" u="none" strike="noStrike" dirty="0">
                          <a:effectLst/>
                          <a:latin typeface="Calibri" panose="020F0502020204030204" pitchFamily="34" charset="0"/>
                          <a:ea typeface="Calibri" panose="020F0502020204030204" pitchFamily="34" charset="0"/>
                          <a:cs typeface="Calibri" panose="020F0502020204030204" pitchFamily="34" charset="0"/>
                        </a:rPr>
                        <a:t>Design &amp; finalize full UX/UI in Figma</a:t>
                      </a:r>
                      <a:endParaRPr lang="en-IE" sz="16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350" marR="6350" marT="6350" marB="0" anchor="ctr"/>
                </a:tc>
                <a:tc>
                  <a:txBody>
                    <a:bodyPr/>
                    <a:lstStyle/>
                    <a:p>
                      <a:pPr algn="ctr" fontAlgn="ctr"/>
                      <a:r>
                        <a:rPr lang="en-IE" sz="1600" u="none" strike="noStrike" dirty="0">
                          <a:effectLst/>
                          <a:latin typeface="Calibri" panose="020F0502020204030204" pitchFamily="34" charset="0"/>
                          <a:ea typeface="Calibri" panose="020F0502020204030204" pitchFamily="34" charset="0"/>
                          <a:cs typeface="Calibri" panose="020F0502020204030204" pitchFamily="34" charset="0"/>
                        </a:rPr>
                        <a:t>Amrita, Sanjay, Ganga</a:t>
                      </a:r>
                      <a:endParaRPr lang="en-IE" sz="16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350" marR="6350" marT="6350" marB="0" anchor="ctr"/>
                </a:tc>
                <a:tc>
                  <a:txBody>
                    <a:bodyPr/>
                    <a:lstStyle/>
                    <a:p>
                      <a:pPr algn="ctr" fontAlgn="ctr"/>
                      <a:r>
                        <a:rPr lang="en-IE" sz="1600" u="none" strike="noStrike" dirty="0">
                          <a:effectLst/>
                          <a:latin typeface="Calibri" panose="020F0502020204030204" pitchFamily="34" charset="0"/>
                          <a:ea typeface="Calibri" panose="020F0502020204030204" pitchFamily="34" charset="0"/>
                          <a:cs typeface="Calibri" panose="020F0502020204030204" pitchFamily="34" charset="0"/>
                        </a:rPr>
                        <a:t>Mar 26 – Apr 7</a:t>
                      </a:r>
                      <a:endParaRPr lang="en-IE" sz="16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350" marR="6350" marT="6350" marB="0" anchor="ctr"/>
                </a:tc>
                <a:extLst>
                  <a:ext uri="{0D108BD9-81ED-4DB2-BD59-A6C34878D82A}">
                    <a16:rowId xmlns:a16="http://schemas.microsoft.com/office/drawing/2014/main" val="321891625"/>
                  </a:ext>
                </a:extLst>
              </a:tr>
              <a:tr h="892924">
                <a:tc>
                  <a:txBody>
                    <a:bodyPr/>
                    <a:lstStyle/>
                    <a:p>
                      <a:pPr algn="ctr" fontAlgn="ctr"/>
                      <a:r>
                        <a:rPr lang="en-IE" sz="1600" u="none" strike="noStrike" dirty="0">
                          <a:effectLst/>
                          <a:latin typeface="Calibri" panose="020F0502020204030204" pitchFamily="34" charset="0"/>
                          <a:ea typeface="Calibri" panose="020F0502020204030204" pitchFamily="34" charset="0"/>
                          <a:cs typeface="Calibri" panose="020F0502020204030204" pitchFamily="34" charset="0"/>
                        </a:rPr>
                        <a:t>3</a:t>
                      </a:r>
                      <a:endParaRPr lang="en-IE" sz="16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350" marR="6350" marT="6350" marB="0" anchor="ctr"/>
                </a:tc>
                <a:tc>
                  <a:txBody>
                    <a:bodyPr/>
                    <a:lstStyle/>
                    <a:p>
                      <a:pPr algn="l" fontAlgn="ctr"/>
                      <a:r>
                        <a:rPr lang="en-US" sz="1600" u="none" strike="noStrike" dirty="0">
                          <a:effectLst/>
                          <a:latin typeface="Calibri" panose="020F0502020204030204" pitchFamily="34" charset="0"/>
                          <a:ea typeface="Calibri" panose="020F0502020204030204" pitchFamily="34" charset="0"/>
                          <a:cs typeface="Calibri" panose="020F0502020204030204" pitchFamily="34" charset="0"/>
                        </a:rPr>
                        <a:t>Validate tool functionality and usability with peers/stakeholders</a:t>
                      </a:r>
                      <a:endParaRPr lang="en-US" sz="16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350" marR="6350" marT="6350" marB="0" anchor="ctr"/>
                </a:tc>
                <a:tc>
                  <a:txBody>
                    <a:bodyPr/>
                    <a:lstStyle/>
                    <a:p>
                      <a:pPr algn="ctr" fontAlgn="ctr"/>
                      <a:r>
                        <a:rPr lang="en-IE" sz="1600" u="none" strike="noStrike" dirty="0">
                          <a:effectLst/>
                          <a:latin typeface="Calibri" panose="020F0502020204030204" pitchFamily="34" charset="0"/>
                          <a:ea typeface="Calibri" panose="020F0502020204030204" pitchFamily="34" charset="0"/>
                          <a:cs typeface="Calibri" panose="020F0502020204030204" pitchFamily="34" charset="0"/>
                        </a:rPr>
                        <a:t>Amrita, Sanjay, Ganga</a:t>
                      </a:r>
                      <a:endParaRPr lang="en-IE" sz="16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350" marR="6350" marT="6350" marB="0" anchor="ctr"/>
                </a:tc>
                <a:tc>
                  <a:txBody>
                    <a:bodyPr/>
                    <a:lstStyle/>
                    <a:p>
                      <a:pPr algn="ctr" fontAlgn="ctr"/>
                      <a:r>
                        <a:rPr lang="en-IE" sz="1600" u="none" strike="noStrike" dirty="0">
                          <a:effectLst/>
                          <a:latin typeface="Calibri" panose="020F0502020204030204" pitchFamily="34" charset="0"/>
                          <a:ea typeface="Calibri" panose="020F0502020204030204" pitchFamily="34" charset="0"/>
                          <a:cs typeface="Calibri" panose="020F0502020204030204" pitchFamily="34" charset="0"/>
                        </a:rPr>
                        <a:t>Apr 4 – Apr 10</a:t>
                      </a:r>
                      <a:endParaRPr lang="en-IE" sz="16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350" marR="6350" marT="6350" marB="0" anchor="ctr"/>
                </a:tc>
                <a:extLst>
                  <a:ext uri="{0D108BD9-81ED-4DB2-BD59-A6C34878D82A}">
                    <a16:rowId xmlns:a16="http://schemas.microsoft.com/office/drawing/2014/main" val="1130912766"/>
                  </a:ext>
                </a:extLst>
              </a:tr>
            </a:tbl>
          </a:graphicData>
        </a:graphic>
      </p:graphicFrame>
    </p:spTree>
    <p:extLst>
      <p:ext uri="{BB962C8B-B14F-4D97-AF65-F5344CB8AC3E}">
        <p14:creationId xmlns:p14="http://schemas.microsoft.com/office/powerpoint/2010/main" val="5060458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3A02C96A-5C49-CBD1-9DBB-0CBE10C63A80}"/>
              </a:ext>
            </a:extLst>
          </p:cNvPr>
          <p:cNvSpPr>
            <a:spLocks noGrp="1"/>
          </p:cNvSpPr>
          <p:nvPr>
            <p:ph type="ftr" sz="quarter" idx="28"/>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962F53D2-23FA-8843-8C53-284C5521A97A}"/>
              </a:ext>
            </a:extLst>
          </p:cNvPr>
          <p:cNvSpPr>
            <a:spLocks noGrp="1"/>
          </p:cNvSpPr>
          <p:nvPr>
            <p:ph type="sldNum" sz="quarter" idx="29"/>
          </p:nvPr>
        </p:nvSpPr>
        <p:spPr/>
        <p:txBody>
          <a:bodyPr/>
          <a:lstStyle/>
          <a:p>
            <a:fld id="{47FEACEE-25B4-4A2D-B147-27296E36371D}" type="slidenum">
              <a:rPr lang="en-US" altLang="zh-CN" smtClean="0"/>
              <a:pPr/>
              <a:t>14</a:t>
            </a:fld>
            <a:endParaRPr lang="en-US" altLang="zh-CN" dirty="0"/>
          </a:p>
        </p:txBody>
      </p:sp>
      <p:sp>
        <p:nvSpPr>
          <p:cNvPr id="6" name="Rectangle 5">
            <a:extLst>
              <a:ext uri="{FF2B5EF4-FFF2-40B4-BE49-F238E27FC236}">
                <a16:creationId xmlns:a16="http://schemas.microsoft.com/office/drawing/2014/main" id="{4EB479E2-B302-2CBA-562A-59179AF65A2D}"/>
              </a:ext>
            </a:extLst>
          </p:cNvPr>
          <p:cNvSpPr/>
          <p:nvPr/>
        </p:nvSpPr>
        <p:spPr>
          <a:xfrm>
            <a:off x="0" y="2407920"/>
            <a:ext cx="12192000" cy="170688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sz="4800" b="1" dirty="0"/>
              <a:t>Thank You </a:t>
            </a:r>
            <a:r>
              <a:rPr lang="en-IE" sz="4800" b="1" dirty="0">
                <a:sym typeface="Wingdings" panose="05000000000000000000" pitchFamily="2" charset="2"/>
              </a:rPr>
              <a:t></a:t>
            </a:r>
            <a:endParaRPr lang="en-IE" sz="4800" b="1" dirty="0"/>
          </a:p>
        </p:txBody>
      </p:sp>
      <p:sp>
        <p:nvSpPr>
          <p:cNvPr id="7" name="TextBox 6">
            <a:extLst>
              <a:ext uri="{FF2B5EF4-FFF2-40B4-BE49-F238E27FC236}">
                <a16:creationId xmlns:a16="http://schemas.microsoft.com/office/drawing/2014/main" id="{5B25C485-9D5A-95E2-E915-205ED7B0A6DD}"/>
              </a:ext>
            </a:extLst>
          </p:cNvPr>
          <p:cNvSpPr txBox="1"/>
          <p:nvPr/>
        </p:nvSpPr>
        <p:spPr>
          <a:xfrm>
            <a:off x="4038600" y="4206240"/>
            <a:ext cx="4114800" cy="369332"/>
          </a:xfrm>
          <a:prstGeom prst="rect">
            <a:avLst/>
          </a:prstGeom>
        </p:spPr>
        <p:txBody>
          <a:bodyPr wrap="square" rtlCol="0">
            <a:spAutoFit/>
          </a:bodyPr>
          <a:lstStyle/>
          <a:p>
            <a:pPr marL="0" indent="0" algn="ctr">
              <a:lnSpc>
                <a:spcPct val="100000"/>
              </a:lnSpc>
              <a:spcBef>
                <a:spcPts val="0"/>
              </a:spcBef>
              <a:buFontTx/>
              <a:buNone/>
            </a:pPr>
            <a:r>
              <a:rPr lang="en-IE" sz="1800" dirty="0">
                <a:latin typeface="Posterama" panose="020B0504020200020000" pitchFamily="34" charset="0"/>
                <a:ea typeface="微软雅黑"/>
                <a:cs typeface="Posterama" panose="020B0504020200020000" pitchFamily="34" charset="0"/>
              </a:rPr>
              <a:t>Questions?</a:t>
            </a:r>
          </a:p>
        </p:txBody>
      </p:sp>
    </p:spTree>
    <p:extLst>
      <p:ext uri="{BB962C8B-B14F-4D97-AF65-F5344CB8AC3E}">
        <p14:creationId xmlns:p14="http://schemas.microsoft.com/office/powerpoint/2010/main" val="24963370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142C777-0E58-D14E-3F7B-4CC60DFB8ACB}"/>
              </a:ext>
            </a:extLst>
          </p:cNvPr>
          <p:cNvSpPr>
            <a:spLocks noGrp="1"/>
          </p:cNvSpPr>
          <p:nvPr>
            <p:ph type="sldNum" sz="quarter" idx="29"/>
          </p:nvPr>
        </p:nvSpPr>
        <p:spPr/>
        <p:txBody>
          <a:bodyPr/>
          <a:lstStyle/>
          <a:p>
            <a:fld id="{47FEACEE-25B4-4A2D-B147-27296E36371D}" type="slidenum">
              <a:rPr lang="en-US" altLang="zh-CN" smtClean="0"/>
              <a:pPr/>
              <a:t>15</a:t>
            </a:fld>
            <a:endParaRPr lang="en-US" altLang="zh-CN" dirty="0"/>
          </a:p>
        </p:txBody>
      </p:sp>
      <p:sp>
        <p:nvSpPr>
          <p:cNvPr id="6" name="Title 1">
            <a:extLst>
              <a:ext uri="{FF2B5EF4-FFF2-40B4-BE49-F238E27FC236}">
                <a16:creationId xmlns:a16="http://schemas.microsoft.com/office/drawing/2014/main" id="{E0D94AB0-A9F0-34AA-B644-DA3DB8A0D299}"/>
              </a:ext>
            </a:extLst>
          </p:cNvPr>
          <p:cNvSpPr txBox="1">
            <a:spLocks/>
          </p:cNvSpPr>
          <p:nvPr/>
        </p:nvSpPr>
        <p:spPr>
          <a:xfrm>
            <a:off x="352552" y="82526"/>
            <a:ext cx="10515600" cy="111543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b="1" kern="1200">
                <a:solidFill>
                  <a:schemeClr val="accent6"/>
                </a:solidFill>
                <a:latin typeface="+mj-lt"/>
                <a:ea typeface="+mj-ea"/>
                <a:cs typeface="+mj-cs"/>
              </a:defRPr>
            </a:lvl1pPr>
          </a:lstStyle>
          <a:p>
            <a:r>
              <a:rPr lang="en-IE" dirty="0"/>
              <a:t>Model 2</a:t>
            </a:r>
          </a:p>
        </p:txBody>
      </p:sp>
      <p:sp>
        <p:nvSpPr>
          <p:cNvPr id="9" name="Rectangle 8">
            <a:extLst>
              <a:ext uri="{FF2B5EF4-FFF2-40B4-BE49-F238E27FC236}">
                <a16:creationId xmlns:a16="http://schemas.microsoft.com/office/drawing/2014/main" id="{E27E5947-F84A-CB94-100D-2F1E401BBCB5}"/>
              </a:ext>
            </a:extLst>
          </p:cNvPr>
          <p:cNvSpPr/>
          <p:nvPr/>
        </p:nvSpPr>
        <p:spPr>
          <a:xfrm>
            <a:off x="2306320" y="972049"/>
            <a:ext cx="3789680" cy="2857672"/>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u="sng" dirty="0">
                <a:solidFill>
                  <a:schemeClr val="tx1"/>
                </a:solidFill>
              </a:rPr>
              <a:t>Job Matching:</a:t>
            </a:r>
          </a:p>
          <a:p>
            <a:endParaRPr lang="en-US" sz="1600" dirty="0">
              <a:solidFill>
                <a:schemeClr val="tx1"/>
              </a:solidFill>
            </a:endParaRPr>
          </a:p>
          <a:p>
            <a:pPr marL="171450" indent="-171450">
              <a:buFont typeface="Arial" panose="020B0604020202020204" pitchFamily="34" charset="0"/>
              <a:buChar char="•"/>
            </a:pPr>
            <a:r>
              <a:rPr lang="en-US" sz="1600" dirty="0">
                <a:solidFill>
                  <a:schemeClr val="tx1"/>
                </a:solidFill>
              </a:rPr>
              <a:t>Converts both job skills and user skills into a common text format.</a:t>
            </a:r>
          </a:p>
          <a:p>
            <a:pPr marL="171450" indent="-171450">
              <a:buFont typeface="Arial" panose="020B0604020202020204" pitchFamily="34" charset="0"/>
              <a:buChar char="•"/>
            </a:pPr>
            <a:r>
              <a:rPr lang="en-US" sz="1600" dirty="0">
                <a:solidFill>
                  <a:schemeClr val="tx1"/>
                </a:solidFill>
              </a:rPr>
              <a:t>Computes cosine similarity between the user’s skills and each job's required skills.</a:t>
            </a:r>
          </a:p>
          <a:p>
            <a:pPr marL="171450" indent="-171450">
              <a:buFont typeface="Arial" panose="020B0604020202020204" pitchFamily="34" charset="0"/>
              <a:buChar char="•"/>
            </a:pPr>
            <a:r>
              <a:rPr lang="en-US" sz="1600" dirty="0">
                <a:solidFill>
                  <a:schemeClr val="tx1"/>
                </a:solidFill>
              </a:rPr>
              <a:t>Returns jobs with a similarity score above a set threshold, ranked by relevance.</a:t>
            </a:r>
          </a:p>
          <a:p>
            <a:pPr>
              <a:buNone/>
            </a:pPr>
            <a:endParaRPr lang="en-US" sz="1200" dirty="0">
              <a:solidFill>
                <a:sysClr val="windowText" lastClr="000000"/>
              </a:solidFill>
              <a:latin typeface="Calibri" panose="020F0502020204030204" pitchFamily="34" charset="0"/>
              <a:ea typeface="Calibri" panose="020F0502020204030204" pitchFamily="34" charset="0"/>
              <a:cs typeface="Calibri" panose="020F0502020204030204" pitchFamily="34" charset="0"/>
            </a:endParaRPr>
          </a:p>
        </p:txBody>
      </p:sp>
      <p:sp>
        <p:nvSpPr>
          <p:cNvPr id="10" name="Rectangle 9">
            <a:extLst>
              <a:ext uri="{FF2B5EF4-FFF2-40B4-BE49-F238E27FC236}">
                <a16:creationId xmlns:a16="http://schemas.microsoft.com/office/drawing/2014/main" id="{AAC837B8-4A4B-5D70-9373-502DDAF9E359}"/>
              </a:ext>
            </a:extLst>
          </p:cNvPr>
          <p:cNvSpPr/>
          <p:nvPr/>
        </p:nvSpPr>
        <p:spPr>
          <a:xfrm>
            <a:off x="6225091" y="972048"/>
            <a:ext cx="3789680" cy="2857673"/>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u="sng" dirty="0">
                <a:solidFill>
                  <a:schemeClr val="tx1"/>
                </a:solidFill>
              </a:rPr>
              <a:t>Course Recommendation:</a:t>
            </a:r>
          </a:p>
          <a:p>
            <a:endParaRPr lang="en-US" u="sng" dirty="0">
              <a:solidFill>
                <a:schemeClr val="tx1"/>
              </a:solidFill>
            </a:endParaRPr>
          </a:p>
          <a:p>
            <a:pPr marL="171450" indent="-171450">
              <a:buFont typeface="Arial" panose="020B0604020202020204" pitchFamily="34" charset="0"/>
              <a:buChar char="•"/>
            </a:pPr>
            <a:r>
              <a:rPr lang="en-US" sz="1600" dirty="0">
                <a:solidFill>
                  <a:schemeClr val="tx1"/>
                </a:solidFill>
              </a:rPr>
              <a:t>Compares the target job's skills with the user's current skills to identify any gaps.</a:t>
            </a:r>
          </a:p>
          <a:p>
            <a:pPr marL="171450" indent="-171450">
              <a:buFont typeface="Arial" panose="020B0604020202020204" pitchFamily="34" charset="0"/>
              <a:buChar char="•"/>
            </a:pPr>
            <a:r>
              <a:rPr lang="en-US" sz="1600" dirty="0">
                <a:solidFill>
                  <a:schemeClr val="tx1"/>
                </a:solidFill>
              </a:rPr>
              <a:t>Extracts the missing skills and searches for courses that cover these specific areas.</a:t>
            </a:r>
          </a:p>
          <a:p>
            <a:pPr marL="171450" indent="-171450">
              <a:buFont typeface="Arial" panose="020B0604020202020204" pitchFamily="34" charset="0"/>
              <a:buChar char="•"/>
            </a:pPr>
            <a:r>
              <a:rPr lang="en-US" sz="1600" dirty="0">
                <a:solidFill>
                  <a:schemeClr val="tx1"/>
                </a:solidFill>
              </a:rPr>
              <a:t>Provides targeted course recommendations to help the user acquire the missing skills.</a:t>
            </a:r>
          </a:p>
        </p:txBody>
      </p:sp>
      <p:pic>
        <p:nvPicPr>
          <p:cNvPr id="11" name="Picture 10">
            <a:extLst>
              <a:ext uri="{FF2B5EF4-FFF2-40B4-BE49-F238E27FC236}">
                <a16:creationId xmlns:a16="http://schemas.microsoft.com/office/drawing/2014/main" id="{087704B2-AFA1-6A0F-05B4-A06C11E6DDB1}"/>
              </a:ext>
            </a:extLst>
          </p:cNvPr>
          <p:cNvPicPr>
            <a:picLocks noChangeAspect="1"/>
          </p:cNvPicPr>
          <p:nvPr/>
        </p:nvPicPr>
        <p:blipFill>
          <a:blip r:embed="rId2"/>
          <a:stretch>
            <a:fillRect/>
          </a:stretch>
        </p:blipFill>
        <p:spPr>
          <a:xfrm>
            <a:off x="2621278" y="3905027"/>
            <a:ext cx="7207625" cy="2952973"/>
          </a:xfrm>
          <a:prstGeom prst="rect">
            <a:avLst/>
          </a:prstGeom>
        </p:spPr>
      </p:pic>
      <p:sp>
        <p:nvSpPr>
          <p:cNvPr id="12" name="Rectangle 11">
            <a:extLst>
              <a:ext uri="{FF2B5EF4-FFF2-40B4-BE49-F238E27FC236}">
                <a16:creationId xmlns:a16="http://schemas.microsoft.com/office/drawing/2014/main" id="{9B671E61-4F15-33A3-E9DA-44F4FDCA395C}"/>
              </a:ext>
            </a:extLst>
          </p:cNvPr>
          <p:cNvSpPr/>
          <p:nvPr/>
        </p:nvSpPr>
        <p:spPr>
          <a:xfrm>
            <a:off x="565972" y="5051189"/>
            <a:ext cx="1223383" cy="660648"/>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lnSpc>
                <a:spcPct val="150000"/>
              </a:lnSpc>
            </a:pPr>
            <a:r>
              <a:rPr lang="en-US" sz="2000" b="1" dirty="0">
                <a:solidFill>
                  <a:schemeClr val="tx1"/>
                </a:solidFill>
                <a:latin typeface="Calibri" panose="020F0502020204030204" pitchFamily="34" charset="0"/>
                <a:cs typeface="Calibri" panose="020F0502020204030204" pitchFamily="34" charset="0"/>
              </a:rPr>
              <a:t>Output</a:t>
            </a:r>
          </a:p>
        </p:txBody>
      </p:sp>
      <p:cxnSp>
        <p:nvCxnSpPr>
          <p:cNvPr id="13" name="Straight Arrow Connector 12">
            <a:extLst>
              <a:ext uri="{FF2B5EF4-FFF2-40B4-BE49-F238E27FC236}">
                <a16:creationId xmlns:a16="http://schemas.microsoft.com/office/drawing/2014/main" id="{64CE83C9-259F-E17B-44EE-FBE956DB973B}"/>
              </a:ext>
            </a:extLst>
          </p:cNvPr>
          <p:cNvCxnSpPr/>
          <p:nvPr/>
        </p:nvCxnSpPr>
        <p:spPr>
          <a:xfrm>
            <a:off x="1882587" y="5381513"/>
            <a:ext cx="64545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861172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A3379-BF8A-1FBC-7B83-04CE274789CE}"/>
              </a:ext>
            </a:extLst>
          </p:cNvPr>
          <p:cNvSpPr>
            <a:spLocks noGrp="1"/>
          </p:cNvSpPr>
          <p:nvPr>
            <p:ph type="title"/>
          </p:nvPr>
        </p:nvSpPr>
        <p:spPr>
          <a:xfrm>
            <a:off x="345440" y="222596"/>
            <a:ext cx="10515600" cy="1115434"/>
          </a:xfrm>
        </p:spPr>
        <p:txBody>
          <a:bodyPr/>
          <a:lstStyle/>
          <a:p>
            <a:r>
              <a:rPr lang="en-IE" dirty="0"/>
              <a:t>AGENDA</a:t>
            </a:r>
          </a:p>
        </p:txBody>
      </p:sp>
      <p:sp>
        <p:nvSpPr>
          <p:cNvPr id="5" name="Slide Number Placeholder 4">
            <a:extLst>
              <a:ext uri="{FF2B5EF4-FFF2-40B4-BE49-F238E27FC236}">
                <a16:creationId xmlns:a16="http://schemas.microsoft.com/office/drawing/2014/main" id="{5FE9676C-44B1-E284-F56D-7375D63712DE}"/>
              </a:ext>
            </a:extLst>
          </p:cNvPr>
          <p:cNvSpPr>
            <a:spLocks noGrp="1"/>
          </p:cNvSpPr>
          <p:nvPr>
            <p:ph type="sldNum" sz="quarter" idx="29"/>
          </p:nvPr>
        </p:nvSpPr>
        <p:spPr/>
        <p:txBody>
          <a:bodyPr/>
          <a:lstStyle/>
          <a:p>
            <a:fld id="{47FEACEE-25B4-4A2D-B147-27296E36371D}" type="slidenum">
              <a:rPr lang="en-US" altLang="zh-CN" smtClean="0"/>
              <a:pPr/>
              <a:t>2</a:t>
            </a:fld>
            <a:endParaRPr lang="en-US" altLang="zh-CN" dirty="0"/>
          </a:p>
        </p:txBody>
      </p:sp>
      <p:graphicFrame>
        <p:nvGraphicFramePr>
          <p:cNvPr id="8" name="Diagram 7">
            <a:extLst>
              <a:ext uri="{FF2B5EF4-FFF2-40B4-BE49-F238E27FC236}">
                <a16:creationId xmlns:a16="http://schemas.microsoft.com/office/drawing/2014/main" id="{B801B7A7-5629-D6FE-9331-2C1DAA106BCB}"/>
              </a:ext>
            </a:extLst>
          </p:cNvPr>
          <p:cNvGraphicFramePr/>
          <p:nvPr>
            <p:extLst>
              <p:ext uri="{D42A27DB-BD31-4B8C-83A1-F6EECF244321}">
                <p14:modId xmlns:p14="http://schemas.microsoft.com/office/powerpoint/2010/main" val="1238364087"/>
              </p:ext>
            </p:extLst>
          </p:nvPr>
        </p:nvGraphicFramePr>
        <p:xfrm>
          <a:off x="345440" y="1087119"/>
          <a:ext cx="7040880" cy="54959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528388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9D24E-CD8F-7435-EA40-326FFC488037}"/>
              </a:ext>
            </a:extLst>
          </p:cNvPr>
          <p:cNvSpPr>
            <a:spLocks noGrp="1"/>
          </p:cNvSpPr>
          <p:nvPr>
            <p:ph type="title"/>
          </p:nvPr>
        </p:nvSpPr>
        <p:spPr>
          <a:xfrm>
            <a:off x="484632" y="274955"/>
            <a:ext cx="10515600" cy="1115434"/>
          </a:xfrm>
        </p:spPr>
        <p:txBody>
          <a:bodyPr/>
          <a:lstStyle/>
          <a:p>
            <a:r>
              <a:rPr lang="en-IE" dirty="0"/>
              <a:t>Project Recap</a:t>
            </a:r>
          </a:p>
        </p:txBody>
      </p:sp>
      <p:sp>
        <p:nvSpPr>
          <p:cNvPr id="5" name="Slide Number Placeholder 4">
            <a:extLst>
              <a:ext uri="{FF2B5EF4-FFF2-40B4-BE49-F238E27FC236}">
                <a16:creationId xmlns:a16="http://schemas.microsoft.com/office/drawing/2014/main" id="{B1CA9D0B-E7F1-F93D-7447-0DACF9CD8D2C}"/>
              </a:ext>
            </a:extLst>
          </p:cNvPr>
          <p:cNvSpPr>
            <a:spLocks noGrp="1"/>
          </p:cNvSpPr>
          <p:nvPr>
            <p:ph type="sldNum" sz="quarter" idx="29"/>
          </p:nvPr>
        </p:nvSpPr>
        <p:spPr/>
        <p:txBody>
          <a:bodyPr/>
          <a:lstStyle/>
          <a:p>
            <a:fld id="{47FEACEE-25B4-4A2D-B147-27296E36371D}" type="slidenum">
              <a:rPr lang="en-US" altLang="zh-CN" smtClean="0"/>
              <a:pPr/>
              <a:t>3</a:t>
            </a:fld>
            <a:endParaRPr lang="en-US" altLang="zh-CN" dirty="0"/>
          </a:p>
        </p:txBody>
      </p:sp>
      <p:pic>
        <p:nvPicPr>
          <p:cNvPr id="7" name="Picture 2" descr="Input Icons - Free SVG &amp; PNG Input Images - Noun Project">
            <a:extLst>
              <a:ext uri="{FF2B5EF4-FFF2-40B4-BE49-F238E27FC236}">
                <a16:creationId xmlns:a16="http://schemas.microsoft.com/office/drawing/2014/main" id="{6766EC60-6AB2-AF15-9B0F-6134B4140FB7}"/>
              </a:ext>
            </a:extLst>
          </p:cNvPr>
          <p:cNvPicPr>
            <a:picLocks noChangeAspect="1" noChangeArrowheads="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80872" y="1379176"/>
            <a:ext cx="1889760" cy="188976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DEB68E19-31D9-00B2-D467-4BE4B63D3313}"/>
              </a:ext>
            </a:extLst>
          </p:cNvPr>
          <p:cNvSpPr txBox="1"/>
          <p:nvPr/>
        </p:nvSpPr>
        <p:spPr>
          <a:xfrm>
            <a:off x="958018" y="3447099"/>
            <a:ext cx="1735468" cy="369332"/>
          </a:xfrm>
          <a:prstGeom prst="rect">
            <a:avLst/>
          </a:prstGeom>
          <a:solidFill>
            <a:srgbClr val="263E5A"/>
          </a:solidFill>
        </p:spPr>
        <p:txBody>
          <a:bodyPr wrap="square" rtlCol="0">
            <a:spAutoFit/>
          </a:bodyPr>
          <a:lstStyle/>
          <a:p>
            <a:pPr marL="0" indent="0" algn="ctr">
              <a:lnSpc>
                <a:spcPct val="100000"/>
              </a:lnSpc>
              <a:spcBef>
                <a:spcPts val="0"/>
              </a:spcBef>
              <a:buFontTx/>
              <a:buNone/>
            </a:pPr>
            <a:r>
              <a:rPr lang="en-IE" b="1" dirty="0">
                <a:solidFill>
                  <a:schemeClr val="bg1"/>
                </a:solidFill>
                <a:latin typeface="Calibri" panose="020F0502020204030204" pitchFamily="34" charset="0"/>
                <a:ea typeface="Calibri" panose="020F0502020204030204" pitchFamily="34" charset="0"/>
                <a:cs typeface="Calibri" panose="020F0502020204030204" pitchFamily="34" charset="0"/>
              </a:rPr>
              <a:t>User Input</a:t>
            </a:r>
          </a:p>
        </p:txBody>
      </p:sp>
      <p:sp>
        <p:nvSpPr>
          <p:cNvPr id="9" name="TextBox 8">
            <a:extLst>
              <a:ext uri="{FF2B5EF4-FFF2-40B4-BE49-F238E27FC236}">
                <a16:creationId xmlns:a16="http://schemas.microsoft.com/office/drawing/2014/main" id="{FA958741-157F-7850-4F95-8C554C837B89}"/>
              </a:ext>
            </a:extLst>
          </p:cNvPr>
          <p:cNvSpPr txBox="1"/>
          <p:nvPr/>
        </p:nvSpPr>
        <p:spPr>
          <a:xfrm>
            <a:off x="230633" y="3907845"/>
            <a:ext cx="3230880" cy="646331"/>
          </a:xfrm>
          <a:prstGeom prst="rect">
            <a:avLst/>
          </a:prstGeom>
        </p:spPr>
        <p:txBody>
          <a:bodyPr wrap="square" rtlCol="0">
            <a:spAutoFit/>
          </a:bodyPr>
          <a:lstStyle/>
          <a:p>
            <a:pPr algn="ctr"/>
            <a:r>
              <a:rPr lang="en-US" dirty="0">
                <a:latin typeface="Calibri" panose="020F0502020204030204" pitchFamily="34" charset="0"/>
                <a:ea typeface="Calibri" panose="020F0502020204030204" pitchFamily="34" charset="0"/>
                <a:cs typeface="Calibri" panose="020F0502020204030204" pitchFamily="34" charset="0"/>
              </a:rPr>
              <a:t>Users answers the asked Questions</a:t>
            </a:r>
          </a:p>
        </p:txBody>
      </p:sp>
      <p:cxnSp>
        <p:nvCxnSpPr>
          <p:cNvPr id="10" name="Straight Arrow Connector 9">
            <a:extLst>
              <a:ext uri="{FF2B5EF4-FFF2-40B4-BE49-F238E27FC236}">
                <a16:creationId xmlns:a16="http://schemas.microsoft.com/office/drawing/2014/main" id="{A8BF95EF-3A41-CB4F-CF8D-D79AAFB44F18}"/>
              </a:ext>
            </a:extLst>
          </p:cNvPr>
          <p:cNvCxnSpPr>
            <a:cxnSpLocks/>
          </p:cNvCxnSpPr>
          <p:nvPr/>
        </p:nvCxnSpPr>
        <p:spPr>
          <a:xfrm>
            <a:off x="2968753" y="2344376"/>
            <a:ext cx="719327"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pic>
        <p:nvPicPr>
          <p:cNvPr id="11" name="Picture 8">
            <a:extLst>
              <a:ext uri="{FF2B5EF4-FFF2-40B4-BE49-F238E27FC236}">
                <a16:creationId xmlns:a16="http://schemas.microsoft.com/office/drawing/2014/main" id="{2A0492F6-0B75-2558-1C77-BB41D17E3728}"/>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851666" y="1569637"/>
            <a:ext cx="1727195" cy="1727195"/>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8FB736B6-D8E1-4E56-1AAB-6B65EF7C5903}"/>
              </a:ext>
            </a:extLst>
          </p:cNvPr>
          <p:cNvSpPr txBox="1"/>
          <p:nvPr/>
        </p:nvSpPr>
        <p:spPr>
          <a:xfrm>
            <a:off x="3407664" y="3461726"/>
            <a:ext cx="2682241" cy="369332"/>
          </a:xfrm>
          <a:prstGeom prst="rect">
            <a:avLst/>
          </a:prstGeom>
          <a:solidFill>
            <a:srgbClr val="263E5A"/>
          </a:solidFill>
        </p:spPr>
        <p:txBody>
          <a:bodyPr wrap="square" rtlCol="0">
            <a:spAutoFit/>
          </a:bodyPr>
          <a:lstStyle/>
          <a:p>
            <a:pPr algn="ctr"/>
            <a:r>
              <a:rPr lang="en-IE" b="1" dirty="0">
                <a:solidFill>
                  <a:schemeClr val="bg1"/>
                </a:solidFill>
                <a:latin typeface="Calibri" panose="020F0502020204030204" pitchFamily="34" charset="0"/>
                <a:ea typeface="Calibri" panose="020F0502020204030204" pitchFamily="34" charset="0"/>
                <a:cs typeface="Calibri" panose="020F0502020204030204" pitchFamily="34" charset="0"/>
              </a:rPr>
              <a:t>AI-Based Skill Analysis</a:t>
            </a:r>
            <a:endParaRPr lang="en-IE"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13" name="TextBox 12">
            <a:extLst>
              <a:ext uri="{FF2B5EF4-FFF2-40B4-BE49-F238E27FC236}">
                <a16:creationId xmlns:a16="http://schemas.microsoft.com/office/drawing/2014/main" id="{EA25B9BE-15A8-F8E7-BA5B-665908F97AC0}"/>
              </a:ext>
            </a:extLst>
          </p:cNvPr>
          <p:cNvSpPr txBox="1"/>
          <p:nvPr/>
        </p:nvSpPr>
        <p:spPr>
          <a:xfrm>
            <a:off x="3313177" y="3816108"/>
            <a:ext cx="2987040" cy="923330"/>
          </a:xfrm>
          <a:prstGeom prst="rect">
            <a:avLst/>
          </a:prstGeom>
        </p:spPr>
        <p:txBody>
          <a:bodyPr wrap="square" rtlCol="0">
            <a:spAutoFit/>
          </a:bodyPr>
          <a:lstStyle/>
          <a:p>
            <a:pPr algn="ctr"/>
            <a:r>
              <a:rPr lang="en-US" dirty="0">
                <a:latin typeface="Calibri" panose="020F0502020204030204" pitchFamily="34" charset="0"/>
                <a:ea typeface="Calibri" panose="020F0502020204030204" pitchFamily="34" charset="0"/>
                <a:cs typeface="Calibri" panose="020F0502020204030204" pitchFamily="34" charset="0"/>
              </a:rPr>
              <a:t>Machine Learning (ML) models compare user skills with job market data.</a:t>
            </a:r>
          </a:p>
        </p:txBody>
      </p:sp>
      <p:cxnSp>
        <p:nvCxnSpPr>
          <p:cNvPr id="14" name="Straight Arrow Connector 13">
            <a:extLst>
              <a:ext uri="{FF2B5EF4-FFF2-40B4-BE49-F238E27FC236}">
                <a16:creationId xmlns:a16="http://schemas.microsoft.com/office/drawing/2014/main" id="{3A36CADC-A487-73B2-766F-811486E0C522}"/>
              </a:ext>
            </a:extLst>
          </p:cNvPr>
          <p:cNvCxnSpPr>
            <a:cxnSpLocks/>
          </p:cNvCxnSpPr>
          <p:nvPr/>
        </p:nvCxnSpPr>
        <p:spPr>
          <a:xfrm>
            <a:off x="5578861" y="2382432"/>
            <a:ext cx="739647"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pic>
        <p:nvPicPr>
          <p:cNvPr id="15" name="Picture 10">
            <a:extLst>
              <a:ext uri="{FF2B5EF4-FFF2-40B4-BE49-F238E27FC236}">
                <a16:creationId xmlns:a16="http://schemas.microsoft.com/office/drawing/2014/main" id="{FE5B7B0C-73BF-AB2F-02CF-08CE2078442A}"/>
              </a:ext>
            </a:extLst>
          </p:cNvPr>
          <p:cNvPicPr>
            <a:picLocks noChangeAspect="1" noChangeArrowheads="1"/>
          </p:cNvPicPr>
          <p:nvPr/>
        </p:nvPicPr>
        <p:blipFill rotWithShape="1">
          <a:blip r:embed="rId4">
            <a:duotone>
              <a:schemeClr val="accent1">
                <a:shade val="45000"/>
                <a:satMod val="135000"/>
              </a:schemeClr>
              <a:prstClr val="white"/>
            </a:duotone>
            <a:extLst>
              <a:ext uri="{28A0092B-C50C-407E-A947-70E740481C1C}">
                <a14:useLocalDpi xmlns:a14="http://schemas.microsoft.com/office/drawing/2010/main" val="0"/>
              </a:ext>
            </a:extLst>
          </a:blip>
          <a:srcRect b="7343"/>
          <a:stretch/>
        </p:blipFill>
        <p:spPr bwMode="auto">
          <a:xfrm>
            <a:off x="9767899" y="1724520"/>
            <a:ext cx="1426270" cy="1426269"/>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23D85236-A51B-F155-E339-72BB8E34F232}"/>
              </a:ext>
            </a:extLst>
          </p:cNvPr>
          <p:cNvSpPr txBox="1"/>
          <p:nvPr/>
        </p:nvSpPr>
        <p:spPr>
          <a:xfrm>
            <a:off x="9177525" y="3435489"/>
            <a:ext cx="2895599" cy="369332"/>
          </a:xfrm>
          <a:prstGeom prst="rect">
            <a:avLst/>
          </a:prstGeom>
          <a:solidFill>
            <a:srgbClr val="263E5A"/>
          </a:solidFill>
        </p:spPr>
        <p:txBody>
          <a:bodyPr wrap="square" rtlCol="0">
            <a:spAutoFit/>
          </a:bodyPr>
          <a:lstStyle/>
          <a:p>
            <a:r>
              <a:rPr lang="en-IE" b="1" dirty="0">
                <a:solidFill>
                  <a:schemeClr val="bg1"/>
                </a:solidFill>
                <a:latin typeface="Calibri" panose="020F0502020204030204" pitchFamily="34" charset="0"/>
                <a:ea typeface="Calibri" panose="020F0502020204030204" pitchFamily="34" charset="0"/>
                <a:cs typeface="Calibri" panose="020F0502020204030204" pitchFamily="34" charset="0"/>
              </a:rPr>
              <a:t>Personalized Learning Paths</a:t>
            </a:r>
            <a:endParaRPr lang="en-IE"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17" name="TextBox 16">
            <a:extLst>
              <a:ext uri="{FF2B5EF4-FFF2-40B4-BE49-F238E27FC236}">
                <a16:creationId xmlns:a16="http://schemas.microsoft.com/office/drawing/2014/main" id="{688DE3DE-2C4F-3D78-C2EF-27FCB7092756}"/>
              </a:ext>
            </a:extLst>
          </p:cNvPr>
          <p:cNvSpPr txBox="1"/>
          <p:nvPr/>
        </p:nvSpPr>
        <p:spPr>
          <a:xfrm>
            <a:off x="6224017" y="3831058"/>
            <a:ext cx="2895599" cy="1754326"/>
          </a:xfrm>
          <a:prstGeom prst="rect">
            <a:avLst/>
          </a:prstGeom>
        </p:spPr>
        <p:txBody>
          <a:bodyPr wrap="square" rtlCol="0">
            <a:spAutoFit/>
          </a:bodyPr>
          <a:lstStyle/>
          <a:p>
            <a:pPr algn="ctr"/>
            <a:r>
              <a:rPr lang="en-US" dirty="0">
                <a:latin typeface="Calibri" panose="020F0502020204030204" pitchFamily="34" charset="0"/>
                <a:ea typeface="Calibri" panose="020F0502020204030204" pitchFamily="34" charset="0"/>
                <a:cs typeface="Calibri" panose="020F0502020204030204" pitchFamily="34" charset="0"/>
              </a:rPr>
              <a:t>The tool allows users to choose the skills they are confident in and rate their expertise level, helping personalize the learning path based on actual competency.</a:t>
            </a:r>
          </a:p>
        </p:txBody>
      </p:sp>
      <p:pic>
        <p:nvPicPr>
          <p:cNvPr id="2052" name="Picture 4">
            <a:extLst>
              <a:ext uri="{FF2B5EF4-FFF2-40B4-BE49-F238E27FC236}">
                <a16:creationId xmlns:a16="http://schemas.microsoft.com/office/drawing/2014/main" id="{FEDA6CE5-7A14-7A83-3C92-2B22D042B199}"/>
              </a:ext>
            </a:extLst>
          </p:cNvPr>
          <p:cNvPicPr>
            <a:picLocks noChangeAspect="1" noChangeArrowheads="1"/>
          </p:cNvPicPr>
          <p:nvPr/>
        </p:nvPicPr>
        <p:blipFill>
          <a:blip r:embed="rId5">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572310" y="1696557"/>
            <a:ext cx="1735467" cy="1426274"/>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8610EEA4-1B6E-D86D-747B-D195BA142314}"/>
              </a:ext>
            </a:extLst>
          </p:cNvPr>
          <p:cNvSpPr txBox="1"/>
          <p:nvPr/>
        </p:nvSpPr>
        <p:spPr>
          <a:xfrm>
            <a:off x="6804083" y="3447099"/>
            <a:ext cx="1735468" cy="369332"/>
          </a:xfrm>
          <a:prstGeom prst="rect">
            <a:avLst/>
          </a:prstGeom>
          <a:solidFill>
            <a:srgbClr val="263E5A"/>
          </a:solidFill>
        </p:spPr>
        <p:txBody>
          <a:bodyPr wrap="square" rtlCol="0">
            <a:spAutoFit/>
          </a:bodyPr>
          <a:lstStyle/>
          <a:p>
            <a:pPr algn="ctr"/>
            <a:r>
              <a:rPr lang="en-IE" b="1" dirty="0">
                <a:solidFill>
                  <a:schemeClr val="bg1"/>
                </a:solidFill>
                <a:latin typeface="Calibri" panose="020F0502020204030204" pitchFamily="34" charset="0"/>
                <a:ea typeface="Calibri" panose="020F0502020204030204" pitchFamily="34" charset="0"/>
                <a:cs typeface="Calibri" panose="020F0502020204030204" pitchFamily="34" charset="0"/>
              </a:rPr>
              <a:t>User skill</a:t>
            </a:r>
          </a:p>
        </p:txBody>
      </p:sp>
      <p:sp>
        <p:nvSpPr>
          <p:cNvPr id="21" name="TextBox 20">
            <a:extLst>
              <a:ext uri="{FF2B5EF4-FFF2-40B4-BE49-F238E27FC236}">
                <a16:creationId xmlns:a16="http://schemas.microsoft.com/office/drawing/2014/main" id="{7238C480-E3B0-3DA7-E519-FCA58D4A7967}"/>
              </a:ext>
            </a:extLst>
          </p:cNvPr>
          <p:cNvSpPr txBox="1"/>
          <p:nvPr/>
        </p:nvSpPr>
        <p:spPr>
          <a:xfrm>
            <a:off x="9177525" y="3971374"/>
            <a:ext cx="2895599" cy="369332"/>
          </a:xfrm>
          <a:prstGeom prst="rect">
            <a:avLst/>
          </a:prstGeom>
        </p:spPr>
        <p:txBody>
          <a:bodyPr wrap="square" rtlCol="0">
            <a:spAutoFit/>
          </a:bodyPr>
          <a:lstStyle/>
          <a:p>
            <a:pPr algn="ctr"/>
            <a:endParaRPr lang="en-US" dirty="0">
              <a:latin typeface="Calibri" panose="020F0502020204030204" pitchFamily="34" charset="0"/>
              <a:ea typeface="Calibri" panose="020F0502020204030204" pitchFamily="34" charset="0"/>
              <a:cs typeface="Calibri" panose="020F0502020204030204" pitchFamily="34" charset="0"/>
            </a:endParaRPr>
          </a:p>
        </p:txBody>
      </p:sp>
      <p:cxnSp>
        <p:nvCxnSpPr>
          <p:cNvPr id="25" name="Straight Arrow Connector 24">
            <a:extLst>
              <a:ext uri="{FF2B5EF4-FFF2-40B4-BE49-F238E27FC236}">
                <a16:creationId xmlns:a16="http://schemas.microsoft.com/office/drawing/2014/main" id="{89804CD8-BE67-02C3-0A40-CCB4DF9C8C59}"/>
              </a:ext>
            </a:extLst>
          </p:cNvPr>
          <p:cNvCxnSpPr>
            <a:cxnSpLocks/>
          </p:cNvCxnSpPr>
          <p:nvPr/>
        </p:nvCxnSpPr>
        <p:spPr>
          <a:xfrm>
            <a:off x="8589266" y="2433234"/>
            <a:ext cx="739647"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26" name="TextBox 25">
            <a:extLst>
              <a:ext uri="{FF2B5EF4-FFF2-40B4-BE49-F238E27FC236}">
                <a16:creationId xmlns:a16="http://schemas.microsoft.com/office/drawing/2014/main" id="{797C21EA-3EF5-0883-20ED-EEDD8CC2E903}"/>
              </a:ext>
            </a:extLst>
          </p:cNvPr>
          <p:cNvSpPr txBox="1"/>
          <p:nvPr/>
        </p:nvSpPr>
        <p:spPr>
          <a:xfrm>
            <a:off x="9177524" y="3811619"/>
            <a:ext cx="2895599" cy="646331"/>
          </a:xfrm>
          <a:prstGeom prst="rect">
            <a:avLst/>
          </a:prstGeom>
        </p:spPr>
        <p:txBody>
          <a:bodyPr wrap="square" rtlCol="0">
            <a:spAutoFit/>
          </a:bodyPr>
          <a:lstStyle/>
          <a:p>
            <a:pPr algn="ctr"/>
            <a:r>
              <a:rPr lang="en-US" dirty="0">
                <a:latin typeface="Calibri" panose="020F0502020204030204" pitchFamily="34" charset="0"/>
                <a:ea typeface="Calibri" panose="020F0502020204030204" pitchFamily="34" charset="0"/>
                <a:cs typeface="Calibri" panose="020F0502020204030204" pitchFamily="34" charset="0"/>
              </a:rPr>
              <a:t>Personalized Course Suggestions</a:t>
            </a:r>
          </a:p>
        </p:txBody>
      </p:sp>
    </p:spTree>
    <p:extLst>
      <p:ext uri="{BB962C8B-B14F-4D97-AF65-F5344CB8AC3E}">
        <p14:creationId xmlns:p14="http://schemas.microsoft.com/office/powerpoint/2010/main" val="14047913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B91758F-FD67-6ECD-68CF-55CA22826677}"/>
              </a:ext>
            </a:extLst>
          </p:cNvPr>
          <p:cNvSpPr>
            <a:spLocks noGrp="1"/>
          </p:cNvSpPr>
          <p:nvPr>
            <p:ph type="title"/>
          </p:nvPr>
        </p:nvSpPr>
        <p:spPr>
          <a:xfrm>
            <a:off x="484632" y="274955"/>
            <a:ext cx="10515600" cy="1115434"/>
          </a:xfrm>
        </p:spPr>
        <p:txBody>
          <a:bodyPr/>
          <a:lstStyle/>
          <a:p>
            <a:r>
              <a:rPr lang="en-IE" dirty="0"/>
              <a:t>Methodology and Overall System Pipeline</a:t>
            </a:r>
          </a:p>
        </p:txBody>
      </p:sp>
      <p:sp>
        <p:nvSpPr>
          <p:cNvPr id="9" name="Rectangle 8">
            <a:extLst>
              <a:ext uri="{FF2B5EF4-FFF2-40B4-BE49-F238E27FC236}">
                <a16:creationId xmlns:a16="http://schemas.microsoft.com/office/drawing/2014/main" id="{5287AAAE-FA2A-A1C5-1BAD-930C8304E75B}"/>
              </a:ext>
            </a:extLst>
          </p:cNvPr>
          <p:cNvSpPr/>
          <p:nvPr/>
        </p:nvSpPr>
        <p:spPr>
          <a:xfrm>
            <a:off x="104648" y="2835371"/>
            <a:ext cx="2174240" cy="21082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E"/>
          </a:p>
        </p:txBody>
      </p:sp>
      <p:pic>
        <p:nvPicPr>
          <p:cNvPr id="3074" name="Picture 2">
            <a:extLst>
              <a:ext uri="{FF2B5EF4-FFF2-40B4-BE49-F238E27FC236}">
                <a16:creationId xmlns:a16="http://schemas.microsoft.com/office/drawing/2014/main" id="{27D923D1-DF19-01F0-B90C-73822444A4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9441" y="1772575"/>
            <a:ext cx="1924654" cy="1924654"/>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8A864178-D137-8FE4-D783-BAE2FC34056D}"/>
              </a:ext>
            </a:extLst>
          </p:cNvPr>
          <p:cNvSpPr txBox="1"/>
          <p:nvPr/>
        </p:nvSpPr>
        <p:spPr>
          <a:xfrm>
            <a:off x="177771" y="3508630"/>
            <a:ext cx="2018978" cy="1246495"/>
          </a:xfrm>
          <a:prstGeom prst="rect">
            <a:avLst/>
          </a:prstGeom>
          <a:solidFill>
            <a:schemeClr val="bg1"/>
          </a:solidFill>
        </p:spPr>
        <p:txBody>
          <a:bodyPr wrap="square" rtlCol="0">
            <a:spAutoFit/>
          </a:bodyPr>
          <a:lstStyle/>
          <a:p>
            <a:pPr marL="0" indent="0" algn="ctr">
              <a:lnSpc>
                <a:spcPct val="100000"/>
              </a:lnSpc>
              <a:spcBef>
                <a:spcPts val="0"/>
              </a:spcBef>
              <a:buFontTx/>
              <a:buNone/>
            </a:pPr>
            <a:r>
              <a:rPr lang="en-IE" sz="1800" b="1" dirty="0">
                <a:latin typeface="Calibri" panose="020F0502020204030204" pitchFamily="34" charset="0"/>
                <a:ea typeface="Calibri" panose="020F0502020204030204" pitchFamily="34" charset="0"/>
                <a:cs typeface="Calibri" panose="020F0502020204030204" pitchFamily="34" charset="0"/>
              </a:rPr>
              <a:t>User Profiling</a:t>
            </a:r>
          </a:p>
          <a:p>
            <a:pPr marL="0" indent="0">
              <a:lnSpc>
                <a:spcPct val="100000"/>
              </a:lnSpc>
              <a:spcBef>
                <a:spcPts val="0"/>
              </a:spcBef>
              <a:buFontTx/>
              <a:buNone/>
            </a:pPr>
            <a:r>
              <a:rPr lang="en-IE" sz="1100" b="1" dirty="0">
                <a:latin typeface="Calibri" panose="020F0502020204030204" pitchFamily="34" charset="0"/>
                <a:ea typeface="Calibri" panose="020F0502020204030204" pitchFamily="34" charset="0"/>
                <a:cs typeface="Calibri" panose="020F0502020204030204" pitchFamily="34" charset="0"/>
              </a:rPr>
              <a:t>Input: Sector, Job Role, Experience, Education, Department</a:t>
            </a:r>
          </a:p>
          <a:p>
            <a:pPr marL="0" indent="0">
              <a:lnSpc>
                <a:spcPct val="100000"/>
              </a:lnSpc>
              <a:spcBef>
                <a:spcPts val="0"/>
              </a:spcBef>
              <a:buFontTx/>
              <a:buNone/>
            </a:pPr>
            <a:endParaRPr lang="en-IE" sz="1200" b="1" dirty="0">
              <a:latin typeface="Calibri" panose="020F0502020204030204" pitchFamily="34" charset="0"/>
              <a:ea typeface="Calibri" panose="020F0502020204030204" pitchFamily="34" charset="0"/>
              <a:cs typeface="Calibri" panose="020F0502020204030204" pitchFamily="34" charset="0"/>
            </a:endParaRPr>
          </a:p>
          <a:p>
            <a:pPr marL="0" indent="0" algn="ctr">
              <a:lnSpc>
                <a:spcPct val="100000"/>
              </a:lnSpc>
              <a:spcBef>
                <a:spcPts val="0"/>
              </a:spcBef>
              <a:buFontTx/>
              <a:buNone/>
            </a:pPr>
            <a:r>
              <a:rPr lang="en-IE" sz="1200" b="1" dirty="0">
                <a:latin typeface="Calibri" panose="020F0502020204030204" pitchFamily="34" charset="0"/>
                <a:ea typeface="Calibri" panose="020F0502020204030204" pitchFamily="34" charset="0"/>
                <a:cs typeface="Calibri" panose="020F0502020204030204" pitchFamily="34" charset="0"/>
              </a:rPr>
              <a:t>Captures intent and context</a:t>
            </a:r>
          </a:p>
        </p:txBody>
      </p:sp>
      <p:sp>
        <p:nvSpPr>
          <p:cNvPr id="30" name="Rectangle 29">
            <a:extLst>
              <a:ext uri="{FF2B5EF4-FFF2-40B4-BE49-F238E27FC236}">
                <a16:creationId xmlns:a16="http://schemas.microsoft.com/office/drawing/2014/main" id="{9925569F-6E12-5645-D560-26EAD6400291}"/>
              </a:ext>
            </a:extLst>
          </p:cNvPr>
          <p:cNvSpPr/>
          <p:nvPr/>
        </p:nvSpPr>
        <p:spPr>
          <a:xfrm>
            <a:off x="3434896" y="3644655"/>
            <a:ext cx="2113280" cy="845571"/>
          </a:xfrm>
          <a:prstGeom prst="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sz="1200" b="1" dirty="0">
                <a:solidFill>
                  <a:schemeClr val="tx1"/>
                </a:solidFill>
                <a:latin typeface="Calibri" panose="020F0502020204030204" pitchFamily="34" charset="0"/>
                <a:ea typeface="Calibri" panose="020F0502020204030204" pitchFamily="34" charset="0"/>
                <a:cs typeface="Calibri" panose="020F0502020204030204" pitchFamily="34" charset="0"/>
              </a:rPr>
              <a:t>Normalization, Role Existing,  Fetch, Compare </a:t>
            </a:r>
          </a:p>
        </p:txBody>
      </p:sp>
      <p:cxnSp>
        <p:nvCxnSpPr>
          <p:cNvPr id="32" name="Straight Connector 31">
            <a:extLst>
              <a:ext uri="{FF2B5EF4-FFF2-40B4-BE49-F238E27FC236}">
                <a16:creationId xmlns:a16="http://schemas.microsoft.com/office/drawing/2014/main" id="{DDB8CBBE-E37E-A6E1-9F5D-06299B9E6D3D}"/>
              </a:ext>
            </a:extLst>
          </p:cNvPr>
          <p:cNvCxnSpPr>
            <a:cxnSpLocks/>
          </p:cNvCxnSpPr>
          <p:nvPr/>
        </p:nvCxnSpPr>
        <p:spPr>
          <a:xfrm>
            <a:off x="3420200" y="4470779"/>
            <a:ext cx="0" cy="46367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E8E940D-A959-9256-B06A-B297BD8EB173}"/>
              </a:ext>
            </a:extLst>
          </p:cNvPr>
          <p:cNvCxnSpPr>
            <a:cxnSpLocks/>
          </p:cNvCxnSpPr>
          <p:nvPr/>
        </p:nvCxnSpPr>
        <p:spPr>
          <a:xfrm>
            <a:off x="3420200" y="3249177"/>
            <a:ext cx="0" cy="448052"/>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6" name="Oval 35">
            <a:extLst>
              <a:ext uri="{FF2B5EF4-FFF2-40B4-BE49-F238E27FC236}">
                <a16:creationId xmlns:a16="http://schemas.microsoft.com/office/drawing/2014/main" id="{F2C42C92-70B0-2F21-EFE4-0A3385AB48DE}"/>
              </a:ext>
            </a:extLst>
          </p:cNvPr>
          <p:cNvSpPr/>
          <p:nvPr/>
        </p:nvSpPr>
        <p:spPr>
          <a:xfrm>
            <a:off x="1866919" y="1329384"/>
            <a:ext cx="1440000" cy="1440000"/>
          </a:xfrm>
          <a:prstGeom prst="ellipse">
            <a:avLst/>
          </a:prstGeom>
          <a:solidFill>
            <a:schemeClr val="bg1"/>
          </a:solidFill>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IE" sz="1100" b="1" dirty="0">
                <a:solidFill>
                  <a:schemeClr val="tx1"/>
                </a:solidFill>
              </a:rPr>
              <a:t>Database 4</a:t>
            </a:r>
          </a:p>
          <a:p>
            <a:pPr algn="ctr"/>
            <a:endParaRPr lang="en-IE" sz="1100" dirty="0">
              <a:solidFill>
                <a:schemeClr val="tx1"/>
              </a:solidFill>
            </a:endParaRPr>
          </a:p>
          <a:p>
            <a:pPr algn="ctr"/>
            <a:r>
              <a:rPr lang="en-IE" sz="1100" dirty="0">
                <a:solidFill>
                  <a:schemeClr val="tx1"/>
                </a:solidFill>
              </a:rPr>
              <a:t>Fall back -AI based -Job description generation</a:t>
            </a:r>
          </a:p>
        </p:txBody>
      </p:sp>
      <p:cxnSp>
        <p:nvCxnSpPr>
          <p:cNvPr id="38" name="Straight Connector 37">
            <a:extLst>
              <a:ext uri="{FF2B5EF4-FFF2-40B4-BE49-F238E27FC236}">
                <a16:creationId xmlns:a16="http://schemas.microsoft.com/office/drawing/2014/main" id="{2360C487-9113-0F5C-E481-9592E9480EB1}"/>
              </a:ext>
            </a:extLst>
          </p:cNvPr>
          <p:cNvCxnSpPr>
            <a:cxnSpLocks/>
          </p:cNvCxnSpPr>
          <p:nvPr/>
        </p:nvCxnSpPr>
        <p:spPr>
          <a:xfrm>
            <a:off x="5537200" y="3249177"/>
            <a:ext cx="0" cy="528101"/>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7F65D3D-3421-9799-24BE-EFA582016EBB}"/>
              </a:ext>
            </a:extLst>
          </p:cNvPr>
          <p:cNvCxnSpPr>
            <a:cxnSpLocks/>
          </p:cNvCxnSpPr>
          <p:nvPr/>
        </p:nvCxnSpPr>
        <p:spPr>
          <a:xfrm>
            <a:off x="5537200" y="4420520"/>
            <a:ext cx="0" cy="513932"/>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1" name="Oval 40">
            <a:extLst>
              <a:ext uri="{FF2B5EF4-FFF2-40B4-BE49-F238E27FC236}">
                <a16:creationId xmlns:a16="http://schemas.microsoft.com/office/drawing/2014/main" id="{17C464EA-5A0C-F809-6B8A-D327A3899E0C}"/>
              </a:ext>
            </a:extLst>
          </p:cNvPr>
          <p:cNvSpPr/>
          <p:nvPr/>
        </p:nvSpPr>
        <p:spPr>
          <a:xfrm>
            <a:off x="4097200" y="1281638"/>
            <a:ext cx="1440000" cy="1440000"/>
          </a:xfrm>
          <a:prstGeom prst="ellipse">
            <a:avLst/>
          </a:prstGeom>
          <a:solidFill>
            <a:schemeClr val="bg1"/>
          </a:solidFill>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IE" sz="1100" b="1" dirty="0">
                <a:solidFill>
                  <a:schemeClr val="tx1"/>
                </a:solidFill>
              </a:rPr>
              <a:t>Database 3</a:t>
            </a:r>
          </a:p>
          <a:p>
            <a:pPr algn="ctr"/>
            <a:endParaRPr lang="en-IE" sz="1100" dirty="0">
              <a:solidFill>
                <a:schemeClr val="tx1"/>
              </a:solidFill>
            </a:endParaRPr>
          </a:p>
          <a:p>
            <a:pPr algn="ctr"/>
            <a:r>
              <a:rPr lang="en-IE" sz="1100" dirty="0">
                <a:solidFill>
                  <a:schemeClr val="tx1"/>
                </a:solidFill>
              </a:rPr>
              <a:t>Fall back- </a:t>
            </a:r>
            <a:r>
              <a:rPr lang="en-IE" sz="1100" dirty="0" err="1">
                <a:solidFill>
                  <a:schemeClr val="tx1"/>
                </a:solidFill>
              </a:rPr>
              <a:t>Lightcast</a:t>
            </a:r>
            <a:r>
              <a:rPr lang="en-IE" sz="1100" dirty="0">
                <a:solidFill>
                  <a:schemeClr val="tx1"/>
                </a:solidFill>
              </a:rPr>
              <a:t>/</a:t>
            </a:r>
          </a:p>
          <a:p>
            <a:pPr algn="ctr"/>
            <a:r>
              <a:rPr lang="en-IE" sz="1100" dirty="0">
                <a:solidFill>
                  <a:schemeClr val="tx1"/>
                </a:solidFill>
              </a:rPr>
              <a:t>EMSI</a:t>
            </a:r>
          </a:p>
        </p:txBody>
      </p:sp>
      <p:sp>
        <p:nvSpPr>
          <p:cNvPr id="44" name="TextBox 43">
            <a:extLst>
              <a:ext uri="{FF2B5EF4-FFF2-40B4-BE49-F238E27FC236}">
                <a16:creationId xmlns:a16="http://schemas.microsoft.com/office/drawing/2014/main" id="{08A3414F-0364-27E6-49D0-1A7277393086}"/>
              </a:ext>
            </a:extLst>
          </p:cNvPr>
          <p:cNvSpPr txBox="1"/>
          <p:nvPr/>
        </p:nvSpPr>
        <p:spPr>
          <a:xfrm>
            <a:off x="3416481" y="3277798"/>
            <a:ext cx="1171782" cy="230832"/>
          </a:xfrm>
          <a:prstGeom prst="rect">
            <a:avLst/>
          </a:prstGeom>
        </p:spPr>
        <p:txBody>
          <a:bodyPr wrap="square" rtlCol="0">
            <a:spAutoFit/>
          </a:bodyPr>
          <a:lstStyle/>
          <a:p>
            <a:pPr marL="0" indent="0" algn="ctr">
              <a:lnSpc>
                <a:spcPct val="100000"/>
              </a:lnSpc>
              <a:spcBef>
                <a:spcPts val="0"/>
              </a:spcBef>
              <a:buFontTx/>
              <a:buNone/>
            </a:pPr>
            <a:r>
              <a:rPr lang="en-IE" sz="900" dirty="0">
                <a:latin typeface="Calibri" panose="020F0502020204030204" pitchFamily="34" charset="0"/>
                <a:ea typeface="Calibri" panose="020F0502020204030204" pitchFamily="34" charset="0"/>
                <a:cs typeface="Calibri" panose="020F0502020204030204" pitchFamily="34" charset="0"/>
              </a:rPr>
              <a:t>Flan- T5 NLP Model</a:t>
            </a:r>
          </a:p>
        </p:txBody>
      </p:sp>
      <p:sp>
        <p:nvSpPr>
          <p:cNvPr id="47" name="TextBox 46">
            <a:extLst>
              <a:ext uri="{FF2B5EF4-FFF2-40B4-BE49-F238E27FC236}">
                <a16:creationId xmlns:a16="http://schemas.microsoft.com/office/drawing/2014/main" id="{52D90441-A917-3EC7-25F2-952F53DB2F1B}"/>
              </a:ext>
            </a:extLst>
          </p:cNvPr>
          <p:cNvSpPr txBox="1"/>
          <p:nvPr/>
        </p:nvSpPr>
        <p:spPr>
          <a:xfrm>
            <a:off x="5307909" y="3289060"/>
            <a:ext cx="1171782" cy="230832"/>
          </a:xfrm>
          <a:prstGeom prst="rect">
            <a:avLst/>
          </a:prstGeom>
        </p:spPr>
        <p:txBody>
          <a:bodyPr wrap="square" rtlCol="0">
            <a:spAutoFit/>
          </a:bodyPr>
          <a:lstStyle/>
          <a:p>
            <a:pPr marL="0" indent="0" algn="ctr">
              <a:lnSpc>
                <a:spcPct val="100000"/>
              </a:lnSpc>
              <a:spcBef>
                <a:spcPts val="0"/>
              </a:spcBef>
              <a:buFontTx/>
              <a:buNone/>
            </a:pPr>
            <a:r>
              <a:rPr lang="en-IE" sz="900" dirty="0">
                <a:latin typeface="Calibri" panose="020F0502020204030204" pitchFamily="34" charset="0"/>
                <a:ea typeface="Calibri" panose="020F0502020204030204" pitchFamily="34" charset="0"/>
                <a:cs typeface="Calibri" panose="020F0502020204030204" pitchFamily="34" charset="0"/>
              </a:rPr>
              <a:t>Open API</a:t>
            </a:r>
          </a:p>
        </p:txBody>
      </p:sp>
      <p:sp>
        <p:nvSpPr>
          <p:cNvPr id="48" name="TextBox 47">
            <a:extLst>
              <a:ext uri="{FF2B5EF4-FFF2-40B4-BE49-F238E27FC236}">
                <a16:creationId xmlns:a16="http://schemas.microsoft.com/office/drawing/2014/main" id="{04D913B0-AE5F-AEB0-AFFF-52238569E7A7}"/>
              </a:ext>
            </a:extLst>
          </p:cNvPr>
          <p:cNvSpPr txBox="1"/>
          <p:nvPr/>
        </p:nvSpPr>
        <p:spPr>
          <a:xfrm>
            <a:off x="3306919" y="4684338"/>
            <a:ext cx="1171782" cy="230832"/>
          </a:xfrm>
          <a:prstGeom prst="rect">
            <a:avLst/>
          </a:prstGeom>
        </p:spPr>
        <p:txBody>
          <a:bodyPr wrap="square" rtlCol="0">
            <a:spAutoFit/>
          </a:bodyPr>
          <a:lstStyle/>
          <a:p>
            <a:pPr marL="0" indent="0" algn="ctr">
              <a:lnSpc>
                <a:spcPct val="100000"/>
              </a:lnSpc>
              <a:spcBef>
                <a:spcPts val="0"/>
              </a:spcBef>
              <a:buFontTx/>
              <a:buNone/>
            </a:pPr>
            <a:r>
              <a:rPr lang="en-IE" sz="900" dirty="0">
                <a:latin typeface="Calibri" panose="020F0502020204030204" pitchFamily="34" charset="0"/>
                <a:ea typeface="Calibri" panose="020F0502020204030204" pitchFamily="34" charset="0"/>
                <a:cs typeface="Calibri" panose="020F0502020204030204" pitchFamily="34" charset="0"/>
              </a:rPr>
              <a:t>Web scraped</a:t>
            </a:r>
          </a:p>
        </p:txBody>
      </p:sp>
      <p:sp>
        <p:nvSpPr>
          <p:cNvPr id="49" name="TextBox 48">
            <a:extLst>
              <a:ext uri="{FF2B5EF4-FFF2-40B4-BE49-F238E27FC236}">
                <a16:creationId xmlns:a16="http://schemas.microsoft.com/office/drawing/2014/main" id="{2D25A245-6D53-2C14-57A9-9013BC61FB87}"/>
              </a:ext>
            </a:extLst>
          </p:cNvPr>
          <p:cNvSpPr txBox="1"/>
          <p:nvPr/>
        </p:nvSpPr>
        <p:spPr>
          <a:xfrm>
            <a:off x="5391578" y="4683176"/>
            <a:ext cx="1171782" cy="230832"/>
          </a:xfrm>
          <a:prstGeom prst="rect">
            <a:avLst/>
          </a:prstGeom>
        </p:spPr>
        <p:txBody>
          <a:bodyPr wrap="square" rtlCol="0">
            <a:spAutoFit/>
          </a:bodyPr>
          <a:lstStyle/>
          <a:p>
            <a:pPr marL="0" indent="0" algn="ctr">
              <a:lnSpc>
                <a:spcPct val="100000"/>
              </a:lnSpc>
              <a:spcBef>
                <a:spcPts val="0"/>
              </a:spcBef>
              <a:buFontTx/>
              <a:buNone/>
            </a:pPr>
            <a:r>
              <a:rPr lang="en-IE" sz="900" dirty="0">
                <a:latin typeface="Calibri" panose="020F0502020204030204" pitchFamily="34" charset="0"/>
                <a:ea typeface="Calibri" panose="020F0502020204030204" pitchFamily="34" charset="0"/>
                <a:cs typeface="Calibri" panose="020F0502020204030204" pitchFamily="34" charset="0"/>
              </a:rPr>
              <a:t>Web scraped</a:t>
            </a:r>
          </a:p>
        </p:txBody>
      </p:sp>
      <p:sp>
        <p:nvSpPr>
          <p:cNvPr id="50" name="Rectangle 49">
            <a:extLst>
              <a:ext uri="{FF2B5EF4-FFF2-40B4-BE49-F238E27FC236}">
                <a16:creationId xmlns:a16="http://schemas.microsoft.com/office/drawing/2014/main" id="{E12D4877-7DB4-5D0D-78FA-8A361B553203}"/>
              </a:ext>
            </a:extLst>
          </p:cNvPr>
          <p:cNvSpPr/>
          <p:nvPr/>
        </p:nvSpPr>
        <p:spPr>
          <a:xfrm>
            <a:off x="6425333" y="3228311"/>
            <a:ext cx="936604" cy="1639363"/>
          </a:xfrm>
          <a:prstGeom prst="rect">
            <a:avLst/>
          </a:prstGeom>
          <a:solidFill>
            <a:schemeClr val="bg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sz="1200" b="1" dirty="0">
                <a:solidFill>
                  <a:schemeClr val="tx1"/>
                </a:solidFill>
                <a:latin typeface="Calibri" panose="020F0502020204030204" pitchFamily="34" charset="0"/>
                <a:ea typeface="Calibri" panose="020F0502020204030204" pitchFamily="34" charset="0"/>
                <a:cs typeface="Calibri" panose="020F0502020204030204" pitchFamily="34" charset="0"/>
              </a:rPr>
              <a:t>Extract (Fuzzy NLP) &amp; Rank Skills   (</a:t>
            </a:r>
            <a:r>
              <a:rPr lang="en-IE" sz="1200" b="1" dirty="0" err="1">
                <a:solidFill>
                  <a:schemeClr val="tx1"/>
                </a:solidFill>
                <a:latin typeface="Calibri" panose="020F0502020204030204" pitchFamily="34" charset="0"/>
                <a:ea typeface="Calibri" panose="020F0502020204030204" pitchFamily="34" charset="0"/>
                <a:cs typeface="Calibri" panose="020F0502020204030204" pitchFamily="34" charset="0"/>
              </a:rPr>
              <a:t>Lightcast</a:t>
            </a:r>
            <a:r>
              <a:rPr lang="en-IE" sz="1200" b="1" dirty="0">
                <a:solidFill>
                  <a:schemeClr val="tx1"/>
                </a:solidFill>
                <a:latin typeface="Calibri" panose="020F0502020204030204" pitchFamily="34" charset="0"/>
                <a:ea typeface="Calibri" panose="020F0502020204030204" pitchFamily="34" charset="0"/>
                <a:cs typeface="Calibri" panose="020F0502020204030204" pitchFamily="34" charset="0"/>
              </a:rPr>
              <a:t> / EMSI API) </a:t>
            </a:r>
          </a:p>
        </p:txBody>
      </p:sp>
      <p:cxnSp>
        <p:nvCxnSpPr>
          <p:cNvPr id="55" name="Straight Connector 54">
            <a:extLst>
              <a:ext uri="{FF2B5EF4-FFF2-40B4-BE49-F238E27FC236}">
                <a16:creationId xmlns:a16="http://schemas.microsoft.com/office/drawing/2014/main" id="{1D91AB26-1B55-81D8-432D-A47597423BAB}"/>
              </a:ext>
            </a:extLst>
          </p:cNvPr>
          <p:cNvCxnSpPr>
            <a:cxnSpLocks/>
          </p:cNvCxnSpPr>
          <p:nvPr/>
        </p:nvCxnSpPr>
        <p:spPr>
          <a:xfrm flipH="1">
            <a:off x="2733040" y="4943571"/>
            <a:ext cx="683441" cy="202845"/>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674BCA21-8B8A-0E66-C803-3FD090A87934}"/>
              </a:ext>
            </a:extLst>
          </p:cNvPr>
          <p:cNvCxnSpPr>
            <a:cxnSpLocks/>
          </p:cNvCxnSpPr>
          <p:nvPr/>
        </p:nvCxnSpPr>
        <p:spPr>
          <a:xfrm flipH="1">
            <a:off x="4853759" y="4964285"/>
            <a:ext cx="683441" cy="202845"/>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5CF6E22D-8487-73D9-6515-DE32BF7A21E9}"/>
              </a:ext>
            </a:extLst>
          </p:cNvPr>
          <p:cNvCxnSpPr>
            <a:cxnSpLocks/>
          </p:cNvCxnSpPr>
          <p:nvPr/>
        </p:nvCxnSpPr>
        <p:spPr>
          <a:xfrm>
            <a:off x="2910840" y="2755004"/>
            <a:ext cx="521074" cy="520347"/>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072" name="Straight Connector 3071">
            <a:extLst>
              <a:ext uri="{FF2B5EF4-FFF2-40B4-BE49-F238E27FC236}">
                <a16:creationId xmlns:a16="http://schemas.microsoft.com/office/drawing/2014/main" id="{C2C48B1C-76FB-3B70-D922-356CB31E5931}"/>
              </a:ext>
            </a:extLst>
          </p:cNvPr>
          <p:cNvCxnSpPr>
            <a:cxnSpLocks/>
          </p:cNvCxnSpPr>
          <p:nvPr/>
        </p:nvCxnSpPr>
        <p:spPr>
          <a:xfrm>
            <a:off x="5012407" y="2755004"/>
            <a:ext cx="521074" cy="520347"/>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3076" name="Table 3075">
            <a:extLst>
              <a:ext uri="{FF2B5EF4-FFF2-40B4-BE49-F238E27FC236}">
                <a16:creationId xmlns:a16="http://schemas.microsoft.com/office/drawing/2014/main" id="{13A1292A-ED25-FA32-1A86-CCF76D49FE5C}"/>
              </a:ext>
            </a:extLst>
          </p:cNvPr>
          <p:cNvGraphicFramePr>
            <a:graphicFrameLocks noGrp="1"/>
          </p:cNvGraphicFramePr>
          <p:nvPr/>
        </p:nvGraphicFramePr>
        <p:xfrm>
          <a:off x="229441" y="5299499"/>
          <a:ext cx="1773573" cy="1080000"/>
        </p:xfrm>
        <a:graphic>
          <a:graphicData uri="http://schemas.openxmlformats.org/drawingml/2006/table">
            <a:tbl>
              <a:tblPr firstRow="1" bandRow="1">
                <a:tableStyleId>{5940675A-B579-460E-94D1-54222C63F5DA}</a:tableStyleId>
              </a:tblPr>
              <a:tblGrid>
                <a:gridCol w="1773573">
                  <a:extLst>
                    <a:ext uri="{9D8B030D-6E8A-4147-A177-3AD203B41FA5}">
                      <a16:colId xmlns:a16="http://schemas.microsoft.com/office/drawing/2014/main" val="1006207374"/>
                    </a:ext>
                  </a:extLst>
                </a:gridCol>
              </a:tblGrid>
              <a:tr h="1080000">
                <a:tc>
                  <a:txBody>
                    <a:bodyPr/>
                    <a:lstStyle/>
                    <a:p>
                      <a:pPr marL="285750" indent="-285750">
                        <a:buFont typeface="Arial" panose="020B0604020202020204" pitchFamily="34" charset="0"/>
                        <a:buChar char="•"/>
                      </a:pPr>
                      <a:r>
                        <a:rPr lang="en-IE" sz="1200" dirty="0">
                          <a:latin typeface="Calibri" panose="020F0502020204030204" pitchFamily="34" charset="0"/>
                          <a:ea typeface="Calibri" panose="020F0502020204030204" pitchFamily="34" charset="0"/>
                          <a:cs typeface="Calibri" panose="020F0502020204030204" pitchFamily="34" charset="0"/>
                        </a:rPr>
                        <a:t>Job Role</a:t>
                      </a:r>
                    </a:p>
                    <a:p>
                      <a:pPr marL="285750" indent="-285750">
                        <a:buFont typeface="Arial" panose="020B0604020202020204" pitchFamily="34" charset="0"/>
                        <a:buChar char="•"/>
                      </a:pPr>
                      <a:r>
                        <a:rPr lang="en-IE" sz="1200" dirty="0">
                          <a:latin typeface="Calibri" panose="020F0502020204030204" pitchFamily="34" charset="0"/>
                          <a:ea typeface="Calibri" panose="020F0502020204030204" pitchFamily="34" charset="0"/>
                          <a:cs typeface="Calibri" panose="020F0502020204030204" pitchFamily="34" charset="0"/>
                        </a:rPr>
                        <a:t>Description</a:t>
                      </a:r>
                    </a:p>
                    <a:p>
                      <a:pPr marL="285750" indent="-285750">
                        <a:buFont typeface="Arial" panose="020B0604020202020204" pitchFamily="34" charset="0"/>
                        <a:buChar char="•"/>
                      </a:pPr>
                      <a:r>
                        <a:rPr lang="en-IE" sz="1200" dirty="0">
                          <a:latin typeface="Calibri" panose="020F0502020204030204" pitchFamily="34" charset="0"/>
                          <a:ea typeface="Calibri" panose="020F0502020204030204" pitchFamily="34" charset="0"/>
                          <a:cs typeface="Calibri" panose="020F0502020204030204" pitchFamily="34" charset="0"/>
                        </a:rPr>
                        <a:t>Seniority Level</a:t>
                      </a:r>
                    </a:p>
                    <a:p>
                      <a:pPr marL="285750" indent="-285750">
                        <a:buFont typeface="Arial" panose="020B0604020202020204" pitchFamily="34" charset="0"/>
                        <a:buChar char="•"/>
                      </a:pPr>
                      <a:r>
                        <a:rPr lang="en-IE" sz="1200" dirty="0">
                          <a:latin typeface="Calibri" panose="020F0502020204030204" pitchFamily="34" charset="0"/>
                          <a:ea typeface="Calibri" panose="020F0502020204030204" pitchFamily="34" charset="0"/>
                          <a:cs typeface="Calibri" panose="020F0502020204030204" pitchFamily="34" charset="0"/>
                        </a:rPr>
                        <a:t>Skills</a:t>
                      </a:r>
                    </a:p>
                    <a:p>
                      <a:pPr marL="285750" indent="-285750">
                        <a:buFont typeface="Arial" panose="020B0604020202020204" pitchFamily="34" charset="0"/>
                        <a:buChar char="•"/>
                      </a:pPr>
                      <a:endParaRPr lang="en-IE" sz="1200"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3579803"/>
                  </a:ext>
                </a:extLst>
              </a:tr>
            </a:tbl>
          </a:graphicData>
        </a:graphic>
      </p:graphicFrame>
      <p:sp>
        <p:nvSpPr>
          <p:cNvPr id="35" name="Oval 34">
            <a:extLst>
              <a:ext uri="{FF2B5EF4-FFF2-40B4-BE49-F238E27FC236}">
                <a16:creationId xmlns:a16="http://schemas.microsoft.com/office/drawing/2014/main" id="{55D3CA01-1043-A11A-FF09-C32F4FF8CE57}"/>
              </a:ext>
            </a:extLst>
          </p:cNvPr>
          <p:cNvSpPr/>
          <p:nvPr/>
        </p:nvSpPr>
        <p:spPr>
          <a:xfrm>
            <a:off x="1677758" y="5149997"/>
            <a:ext cx="1440000" cy="1440000"/>
          </a:xfrm>
          <a:prstGeom prst="ellipse">
            <a:avLst/>
          </a:prstGeom>
          <a:solidFill>
            <a:schemeClr val="bg1"/>
          </a:solidFill>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IE" sz="1100" b="1" dirty="0">
                <a:solidFill>
                  <a:schemeClr val="tx1"/>
                </a:solidFill>
              </a:rPr>
              <a:t>Database 1</a:t>
            </a:r>
          </a:p>
          <a:p>
            <a:pPr algn="ctr"/>
            <a:endParaRPr lang="en-IE" sz="1100" dirty="0">
              <a:solidFill>
                <a:schemeClr val="tx1"/>
              </a:solidFill>
            </a:endParaRPr>
          </a:p>
          <a:p>
            <a:pPr algn="ctr"/>
            <a:r>
              <a:rPr lang="en-IE" sz="1100" dirty="0">
                <a:solidFill>
                  <a:schemeClr val="tx1"/>
                </a:solidFill>
              </a:rPr>
              <a:t>Skills from Jobs based on the job role</a:t>
            </a:r>
          </a:p>
        </p:txBody>
      </p:sp>
      <p:graphicFrame>
        <p:nvGraphicFramePr>
          <p:cNvPr id="3077" name="Table 3076">
            <a:extLst>
              <a:ext uri="{FF2B5EF4-FFF2-40B4-BE49-F238E27FC236}">
                <a16:creationId xmlns:a16="http://schemas.microsoft.com/office/drawing/2014/main" id="{8BA4C281-CF80-A861-1324-BA5AB18E8E98}"/>
              </a:ext>
            </a:extLst>
          </p:cNvPr>
          <p:cNvGraphicFramePr>
            <a:graphicFrameLocks noGrp="1"/>
          </p:cNvGraphicFramePr>
          <p:nvPr/>
        </p:nvGraphicFramePr>
        <p:xfrm>
          <a:off x="4853759" y="5299499"/>
          <a:ext cx="1773573" cy="1080000"/>
        </p:xfrm>
        <a:graphic>
          <a:graphicData uri="http://schemas.openxmlformats.org/drawingml/2006/table">
            <a:tbl>
              <a:tblPr firstRow="1" bandRow="1">
                <a:tableStyleId>{5940675A-B579-460E-94D1-54222C63F5DA}</a:tableStyleId>
              </a:tblPr>
              <a:tblGrid>
                <a:gridCol w="1773573">
                  <a:extLst>
                    <a:ext uri="{9D8B030D-6E8A-4147-A177-3AD203B41FA5}">
                      <a16:colId xmlns:a16="http://schemas.microsoft.com/office/drawing/2014/main" val="1006207374"/>
                    </a:ext>
                  </a:extLst>
                </a:gridCol>
              </a:tblGrid>
              <a:tr h="1080000">
                <a:tc>
                  <a:txBody>
                    <a:bodyPr/>
                    <a:lstStyle/>
                    <a:p>
                      <a:pPr marL="285750" indent="-285750" algn="r">
                        <a:buFont typeface="Arial" panose="020B0604020202020204" pitchFamily="34" charset="0"/>
                        <a:buChar char="•"/>
                      </a:pPr>
                      <a:r>
                        <a:rPr lang="en-IE" sz="1200" dirty="0">
                          <a:latin typeface="Calibri" panose="020F0502020204030204" pitchFamily="34" charset="0"/>
                          <a:ea typeface="Calibri" panose="020F0502020204030204" pitchFamily="34" charset="0"/>
                          <a:cs typeface="Calibri" panose="020F0502020204030204" pitchFamily="34" charset="0"/>
                        </a:rPr>
                        <a:t>Course Title</a:t>
                      </a:r>
                    </a:p>
                    <a:p>
                      <a:pPr marL="285750" indent="-285750" algn="r">
                        <a:buFont typeface="Arial" panose="020B0604020202020204" pitchFamily="34" charset="0"/>
                        <a:buChar char="•"/>
                      </a:pPr>
                      <a:r>
                        <a:rPr lang="en-IE" sz="1200" dirty="0">
                          <a:latin typeface="Calibri" panose="020F0502020204030204" pitchFamily="34" charset="0"/>
                          <a:ea typeface="Calibri" panose="020F0502020204030204" pitchFamily="34" charset="0"/>
                          <a:cs typeface="Calibri" panose="020F0502020204030204" pitchFamily="34" charset="0"/>
                        </a:rPr>
                        <a:t>Course Skills</a:t>
                      </a:r>
                    </a:p>
                    <a:p>
                      <a:pPr marL="285750" indent="-285750" algn="r">
                        <a:buFont typeface="Arial" panose="020B0604020202020204" pitchFamily="34" charset="0"/>
                        <a:buChar char="•"/>
                      </a:pPr>
                      <a:endParaRPr lang="en-IE" sz="1200" dirty="0">
                        <a:latin typeface="Calibri" panose="020F0502020204030204" pitchFamily="34" charset="0"/>
                        <a:ea typeface="Calibri" panose="020F0502020204030204" pitchFamily="34" charset="0"/>
                        <a:cs typeface="Calibri" panose="020F0502020204030204" pitchFamily="34" charset="0"/>
                      </a:endParaRPr>
                    </a:p>
                    <a:p>
                      <a:pPr marL="285750" indent="-285750" algn="r">
                        <a:buFont typeface="Arial" panose="020B0604020202020204" pitchFamily="34" charset="0"/>
                        <a:buChar char="•"/>
                      </a:pPr>
                      <a:endParaRPr lang="en-IE" sz="1200"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3579803"/>
                  </a:ext>
                </a:extLst>
              </a:tr>
            </a:tbl>
          </a:graphicData>
        </a:graphic>
      </p:graphicFrame>
      <p:sp>
        <p:nvSpPr>
          <p:cNvPr id="40" name="Oval 39">
            <a:extLst>
              <a:ext uri="{FF2B5EF4-FFF2-40B4-BE49-F238E27FC236}">
                <a16:creationId xmlns:a16="http://schemas.microsoft.com/office/drawing/2014/main" id="{7466E92E-085C-5C76-6FB3-670BD14AA34D}"/>
              </a:ext>
            </a:extLst>
          </p:cNvPr>
          <p:cNvSpPr/>
          <p:nvPr/>
        </p:nvSpPr>
        <p:spPr>
          <a:xfrm>
            <a:off x="3827968" y="5146416"/>
            <a:ext cx="1440000" cy="1440000"/>
          </a:xfrm>
          <a:prstGeom prst="ellipse">
            <a:avLst/>
          </a:prstGeom>
          <a:solidFill>
            <a:schemeClr val="bg1"/>
          </a:solidFill>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IE" sz="1100" b="1" dirty="0">
                <a:solidFill>
                  <a:schemeClr val="tx1"/>
                </a:solidFill>
              </a:rPr>
              <a:t>Database 2 </a:t>
            </a:r>
          </a:p>
          <a:p>
            <a:pPr algn="ctr"/>
            <a:endParaRPr lang="en-IE" sz="1100" dirty="0">
              <a:solidFill>
                <a:schemeClr val="tx1"/>
              </a:solidFill>
            </a:endParaRPr>
          </a:p>
          <a:p>
            <a:pPr algn="ctr"/>
            <a:r>
              <a:rPr lang="en-IE" sz="1100" dirty="0">
                <a:solidFill>
                  <a:schemeClr val="tx1"/>
                </a:solidFill>
              </a:rPr>
              <a:t>Skills from Coursera courses  </a:t>
            </a:r>
          </a:p>
        </p:txBody>
      </p:sp>
      <p:sp>
        <p:nvSpPr>
          <p:cNvPr id="3082" name="Rectangle 3081">
            <a:extLst>
              <a:ext uri="{FF2B5EF4-FFF2-40B4-BE49-F238E27FC236}">
                <a16:creationId xmlns:a16="http://schemas.microsoft.com/office/drawing/2014/main" id="{AF366AF7-15B5-8A05-484F-CCF85273085C}"/>
              </a:ext>
            </a:extLst>
          </p:cNvPr>
          <p:cNvSpPr/>
          <p:nvPr/>
        </p:nvSpPr>
        <p:spPr>
          <a:xfrm>
            <a:off x="7753522" y="3228311"/>
            <a:ext cx="933640" cy="1639363"/>
          </a:xfrm>
          <a:prstGeom prst="rect">
            <a:avLst/>
          </a:prstGeom>
          <a:solidFill>
            <a:schemeClr val="bg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sz="1200" b="1" dirty="0">
                <a:solidFill>
                  <a:schemeClr val="tx1"/>
                </a:solidFill>
                <a:latin typeface="Calibri" panose="020F0502020204030204" pitchFamily="34" charset="0"/>
                <a:ea typeface="Calibri" panose="020F0502020204030204" pitchFamily="34" charset="0"/>
                <a:cs typeface="Calibri" panose="020F0502020204030204" pitchFamily="34" charset="0"/>
              </a:rPr>
              <a:t>Confidence Level, Rank  &amp; Cluster  Skills</a:t>
            </a:r>
          </a:p>
          <a:p>
            <a:pPr algn="ctr"/>
            <a:r>
              <a:rPr lang="en-IE" sz="1200" b="1" dirty="0">
                <a:solidFill>
                  <a:schemeClr val="tx1"/>
                </a:solidFill>
                <a:latin typeface="Calibri" panose="020F0502020204030204" pitchFamily="34" charset="0"/>
                <a:ea typeface="Calibri" panose="020F0502020204030204" pitchFamily="34" charset="0"/>
                <a:cs typeface="Calibri" panose="020F0502020204030204" pitchFamily="34" charset="0"/>
              </a:rPr>
              <a:t>(</a:t>
            </a:r>
            <a:r>
              <a:rPr lang="en-IE" sz="1200" b="1" dirty="0" err="1">
                <a:solidFill>
                  <a:schemeClr val="tx1"/>
                </a:solidFill>
                <a:latin typeface="Calibri" panose="020F0502020204030204" pitchFamily="34" charset="0"/>
                <a:ea typeface="Calibri" panose="020F0502020204030204" pitchFamily="34" charset="0"/>
                <a:cs typeface="Calibri" panose="020F0502020204030204" pitchFamily="34" charset="0"/>
              </a:rPr>
              <a:t>Lightcast</a:t>
            </a:r>
            <a:r>
              <a:rPr lang="en-IE" sz="1200" b="1" dirty="0">
                <a:solidFill>
                  <a:schemeClr val="tx1"/>
                </a:solidFill>
                <a:latin typeface="Calibri" panose="020F0502020204030204" pitchFamily="34" charset="0"/>
                <a:ea typeface="Calibri" panose="020F0502020204030204" pitchFamily="34" charset="0"/>
                <a:cs typeface="Calibri" panose="020F0502020204030204" pitchFamily="34" charset="0"/>
              </a:rPr>
              <a:t>/</a:t>
            </a:r>
          </a:p>
          <a:p>
            <a:pPr algn="ctr"/>
            <a:r>
              <a:rPr lang="en-IE" sz="1200" b="1" dirty="0">
                <a:solidFill>
                  <a:schemeClr val="tx1"/>
                </a:solidFill>
                <a:latin typeface="Calibri" panose="020F0502020204030204" pitchFamily="34" charset="0"/>
                <a:ea typeface="Calibri" panose="020F0502020204030204" pitchFamily="34" charset="0"/>
                <a:cs typeface="Calibri" panose="020F0502020204030204" pitchFamily="34" charset="0"/>
              </a:rPr>
              <a:t>EMSI</a:t>
            </a:r>
          </a:p>
          <a:p>
            <a:pPr algn="ctr"/>
            <a:r>
              <a:rPr lang="en-IE" sz="1200" b="1" dirty="0">
                <a:solidFill>
                  <a:schemeClr val="tx1"/>
                </a:solidFill>
                <a:latin typeface="Calibri" panose="020F0502020204030204" pitchFamily="34" charset="0"/>
                <a:ea typeface="Calibri" panose="020F0502020204030204" pitchFamily="34" charset="0"/>
                <a:cs typeface="Calibri" panose="020F0502020204030204" pitchFamily="34" charset="0"/>
              </a:rPr>
              <a:t>)</a:t>
            </a:r>
          </a:p>
        </p:txBody>
      </p:sp>
      <p:cxnSp>
        <p:nvCxnSpPr>
          <p:cNvPr id="3084" name="Straight Arrow Connector 3083">
            <a:extLst>
              <a:ext uri="{FF2B5EF4-FFF2-40B4-BE49-F238E27FC236}">
                <a16:creationId xmlns:a16="http://schemas.microsoft.com/office/drawing/2014/main" id="{4C7FAC28-DFDD-EF71-1BCC-49CE188E280A}"/>
              </a:ext>
            </a:extLst>
          </p:cNvPr>
          <p:cNvCxnSpPr>
            <a:cxnSpLocks/>
            <a:stCxn id="11" idx="3"/>
            <a:endCxn id="30" idx="1"/>
          </p:cNvCxnSpPr>
          <p:nvPr/>
        </p:nvCxnSpPr>
        <p:spPr>
          <a:xfrm flipV="1">
            <a:off x="2196749" y="4067441"/>
            <a:ext cx="1238147" cy="644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88" name="Straight Arrow Connector 3087">
            <a:extLst>
              <a:ext uri="{FF2B5EF4-FFF2-40B4-BE49-F238E27FC236}">
                <a16:creationId xmlns:a16="http://schemas.microsoft.com/office/drawing/2014/main" id="{A8148893-87D8-37C4-DE9D-DE50DCE3A3CF}"/>
              </a:ext>
            </a:extLst>
          </p:cNvPr>
          <p:cNvCxnSpPr>
            <a:cxnSpLocks/>
          </p:cNvCxnSpPr>
          <p:nvPr/>
        </p:nvCxnSpPr>
        <p:spPr>
          <a:xfrm>
            <a:off x="7358973" y="4047992"/>
            <a:ext cx="394549"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94" name="Straight Arrow Connector 3093">
            <a:extLst>
              <a:ext uri="{FF2B5EF4-FFF2-40B4-BE49-F238E27FC236}">
                <a16:creationId xmlns:a16="http://schemas.microsoft.com/office/drawing/2014/main" id="{81625BF5-1673-675D-9E20-323C26AFD93D}"/>
              </a:ext>
            </a:extLst>
          </p:cNvPr>
          <p:cNvCxnSpPr>
            <a:cxnSpLocks/>
          </p:cNvCxnSpPr>
          <p:nvPr/>
        </p:nvCxnSpPr>
        <p:spPr>
          <a:xfrm>
            <a:off x="8669344" y="4047991"/>
            <a:ext cx="35087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095" name="Rectangle 3094">
            <a:extLst>
              <a:ext uri="{FF2B5EF4-FFF2-40B4-BE49-F238E27FC236}">
                <a16:creationId xmlns:a16="http://schemas.microsoft.com/office/drawing/2014/main" id="{80DFF2E4-6D56-D14A-A010-5ECE7D70FE44}"/>
              </a:ext>
            </a:extLst>
          </p:cNvPr>
          <p:cNvSpPr/>
          <p:nvPr/>
        </p:nvSpPr>
        <p:spPr>
          <a:xfrm>
            <a:off x="9021610" y="3223492"/>
            <a:ext cx="1016662" cy="1639362"/>
          </a:xfrm>
          <a:prstGeom prst="rect">
            <a:avLst/>
          </a:prstGeom>
          <a:solidFill>
            <a:schemeClr val="bg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E" sz="12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algn="ctr"/>
            <a:r>
              <a:rPr lang="en-IE" sz="1200" b="1" dirty="0">
                <a:solidFill>
                  <a:schemeClr val="tx1"/>
                </a:solidFill>
                <a:latin typeface="Calibri" panose="020F0502020204030204" pitchFamily="34" charset="0"/>
                <a:ea typeface="Calibri" panose="020F0502020204030204" pitchFamily="34" charset="0"/>
                <a:cs typeface="Calibri" panose="020F0502020204030204" pitchFamily="34" charset="0"/>
              </a:rPr>
              <a:t>Self-assessment:</a:t>
            </a:r>
          </a:p>
          <a:p>
            <a:pPr algn="ctr"/>
            <a:r>
              <a:rPr lang="en-IE" sz="1200" b="1" dirty="0">
                <a:solidFill>
                  <a:schemeClr val="tx1"/>
                </a:solidFill>
                <a:latin typeface="Calibri" panose="020F0502020204030204" pitchFamily="34" charset="0"/>
                <a:ea typeface="Calibri" panose="020F0502020204030204" pitchFamily="34" charset="0"/>
                <a:cs typeface="Calibri" panose="020F0502020204030204" pitchFamily="34" charset="0"/>
              </a:rPr>
              <a:t>User Selection for proposed missing skills and Level competency</a:t>
            </a:r>
          </a:p>
          <a:p>
            <a:pPr marL="0" indent="0" algn="ctr">
              <a:lnSpc>
                <a:spcPct val="100000"/>
              </a:lnSpc>
              <a:spcBef>
                <a:spcPts val="0"/>
              </a:spcBef>
              <a:buFontTx/>
              <a:buNone/>
            </a:pPr>
            <a:endParaRPr lang="en-IE" sz="12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cxnSp>
        <p:nvCxnSpPr>
          <p:cNvPr id="3100" name="Straight Arrow Connector 3099">
            <a:extLst>
              <a:ext uri="{FF2B5EF4-FFF2-40B4-BE49-F238E27FC236}">
                <a16:creationId xmlns:a16="http://schemas.microsoft.com/office/drawing/2014/main" id="{D8103F7E-EE79-F93D-01B3-DC6B0DB6D128}"/>
              </a:ext>
            </a:extLst>
          </p:cNvPr>
          <p:cNvCxnSpPr>
            <a:cxnSpLocks/>
          </p:cNvCxnSpPr>
          <p:nvPr/>
        </p:nvCxnSpPr>
        <p:spPr>
          <a:xfrm>
            <a:off x="10038272" y="4031982"/>
            <a:ext cx="31595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113" name="Rectangle 3112">
            <a:extLst>
              <a:ext uri="{FF2B5EF4-FFF2-40B4-BE49-F238E27FC236}">
                <a16:creationId xmlns:a16="http://schemas.microsoft.com/office/drawing/2014/main" id="{98BDF45F-EB72-DBFD-6525-40E581E69619}"/>
              </a:ext>
            </a:extLst>
          </p:cNvPr>
          <p:cNvSpPr/>
          <p:nvPr/>
        </p:nvSpPr>
        <p:spPr>
          <a:xfrm>
            <a:off x="10365830" y="2769384"/>
            <a:ext cx="1721522" cy="213980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E" sz="1200" dirty="0"/>
          </a:p>
        </p:txBody>
      </p:sp>
      <p:sp>
        <p:nvSpPr>
          <p:cNvPr id="3112" name="Oval 3111">
            <a:extLst>
              <a:ext uri="{FF2B5EF4-FFF2-40B4-BE49-F238E27FC236}">
                <a16:creationId xmlns:a16="http://schemas.microsoft.com/office/drawing/2014/main" id="{C74B4572-69A0-9E88-68B4-B9C7896E1F48}"/>
              </a:ext>
            </a:extLst>
          </p:cNvPr>
          <p:cNvSpPr/>
          <p:nvPr/>
        </p:nvSpPr>
        <p:spPr>
          <a:xfrm>
            <a:off x="10713200" y="2209060"/>
            <a:ext cx="1080000" cy="1080000"/>
          </a:xfrm>
          <a:prstGeom prst="ellipse">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E" dirty="0"/>
          </a:p>
        </p:txBody>
      </p:sp>
      <p:pic>
        <p:nvPicPr>
          <p:cNvPr id="3111" name="Picture 3110">
            <a:extLst>
              <a:ext uri="{FF2B5EF4-FFF2-40B4-BE49-F238E27FC236}">
                <a16:creationId xmlns:a16="http://schemas.microsoft.com/office/drawing/2014/main" id="{E4D6470F-8A90-4BC0-7B57-E5FE41FA4E8E}"/>
              </a:ext>
            </a:extLst>
          </p:cNvPr>
          <p:cNvPicPr>
            <a:picLocks noChangeAspect="1"/>
          </p:cNvPicPr>
          <p:nvPr/>
        </p:nvPicPr>
        <p:blipFill>
          <a:blip r:embed="rId3"/>
          <a:srcRect b="43183"/>
          <a:stretch/>
        </p:blipFill>
        <p:spPr>
          <a:xfrm>
            <a:off x="10164468" y="2168718"/>
            <a:ext cx="1947724" cy="1106633"/>
          </a:xfrm>
          <a:prstGeom prst="rect">
            <a:avLst/>
          </a:prstGeom>
        </p:spPr>
      </p:pic>
      <p:sp>
        <p:nvSpPr>
          <p:cNvPr id="3114" name="TextBox 3113">
            <a:extLst>
              <a:ext uri="{FF2B5EF4-FFF2-40B4-BE49-F238E27FC236}">
                <a16:creationId xmlns:a16="http://schemas.microsoft.com/office/drawing/2014/main" id="{CD4834BB-C4F9-5F81-2B05-6EB0C7E54CEB}"/>
              </a:ext>
            </a:extLst>
          </p:cNvPr>
          <p:cNvSpPr txBox="1"/>
          <p:nvPr/>
        </p:nvSpPr>
        <p:spPr>
          <a:xfrm>
            <a:off x="10406602" y="3441669"/>
            <a:ext cx="1637344" cy="1015663"/>
          </a:xfrm>
          <a:prstGeom prst="rect">
            <a:avLst/>
          </a:prstGeom>
          <a:solidFill>
            <a:schemeClr val="bg1"/>
          </a:solidFill>
        </p:spPr>
        <p:txBody>
          <a:bodyPr wrap="square" rtlCol="0">
            <a:spAutoFit/>
          </a:bodyPr>
          <a:lstStyle/>
          <a:p>
            <a:pPr marL="0" indent="0" algn="ctr">
              <a:lnSpc>
                <a:spcPct val="100000"/>
              </a:lnSpc>
              <a:spcBef>
                <a:spcPts val="0"/>
              </a:spcBef>
              <a:buFontTx/>
              <a:buNone/>
            </a:pPr>
            <a:r>
              <a:rPr lang="en-US" sz="1200" b="1" dirty="0">
                <a:latin typeface="Calibri" panose="020F0502020204030204" pitchFamily="34" charset="0"/>
                <a:ea typeface="Calibri" panose="020F0502020204030204" pitchFamily="34" charset="0"/>
                <a:cs typeface="Calibri" panose="020F0502020204030204" pitchFamily="34" charset="0"/>
              </a:rPr>
              <a:t>Recommend Courses Based on Gaps. (By skill match, experience level and Competency Level)</a:t>
            </a:r>
            <a:endParaRPr lang="en-IE" sz="1200" b="1" dirty="0">
              <a:latin typeface="Calibri" panose="020F0502020204030204" pitchFamily="34" charset="0"/>
              <a:ea typeface="Calibri" panose="020F0502020204030204" pitchFamily="34" charset="0"/>
              <a:cs typeface="Calibri" panose="020F0502020204030204" pitchFamily="34" charset="0"/>
            </a:endParaRPr>
          </a:p>
        </p:txBody>
      </p:sp>
      <p:cxnSp>
        <p:nvCxnSpPr>
          <p:cNvPr id="3120" name="Connector: Elbow 3119">
            <a:extLst>
              <a:ext uri="{FF2B5EF4-FFF2-40B4-BE49-F238E27FC236}">
                <a16:creationId xmlns:a16="http://schemas.microsoft.com/office/drawing/2014/main" id="{8E8E09AB-AABE-E4E6-DBAA-04B1D3C5469D}"/>
              </a:ext>
            </a:extLst>
          </p:cNvPr>
          <p:cNvCxnSpPr>
            <a:cxnSpLocks/>
            <a:stCxn id="41" idx="6"/>
            <a:endCxn id="50" idx="0"/>
          </p:cNvCxnSpPr>
          <p:nvPr/>
        </p:nvCxnSpPr>
        <p:spPr>
          <a:xfrm>
            <a:off x="5537200" y="2001638"/>
            <a:ext cx="1356435" cy="1226673"/>
          </a:xfrm>
          <a:prstGeom prst="bentConnector2">
            <a:avLst/>
          </a:prstGeom>
          <a:ln w="19050" cap="flat" cmpd="sng" algn="ctr">
            <a:solidFill>
              <a:srgbClr val="FFC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121" name="Connector: Elbow 3120">
            <a:extLst>
              <a:ext uri="{FF2B5EF4-FFF2-40B4-BE49-F238E27FC236}">
                <a16:creationId xmlns:a16="http://schemas.microsoft.com/office/drawing/2014/main" id="{3FB39CD8-8963-0A75-53E5-040562343986}"/>
              </a:ext>
            </a:extLst>
          </p:cNvPr>
          <p:cNvCxnSpPr>
            <a:cxnSpLocks/>
            <a:stCxn id="3077" idx="3"/>
          </p:cNvCxnSpPr>
          <p:nvPr/>
        </p:nvCxnSpPr>
        <p:spPr>
          <a:xfrm flipV="1">
            <a:off x="6627332" y="5010347"/>
            <a:ext cx="246942" cy="829152"/>
          </a:xfrm>
          <a:prstGeom prst="bentConnector2">
            <a:avLst/>
          </a:prstGeom>
          <a:ln w="19050"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131" name="Connector: Elbow 3130">
            <a:extLst>
              <a:ext uri="{FF2B5EF4-FFF2-40B4-BE49-F238E27FC236}">
                <a16:creationId xmlns:a16="http://schemas.microsoft.com/office/drawing/2014/main" id="{5F1C4E27-E743-6435-E366-2CD4B6AD1DE1}"/>
              </a:ext>
            </a:extLst>
          </p:cNvPr>
          <p:cNvCxnSpPr>
            <a:cxnSpLocks/>
            <a:stCxn id="35" idx="4"/>
            <a:endCxn id="50" idx="2"/>
          </p:cNvCxnSpPr>
          <p:nvPr/>
        </p:nvCxnSpPr>
        <p:spPr>
          <a:xfrm rot="5400000" flipH="1" flipV="1">
            <a:off x="3784534" y="3480897"/>
            <a:ext cx="1722323" cy="4495877"/>
          </a:xfrm>
          <a:prstGeom prst="bentConnector3">
            <a:avLst>
              <a:gd name="adj1" fmla="val -13273"/>
            </a:avLst>
          </a:prstGeom>
          <a:ln w="19050" cap="flat" cmpd="sng" algn="ctr">
            <a:solidFill>
              <a:srgbClr val="00B05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133" name="Connector: Elbow 3132">
            <a:extLst>
              <a:ext uri="{FF2B5EF4-FFF2-40B4-BE49-F238E27FC236}">
                <a16:creationId xmlns:a16="http://schemas.microsoft.com/office/drawing/2014/main" id="{764432F3-14EB-F21B-A818-F693982DA062}"/>
              </a:ext>
            </a:extLst>
          </p:cNvPr>
          <p:cNvCxnSpPr>
            <a:cxnSpLocks/>
            <a:stCxn id="36" idx="0"/>
            <a:endCxn id="50" idx="0"/>
          </p:cNvCxnSpPr>
          <p:nvPr/>
        </p:nvCxnSpPr>
        <p:spPr>
          <a:xfrm rot="16200000" flipH="1">
            <a:off x="3790813" y="125489"/>
            <a:ext cx="1898927" cy="4306716"/>
          </a:xfrm>
          <a:prstGeom prst="bentConnector3">
            <a:avLst>
              <a:gd name="adj1" fmla="val -12038"/>
            </a:avLst>
          </a:prstGeom>
          <a:ln w="19050" cap="flat" cmpd="sng" algn="ctr">
            <a:solidFill>
              <a:schemeClr val="accent5">
                <a:lumMod val="60000"/>
                <a:lumOff val="40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134" name="Straight Arrow Connector 3133">
            <a:extLst>
              <a:ext uri="{FF2B5EF4-FFF2-40B4-BE49-F238E27FC236}">
                <a16:creationId xmlns:a16="http://schemas.microsoft.com/office/drawing/2014/main" id="{ADE815DE-DF7E-AE3F-BA2C-6EE6958E195C}"/>
              </a:ext>
            </a:extLst>
          </p:cNvPr>
          <p:cNvCxnSpPr>
            <a:cxnSpLocks/>
            <a:endCxn id="50" idx="1"/>
          </p:cNvCxnSpPr>
          <p:nvPr/>
        </p:nvCxnSpPr>
        <p:spPr>
          <a:xfrm>
            <a:off x="5556285" y="4038267"/>
            <a:ext cx="869048" cy="97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 name="TextBox 1">
            <a:extLst>
              <a:ext uri="{FF2B5EF4-FFF2-40B4-BE49-F238E27FC236}">
                <a16:creationId xmlns:a16="http://schemas.microsoft.com/office/drawing/2014/main" id="{BB013C3E-9236-E7B4-4C40-D4421B948F2A}"/>
              </a:ext>
            </a:extLst>
          </p:cNvPr>
          <p:cNvSpPr txBox="1"/>
          <p:nvPr/>
        </p:nvSpPr>
        <p:spPr>
          <a:xfrm>
            <a:off x="9782922" y="6335022"/>
            <a:ext cx="2329270" cy="338554"/>
          </a:xfrm>
          <a:prstGeom prst="rect">
            <a:avLst/>
          </a:prstGeom>
        </p:spPr>
        <p:txBody>
          <a:bodyPr wrap="square" rtlCol="0">
            <a:spAutoFit/>
          </a:bodyPr>
          <a:lstStyle/>
          <a:p>
            <a:pPr marL="0" indent="0" algn="ctr">
              <a:lnSpc>
                <a:spcPct val="100000"/>
              </a:lnSpc>
              <a:spcBef>
                <a:spcPts val="0"/>
              </a:spcBef>
              <a:buFontTx/>
              <a:buNone/>
            </a:pPr>
            <a:r>
              <a:rPr lang="en-IE" sz="1600" b="1" dirty="0">
                <a:latin typeface="Calibri" panose="020F0502020204030204" pitchFamily="34" charset="0"/>
                <a:ea typeface="Calibri" panose="020F0502020204030204" pitchFamily="34" charset="0"/>
                <a:cs typeface="Calibri" panose="020F0502020204030204" pitchFamily="34" charset="0"/>
              </a:rPr>
              <a:t>System Architecture</a:t>
            </a:r>
            <a:endParaRPr lang="en-IE" sz="1600" dirty="0">
              <a:solidFill>
                <a:prstClr val="white"/>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273619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52EB1F9-B8F0-65A7-189F-409C7D55F009}"/>
              </a:ext>
            </a:extLst>
          </p:cNvPr>
          <p:cNvSpPr>
            <a:spLocks noGrp="1"/>
          </p:cNvSpPr>
          <p:nvPr>
            <p:ph type="sldNum" sz="quarter" idx="29"/>
          </p:nvPr>
        </p:nvSpPr>
        <p:spPr/>
        <p:txBody>
          <a:bodyPr/>
          <a:lstStyle/>
          <a:p>
            <a:fld id="{47FEACEE-25B4-4A2D-B147-27296E36371D}" type="slidenum">
              <a:rPr lang="en-US" altLang="zh-CN" smtClean="0"/>
              <a:pPr/>
              <a:t>5</a:t>
            </a:fld>
            <a:endParaRPr lang="en-US" altLang="zh-CN" dirty="0"/>
          </a:p>
        </p:txBody>
      </p:sp>
      <p:sp>
        <p:nvSpPr>
          <p:cNvPr id="6" name="Title 1">
            <a:extLst>
              <a:ext uri="{FF2B5EF4-FFF2-40B4-BE49-F238E27FC236}">
                <a16:creationId xmlns:a16="http://schemas.microsoft.com/office/drawing/2014/main" id="{7B1083D3-81DA-58CD-6806-DFFD1B9AB72D}"/>
              </a:ext>
            </a:extLst>
          </p:cNvPr>
          <p:cNvSpPr>
            <a:spLocks noGrp="1"/>
          </p:cNvSpPr>
          <p:nvPr>
            <p:ph type="title"/>
          </p:nvPr>
        </p:nvSpPr>
        <p:spPr>
          <a:xfrm>
            <a:off x="484632" y="274955"/>
            <a:ext cx="10515600" cy="1115434"/>
          </a:xfrm>
        </p:spPr>
        <p:txBody>
          <a:bodyPr/>
          <a:lstStyle/>
          <a:p>
            <a:r>
              <a:rPr lang="en-IE" dirty="0"/>
              <a:t>User Inputs</a:t>
            </a:r>
          </a:p>
        </p:txBody>
      </p:sp>
      <p:sp>
        <p:nvSpPr>
          <p:cNvPr id="9" name="TextBox 8">
            <a:extLst>
              <a:ext uri="{FF2B5EF4-FFF2-40B4-BE49-F238E27FC236}">
                <a16:creationId xmlns:a16="http://schemas.microsoft.com/office/drawing/2014/main" id="{2814A370-BF39-EA54-E227-60D8295CCC2B}"/>
              </a:ext>
            </a:extLst>
          </p:cNvPr>
          <p:cNvSpPr txBox="1"/>
          <p:nvPr/>
        </p:nvSpPr>
        <p:spPr>
          <a:xfrm>
            <a:off x="1078992" y="1374335"/>
            <a:ext cx="4663440" cy="4855432"/>
          </a:xfrm>
          <a:prstGeom prst="rect">
            <a:avLst/>
          </a:prstGeom>
          <a:solidFill>
            <a:schemeClr val="accent1">
              <a:lumMod val="20000"/>
              <a:lumOff val="80000"/>
            </a:schemeClr>
          </a:solidFill>
        </p:spPr>
        <p:txBody>
          <a:bodyPr wrap="square" rtlCol="0">
            <a:spAutoFit/>
          </a:bodyPr>
          <a:lstStyle/>
          <a:p>
            <a:pPr algn="ctr">
              <a:lnSpc>
                <a:spcPct val="150000"/>
              </a:lnSpc>
              <a:buNone/>
            </a:pPr>
            <a:r>
              <a:rPr lang="en-US" sz="1600" b="1" dirty="0">
                <a:latin typeface="Calibri" panose="020F0502020204030204" pitchFamily="34" charset="0"/>
                <a:ea typeface="Calibri" panose="020F0502020204030204" pitchFamily="34" charset="0"/>
                <a:cs typeface="Calibri" panose="020F0502020204030204" pitchFamily="34" charset="0"/>
              </a:rPr>
              <a:t>What the User Provides</a:t>
            </a:r>
          </a:p>
          <a:p>
            <a:pPr marL="285750" indent="-285750">
              <a:lnSpc>
                <a:spcPct val="150000"/>
              </a:lnSpc>
              <a:buFont typeface="Arial" panose="020B0604020202020204" pitchFamily="34" charset="0"/>
              <a:buChar char="•"/>
            </a:pPr>
            <a:r>
              <a:rPr lang="en-US" sz="1600" b="1" dirty="0">
                <a:latin typeface="Calibri" panose="020F0502020204030204" pitchFamily="34" charset="0"/>
                <a:ea typeface="Calibri" panose="020F0502020204030204" pitchFamily="34" charset="0"/>
                <a:cs typeface="Calibri" panose="020F0502020204030204" pitchFamily="34" charset="0"/>
              </a:rPr>
              <a:t>Sector</a:t>
            </a:r>
            <a:r>
              <a:rPr lang="en-US" sz="1600" dirty="0">
                <a:latin typeface="Calibri" panose="020F0502020204030204" pitchFamily="34" charset="0"/>
                <a:ea typeface="Calibri" panose="020F0502020204030204" pitchFamily="34" charset="0"/>
                <a:cs typeface="Calibri" panose="020F0502020204030204" pitchFamily="34" charset="0"/>
              </a:rPr>
              <a:t> </a:t>
            </a:r>
            <a:r>
              <a:rPr lang="en-US" sz="1600" i="1" dirty="0">
                <a:latin typeface="Calibri" panose="020F0502020204030204" pitchFamily="34" charset="0"/>
                <a:ea typeface="Calibri" panose="020F0502020204030204" pitchFamily="34" charset="0"/>
                <a:cs typeface="Calibri" panose="020F0502020204030204" pitchFamily="34" charset="0"/>
              </a:rPr>
              <a:t>(e.g., Solar Energy, Wind Energy, Smart Buildings)</a:t>
            </a:r>
          </a:p>
          <a:p>
            <a:pPr marL="285750" indent="-285750">
              <a:lnSpc>
                <a:spcPct val="150000"/>
              </a:lnSpc>
              <a:buFont typeface="Arial" panose="020B0604020202020204" pitchFamily="34" charset="0"/>
              <a:buChar char="•"/>
            </a:pPr>
            <a:r>
              <a:rPr lang="en-US" sz="1600" b="1" dirty="0">
                <a:latin typeface="Calibri" panose="020F0502020204030204" pitchFamily="34" charset="0"/>
                <a:ea typeface="Calibri" panose="020F0502020204030204" pitchFamily="34" charset="0"/>
                <a:cs typeface="Calibri" panose="020F0502020204030204" pitchFamily="34" charset="0"/>
              </a:rPr>
              <a:t>Job Role</a:t>
            </a:r>
            <a:r>
              <a:rPr lang="en-US" sz="1600" dirty="0">
                <a:latin typeface="Calibri" panose="020F0502020204030204" pitchFamily="34" charset="0"/>
                <a:ea typeface="Calibri" panose="020F0502020204030204" pitchFamily="34" charset="0"/>
                <a:cs typeface="Calibri" panose="020F0502020204030204" pitchFamily="34" charset="0"/>
              </a:rPr>
              <a:t> </a:t>
            </a:r>
            <a:r>
              <a:rPr lang="en-US" sz="1600" i="1" dirty="0">
                <a:latin typeface="Calibri" panose="020F0502020204030204" pitchFamily="34" charset="0"/>
                <a:ea typeface="Calibri" panose="020F0502020204030204" pitchFamily="34" charset="0"/>
                <a:cs typeface="Calibri" panose="020F0502020204030204" pitchFamily="34" charset="0"/>
              </a:rPr>
              <a:t>(e.g., Energy Analyst, Sustainability </a:t>
            </a:r>
            <a:r>
              <a:rPr lang="en-US" sz="1600" dirty="0">
                <a:latin typeface="Calibri" panose="020F0502020204030204" pitchFamily="34" charset="0"/>
                <a:ea typeface="Calibri" panose="020F0502020204030204" pitchFamily="34" charset="0"/>
                <a:cs typeface="Calibri" panose="020F0502020204030204" pitchFamily="34" charset="0"/>
              </a:rPr>
              <a:t>Consultant)</a:t>
            </a:r>
          </a:p>
          <a:p>
            <a:pPr marL="285750" indent="-285750">
              <a:lnSpc>
                <a:spcPct val="150000"/>
              </a:lnSpc>
              <a:buFont typeface="Arial" panose="020B0604020202020204" pitchFamily="34" charset="0"/>
              <a:buChar char="•"/>
            </a:pPr>
            <a:r>
              <a:rPr lang="en-US" sz="1600" b="1" dirty="0">
                <a:latin typeface="Calibri" panose="020F0502020204030204" pitchFamily="34" charset="0"/>
                <a:ea typeface="Calibri" panose="020F0502020204030204" pitchFamily="34" charset="0"/>
                <a:cs typeface="Calibri" panose="020F0502020204030204" pitchFamily="34" charset="0"/>
              </a:rPr>
              <a:t>Years of Experience</a:t>
            </a:r>
            <a:endParaRPr lang="en-US" sz="1600" dirty="0">
              <a:latin typeface="Calibri" panose="020F0502020204030204" pitchFamily="34" charset="0"/>
              <a:ea typeface="Calibri" panose="020F0502020204030204" pitchFamily="34" charset="0"/>
              <a:cs typeface="Calibri" panose="020F0502020204030204" pitchFamily="34" charset="0"/>
            </a:endParaRPr>
          </a:p>
          <a:p>
            <a:pPr marL="285750" indent="-285750">
              <a:lnSpc>
                <a:spcPct val="150000"/>
              </a:lnSpc>
              <a:buFont typeface="Arial" panose="020B0604020202020204" pitchFamily="34" charset="0"/>
              <a:buChar char="•"/>
            </a:pPr>
            <a:r>
              <a:rPr lang="en-US" sz="1600" b="1" dirty="0">
                <a:latin typeface="Calibri" panose="020F0502020204030204" pitchFamily="34" charset="0"/>
                <a:ea typeface="Calibri" panose="020F0502020204030204" pitchFamily="34" charset="0"/>
                <a:cs typeface="Calibri" panose="020F0502020204030204" pitchFamily="34" charset="0"/>
              </a:rPr>
              <a:t>Education Level </a:t>
            </a:r>
            <a:r>
              <a:rPr lang="en-IE" sz="1600" b="0" i="0" dirty="0">
                <a:solidFill>
                  <a:srgbClr val="1F1F1F"/>
                </a:solidFill>
                <a:effectLst/>
                <a:latin typeface="Calibri" panose="020F0502020204030204" pitchFamily="34" charset="0"/>
                <a:ea typeface="Calibri" panose="020F0502020204030204" pitchFamily="34" charset="0"/>
                <a:cs typeface="Calibri" panose="020F0502020204030204" pitchFamily="34" charset="0"/>
              </a:rPr>
              <a:t>(e.g., Bachelors, Masters)</a:t>
            </a:r>
            <a:endParaRPr lang="en-US" sz="1600" dirty="0">
              <a:latin typeface="Calibri" panose="020F0502020204030204" pitchFamily="34" charset="0"/>
              <a:ea typeface="Calibri" panose="020F0502020204030204" pitchFamily="34" charset="0"/>
              <a:cs typeface="Calibri" panose="020F0502020204030204" pitchFamily="34" charset="0"/>
            </a:endParaRPr>
          </a:p>
          <a:p>
            <a:pPr marL="285750" indent="-285750">
              <a:lnSpc>
                <a:spcPct val="150000"/>
              </a:lnSpc>
              <a:buFont typeface="Arial" panose="020B0604020202020204" pitchFamily="34" charset="0"/>
              <a:buChar char="•"/>
            </a:pPr>
            <a:r>
              <a:rPr lang="en-US" sz="1600" b="1" dirty="0">
                <a:latin typeface="Calibri" panose="020F0502020204030204" pitchFamily="34" charset="0"/>
                <a:ea typeface="Calibri" panose="020F0502020204030204" pitchFamily="34" charset="0"/>
                <a:cs typeface="Calibri" panose="020F0502020204030204" pitchFamily="34" charset="0"/>
              </a:rPr>
              <a:t>Department / Functional Area</a:t>
            </a:r>
            <a:r>
              <a:rPr lang="en-US" sz="1600" dirty="0">
                <a:latin typeface="Calibri" panose="020F0502020204030204" pitchFamily="34" charset="0"/>
                <a:ea typeface="Calibri" panose="020F0502020204030204" pitchFamily="34" charset="0"/>
                <a:cs typeface="Calibri" panose="020F0502020204030204" pitchFamily="34" charset="0"/>
              </a:rPr>
              <a:t> (e.g., Tech, Business, Sales)</a:t>
            </a:r>
          </a:p>
          <a:p>
            <a:pPr>
              <a:lnSpc>
                <a:spcPct val="150000"/>
              </a:lnSpc>
            </a:pPr>
            <a:endParaRPr lang="en-US" sz="1600" i="1" dirty="0">
              <a:latin typeface="Calibri" panose="020F0502020204030204" pitchFamily="34" charset="0"/>
              <a:ea typeface="Calibri" panose="020F0502020204030204" pitchFamily="34" charset="0"/>
              <a:cs typeface="Calibri" panose="020F0502020204030204" pitchFamily="34" charset="0"/>
            </a:endParaRPr>
          </a:p>
          <a:p>
            <a:pPr>
              <a:lnSpc>
                <a:spcPct val="150000"/>
              </a:lnSpc>
            </a:pPr>
            <a:r>
              <a:rPr lang="en-US" sz="1600" b="1" dirty="0">
                <a:latin typeface="Calibri" panose="020F0502020204030204" pitchFamily="34" charset="0"/>
                <a:ea typeface="Calibri" panose="020F0502020204030204" pitchFamily="34" charset="0"/>
                <a:cs typeface="Calibri" panose="020F0502020204030204" pitchFamily="34" charset="0"/>
              </a:rPr>
              <a:t>These inputs help us personalize skill extraction and learning recommendations.</a:t>
            </a:r>
          </a:p>
          <a:p>
            <a:pPr marL="0" indent="0" algn="ctr">
              <a:lnSpc>
                <a:spcPct val="150000"/>
              </a:lnSpc>
              <a:spcBef>
                <a:spcPts val="0"/>
              </a:spcBef>
              <a:buFontTx/>
              <a:buNone/>
            </a:pPr>
            <a:endParaRPr lang="en-IE" sz="1600" dirty="0">
              <a:solidFill>
                <a:prstClr val="white"/>
              </a:solidFill>
              <a:latin typeface="Calibri" panose="020F0502020204030204" pitchFamily="34" charset="0"/>
              <a:ea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C627E0FB-1997-270C-CAC9-B8C5047C6B8B}"/>
              </a:ext>
            </a:extLst>
          </p:cNvPr>
          <p:cNvSpPr txBox="1"/>
          <p:nvPr/>
        </p:nvSpPr>
        <p:spPr>
          <a:xfrm>
            <a:off x="5887152" y="1362488"/>
            <a:ext cx="4663440" cy="4855432"/>
          </a:xfrm>
          <a:prstGeom prst="rect">
            <a:avLst/>
          </a:prstGeom>
          <a:solidFill>
            <a:schemeClr val="accent1">
              <a:lumMod val="20000"/>
              <a:lumOff val="80000"/>
            </a:schemeClr>
          </a:solidFill>
        </p:spPr>
        <p:txBody>
          <a:bodyPr wrap="square" rtlCol="0">
            <a:spAutoFit/>
          </a:bodyPr>
          <a:lstStyle/>
          <a:p>
            <a:pPr marL="0" indent="0" algn="ctr">
              <a:lnSpc>
                <a:spcPct val="150000"/>
              </a:lnSpc>
              <a:spcBef>
                <a:spcPts val="0"/>
              </a:spcBef>
              <a:buFontTx/>
              <a:buNone/>
            </a:pPr>
            <a:r>
              <a:rPr lang="en-IE" sz="1600" b="1" dirty="0">
                <a:latin typeface="Calibri" panose="020F0502020204030204" pitchFamily="34" charset="0"/>
                <a:ea typeface="Calibri" panose="020F0502020204030204" pitchFamily="34" charset="0"/>
                <a:cs typeface="Calibri" panose="020F0502020204030204" pitchFamily="34" charset="0"/>
              </a:rPr>
              <a:t>How it Works?</a:t>
            </a:r>
          </a:p>
          <a:p>
            <a:pPr marL="285750" indent="-285750">
              <a:lnSpc>
                <a:spcPct val="150000"/>
              </a:lnSpc>
              <a:spcBef>
                <a:spcPts val="0"/>
              </a:spcBef>
              <a:buFont typeface="Arial" panose="020B0604020202020204" pitchFamily="34" charset="0"/>
              <a:buChar char="•"/>
            </a:pPr>
            <a:r>
              <a:rPr lang="en-IE" sz="1600" b="1" dirty="0">
                <a:latin typeface="Calibri" panose="020F0502020204030204" pitchFamily="34" charset="0"/>
                <a:ea typeface="Calibri" panose="020F0502020204030204" pitchFamily="34" charset="0"/>
                <a:cs typeface="Calibri" panose="020F0502020204030204" pitchFamily="34" charset="0"/>
              </a:rPr>
              <a:t>Job</a:t>
            </a:r>
            <a:r>
              <a:rPr lang="en-US" sz="1600" b="1" dirty="0">
                <a:latin typeface="Calibri" panose="020F0502020204030204" pitchFamily="34" charset="0"/>
                <a:ea typeface="Calibri" panose="020F0502020204030204" pitchFamily="34" charset="0"/>
                <a:cs typeface="Calibri" panose="020F0502020204030204" pitchFamily="34" charset="0"/>
              </a:rPr>
              <a:t> Title Normalization</a:t>
            </a:r>
            <a:r>
              <a:rPr lang="en-US" sz="1600" dirty="0">
                <a:latin typeface="Calibri" panose="020F0502020204030204" pitchFamily="34" charset="0"/>
                <a:ea typeface="Calibri" panose="020F0502020204030204" pitchFamily="34" charset="0"/>
                <a:cs typeface="Calibri" panose="020F0502020204030204" pitchFamily="34" charset="0"/>
              </a:rPr>
              <a:t> – Cleans and standardizes the job title</a:t>
            </a:r>
            <a:endParaRPr lang="en-US" sz="1600" b="1" dirty="0">
              <a:latin typeface="Calibri" panose="020F0502020204030204" pitchFamily="34" charset="0"/>
              <a:ea typeface="Calibri" panose="020F0502020204030204" pitchFamily="34" charset="0"/>
              <a:cs typeface="Calibri" panose="020F0502020204030204" pitchFamily="34" charset="0"/>
            </a:endParaRPr>
          </a:p>
          <a:p>
            <a:pPr marL="285750" indent="-285750">
              <a:lnSpc>
                <a:spcPct val="150000"/>
              </a:lnSpc>
              <a:spcBef>
                <a:spcPts val="0"/>
              </a:spcBef>
              <a:buFont typeface="Arial" panose="020B0604020202020204" pitchFamily="34" charset="0"/>
              <a:buChar char="•"/>
            </a:pPr>
            <a:r>
              <a:rPr lang="en-US" sz="1600" b="1" dirty="0">
                <a:latin typeface="Calibri" panose="020F0502020204030204" pitchFamily="34" charset="0"/>
                <a:ea typeface="Calibri" panose="020F0502020204030204" pitchFamily="34" charset="0"/>
                <a:cs typeface="Calibri" panose="020F0502020204030204" pitchFamily="34" charset="0"/>
              </a:rPr>
              <a:t>Role Database Check</a:t>
            </a:r>
            <a:r>
              <a:rPr lang="en-US" sz="1600" dirty="0">
                <a:latin typeface="Calibri" panose="020F0502020204030204" pitchFamily="34" charset="0"/>
                <a:ea typeface="Calibri" panose="020F0502020204030204" pitchFamily="34" charset="0"/>
                <a:cs typeface="Calibri" panose="020F0502020204030204" pitchFamily="34" charset="0"/>
              </a:rPr>
              <a:t> – Checks for role in Jobs database and Courses database.</a:t>
            </a:r>
          </a:p>
          <a:p>
            <a:pPr marL="285750" indent="-285750">
              <a:lnSpc>
                <a:spcPct val="150000"/>
              </a:lnSpc>
              <a:spcBef>
                <a:spcPts val="0"/>
              </a:spcBef>
              <a:buFont typeface="Arial" panose="020B0604020202020204" pitchFamily="34" charset="0"/>
              <a:buChar char="•"/>
            </a:pPr>
            <a:r>
              <a:rPr lang="en-US" sz="1600" b="1" dirty="0">
                <a:latin typeface="Calibri" panose="020F0502020204030204" pitchFamily="34" charset="0"/>
                <a:ea typeface="Calibri" panose="020F0502020204030204" pitchFamily="34" charset="0"/>
                <a:cs typeface="Calibri" panose="020F0502020204030204" pitchFamily="34" charset="0"/>
              </a:rPr>
              <a:t>Metadata Enrichment</a:t>
            </a:r>
            <a:r>
              <a:rPr lang="en-US" sz="1600" dirty="0">
                <a:latin typeface="Calibri" panose="020F0502020204030204" pitchFamily="34" charset="0"/>
                <a:ea typeface="Calibri" panose="020F0502020204030204" pitchFamily="34" charset="0"/>
                <a:cs typeface="Calibri" panose="020F0502020204030204" pitchFamily="34" charset="0"/>
              </a:rPr>
              <a:t> – Adds related job keywords or categories.</a:t>
            </a:r>
          </a:p>
          <a:p>
            <a:pPr marL="285750" indent="-285750">
              <a:lnSpc>
                <a:spcPct val="150000"/>
              </a:lnSpc>
              <a:spcBef>
                <a:spcPts val="0"/>
              </a:spcBef>
              <a:buFont typeface="Arial" panose="020B0604020202020204" pitchFamily="34" charset="0"/>
              <a:buChar char="•"/>
            </a:pPr>
            <a:r>
              <a:rPr lang="en-US" sz="1600" b="1" dirty="0">
                <a:latin typeface="Calibri" panose="020F0502020204030204" pitchFamily="34" charset="0"/>
                <a:ea typeface="Calibri" panose="020F0502020204030204" pitchFamily="34" charset="0"/>
                <a:cs typeface="Calibri" panose="020F0502020204030204" pitchFamily="34" charset="0"/>
              </a:rPr>
              <a:t>Fallback Triggering</a:t>
            </a:r>
            <a:r>
              <a:rPr lang="en-US" sz="1600" dirty="0">
                <a:latin typeface="Calibri" panose="020F0502020204030204" pitchFamily="34" charset="0"/>
                <a:ea typeface="Calibri" panose="020F0502020204030204" pitchFamily="34" charset="0"/>
                <a:cs typeface="Calibri" panose="020F0502020204030204" pitchFamily="34" charset="0"/>
              </a:rPr>
              <a:t> – If role not found, activates </a:t>
            </a:r>
            <a:r>
              <a:rPr lang="en-US" sz="1600" b="1" dirty="0">
                <a:latin typeface="Calibri" panose="020F0502020204030204" pitchFamily="34" charset="0"/>
                <a:ea typeface="Calibri" panose="020F0502020204030204" pitchFamily="34" charset="0"/>
                <a:cs typeface="Calibri" panose="020F0502020204030204" pitchFamily="34" charset="0"/>
              </a:rPr>
              <a:t>Flan-T5</a:t>
            </a:r>
            <a:r>
              <a:rPr lang="en-US" sz="1600" dirty="0">
                <a:latin typeface="Calibri" panose="020F0502020204030204" pitchFamily="34" charset="0"/>
                <a:ea typeface="Calibri" panose="020F0502020204030204" pitchFamily="34" charset="0"/>
                <a:cs typeface="Calibri" panose="020F0502020204030204" pitchFamily="34" charset="0"/>
              </a:rPr>
              <a:t> job description generator.</a:t>
            </a:r>
          </a:p>
          <a:p>
            <a:pPr marL="285750" indent="-285750">
              <a:lnSpc>
                <a:spcPct val="150000"/>
              </a:lnSpc>
              <a:spcBef>
                <a:spcPts val="0"/>
              </a:spcBef>
              <a:buFont typeface="Arial" panose="020B0604020202020204" pitchFamily="34" charset="0"/>
              <a:buChar char="•"/>
            </a:pPr>
            <a:endParaRPr lang="en-US" sz="1600" dirty="0">
              <a:latin typeface="Calibri" panose="020F0502020204030204" pitchFamily="34" charset="0"/>
              <a:ea typeface="Calibri" panose="020F0502020204030204" pitchFamily="34" charset="0"/>
              <a:cs typeface="Calibri" panose="020F0502020204030204" pitchFamily="34" charset="0"/>
            </a:endParaRPr>
          </a:p>
          <a:p>
            <a:pPr marL="0" indent="0">
              <a:lnSpc>
                <a:spcPct val="150000"/>
              </a:lnSpc>
              <a:spcBef>
                <a:spcPts val="0"/>
              </a:spcBef>
              <a:buFontTx/>
              <a:buNone/>
            </a:pPr>
            <a:endParaRPr lang="en-US" sz="1600" dirty="0">
              <a:latin typeface="Calibri" panose="020F0502020204030204" pitchFamily="34" charset="0"/>
              <a:ea typeface="Calibri" panose="020F0502020204030204" pitchFamily="34" charset="0"/>
              <a:cs typeface="Calibri" panose="020F0502020204030204" pitchFamily="34" charset="0"/>
            </a:endParaRPr>
          </a:p>
          <a:p>
            <a:pPr marL="0" indent="0">
              <a:lnSpc>
                <a:spcPct val="150000"/>
              </a:lnSpc>
              <a:spcBef>
                <a:spcPts val="0"/>
              </a:spcBef>
              <a:buFontTx/>
              <a:buNone/>
            </a:pPr>
            <a:endParaRPr lang="en-US" sz="1600" dirty="0">
              <a:latin typeface="Calibri" panose="020F0502020204030204" pitchFamily="34" charset="0"/>
              <a:ea typeface="Calibri" panose="020F0502020204030204" pitchFamily="34" charset="0"/>
              <a:cs typeface="Calibri" panose="020F0502020204030204" pitchFamily="34" charset="0"/>
            </a:endParaRPr>
          </a:p>
          <a:p>
            <a:pPr marL="0" indent="0">
              <a:lnSpc>
                <a:spcPct val="150000"/>
              </a:lnSpc>
              <a:spcBef>
                <a:spcPts val="0"/>
              </a:spcBef>
              <a:buFontTx/>
              <a:buNone/>
            </a:pPr>
            <a:endParaRPr lang="en-US" sz="16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03024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99B0FC9-9526-DDCC-F14E-5404FD208204}"/>
              </a:ext>
            </a:extLst>
          </p:cNvPr>
          <p:cNvSpPr/>
          <p:nvPr/>
        </p:nvSpPr>
        <p:spPr>
          <a:xfrm>
            <a:off x="244607" y="2859403"/>
            <a:ext cx="1824736" cy="163606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 name="Title 1">
            <a:extLst>
              <a:ext uri="{FF2B5EF4-FFF2-40B4-BE49-F238E27FC236}">
                <a16:creationId xmlns:a16="http://schemas.microsoft.com/office/drawing/2014/main" id="{4B425BEF-5569-A7AE-30E3-8B086B5E71BE}"/>
              </a:ext>
            </a:extLst>
          </p:cNvPr>
          <p:cNvSpPr>
            <a:spLocks noGrp="1"/>
          </p:cNvSpPr>
          <p:nvPr>
            <p:ph type="title"/>
          </p:nvPr>
        </p:nvSpPr>
        <p:spPr>
          <a:xfrm>
            <a:off x="104758" y="-82287"/>
            <a:ext cx="10515600" cy="1115434"/>
          </a:xfrm>
        </p:spPr>
        <p:txBody>
          <a:bodyPr/>
          <a:lstStyle/>
          <a:p>
            <a:r>
              <a:rPr lang="en-IE" dirty="0"/>
              <a:t>Data Source</a:t>
            </a:r>
          </a:p>
        </p:txBody>
      </p:sp>
      <p:sp>
        <p:nvSpPr>
          <p:cNvPr id="7" name="Rectangle 6">
            <a:extLst>
              <a:ext uri="{FF2B5EF4-FFF2-40B4-BE49-F238E27FC236}">
                <a16:creationId xmlns:a16="http://schemas.microsoft.com/office/drawing/2014/main" id="{269A19CD-15DA-059E-682A-97D864A71343}"/>
              </a:ext>
            </a:extLst>
          </p:cNvPr>
          <p:cNvSpPr/>
          <p:nvPr/>
        </p:nvSpPr>
        <p:spPr>
          <a:xfrm>
            <a:off x="244607" y="2859403"/>
            <a:ext cx="1824736" cy="660702"/>
          </a:xfrm>
          <a:prstGeom prst="rect">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sz="3600" b="1" dirty="0">
                <a:solidFill>
                  <a:schemeClr val="tx1"/>
                </a:solidFill>
              </a:rPr>
              <a:t>5,090</a:t>
            </a:r>
          </a:p>
        </p:txBody>
      </p:sp>
      <p:sp>
        <p:nvSpPr>
          <p:cNvPr id="13" name="TextBox 12">
            <a:extLst>
              <a:ext uri="{FF2B5EF4-FFF2-40B4-BE49-F238E27FC236}">
                <a16:creationId xmlns:a16="http://schemas.microsoft.com/office/drawing/2014/main" id="{DA76C598-7247-EB82-B399-752045AEA3DF}"/>
              </a:ext>
            </a:extLst>
          </p:cNvPr>
          <p:cNvSpPr txBox="1"/>
          <p:nvPr/>
        </p:nvSpPr>
        <p:spPr>
          <a:xfrm>
            <a:off x="244607" y="3677433"/>
            <a:ext cx="1824736" cy="738664"/>
          </a:xfrm>
          <a:prstGeom prst="rect">
            <a:avLst/>
          </a:prstGeom>
          <a:solidFill>
            <a:schemeClr val="bg1"/>
          </a:solidFill>
        </p:spPr>
        <p:txBody>
          <a:bodyPr wrap="square">
            <a:spAutoFit/>
          </a:bodyPr>
          <a:lstStyle/>
          <a:p>
            <a:pPr algn="ctr"/>
            <a:r>
              <a:rPr lang="en-IE" sz="1400" dirty="0">
                <a:solidFill>
                  <a:schemeClr val="tx1"/>
                </a:solidFill>
                <a:latin typeface="Calibri" panose="020F0502020204030204" pitchFamily="34" charset="0"/>
                <a:ea typeface="Calibri" panose="020F0502020204030204" pitchFamily="34" charset="0"/>
                <a:cs typeface="Calibri" panose="020F0502020204030204" pitchFamily="34" charset="0"/>
              </a:rPr>
              <a:t>Total Extracted unique Skills</a:t>
            </a:r>
          </a:p>
          <a:p>
            <a:pPr algn="ctr"/>
            <a:r>
              <a:rPr lang="en-IE" sz="1400" dirty="0">
                <a:solidFill>
                  <a:schemeClr val="tx1"/>
                </a:solidFill>
                <a:latin typeface="Calibri" panose="020F0502020204030204" pitchFamily="34" charset="0"/>
                <a:ea typeface="Calibri" panose="020F0502020204030204" pitchFamily="34" charset="0"/>
                <a:cs typeface="Calibri" panose="020F0502020204030204" pitchFamily="34" charset="0"/>
              </a:rPr>
              <a:t>( Jobs + Courses)</a:t>
            </a:r>
            <a:endParaRPr lang="en-IE" sz="1400" dirty="0"/>
          </a:p>
        </p:txBody>
      </p:sp>
      <p:sp>
        <p:nvSpPr>
          <p:cNvPr id="14" name="Rectangle 13">
            <a:extLst>
              <a:ext uri="{FF2B5EF4-FFF2-40B4-BE49-F238E27FC236}">
                <a16:creationId xmlns:a16="http://schemas.microsoft.com/office/drawing/2014/main" id="{E08B8AE5-BC6A-D675-FCE0-5F379DB864DB}"/>
              </a:ext>
            </a:extLst>
          </p:cNvPr>
          <p:cNvSpPr/>
          <p:nvPr/>
        </p:nvSpPr>
        <p:spPr>
          <a:xfrm>
            <a:off x="227584" y="4609312"/>
            <a:ext cx="1824736" cy="163606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5" name="Rectangle 14">
            <a:extLst>
              <a:ext uri="{FF2B5EF4-FFF2-40B4-BE49-F238E27FC236}">
                <a16:creationId xmlns:a16="http://schemas.microsoft.com/office/drawing/2014/main" id="{BD43404E-FCFE-77F3-F004-202F8402FB97}"/>
              </a:ext>
            </a:extLst>
          </p:cNvPr>
          <p:cNvSpPr/>
          <p:nvPr/>
        </p:nvSpPr>
        <p:spPr>
          <a:xfrm>
            <a:off x="227584" y="4609312"/>
            <a:ext cx="1824736" cy="660702"/>
          </a:xfrm>
          <a:prstGeom prst="rect">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sz="3600" b="1" dirty="0">
                <a:solidFill>
                  <a:schemeClr val="tx1"/>
                </a:solidFill>
              </a:rPr>
              <a:t>3,735</a:t>
            </a:r>
          </a:p>
        </p:txBody>
      </p:sp>
      <p:sp>
        <p:nvSpPr>
          <p:cNvPr id="16" name="TextBox 15">
            <a:extLst>
              <a:ext uri="{FF2B5EF4-FFF2-40B4-BE49-F238E27FC236}">
                <a16:creationId xmlns:a16="http://schemas.microsoft.com/office/drawing/2014/main" id="{928F8CC7-31B1-C571-8236-AA31B0425CE6}"/>
              </a:ext>
            </a:extLst>
          </p:cNvPr>
          <p:cNvSpPr txBox="1"/>
          <p:nvPr/>
        </p:nvSpPr>
        <p:spPr>
          <a:xfrm>
            <a:off x="227584" y="5427342"/>
            <a:ext cx="1824736" cy="738664"/>
          </a:xfrm>
          <a:prstGeom prst="rect">
            <a:avLst/>
          </a:prstGeom>
          <a:solidFill>
            <a:schemeClr val="bg1"/>
          </a:solidFill>
        </p:spPr>
        <p:txBody>
          <a:bodyPr wrap="square">
            <a:spAutoFit/>
          </a:bodyPr>
          <a:lstStyle/>
          <a:p>
            <a:pPr algn="ctr"/>
            <a:r>
              <a:rPr lang="en-US" sz="1400" dirty="0"/>
              <a:t>Unique Skills Extracted from Job Descriptions</a:t>
            </a:r>
            <a:endParaRPr lang="en-IE" sz="14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19" name="Rectangle 18">
            <a:extLst>
              <a:ext uri="{FF2B5EF4-FFF2-40B4-BE49-F238E27FC236}">
                <a16:creationId xmlns:a16="http://schemas.microsoft.com/office/drawing/2014/main" id="{EA09B30C-08F2-7A48-36E6-68C0EF9846DD}"/>
              </a:ext>
            </a:extLst>
          </p:cNvPr>
          <p:cNvSpPr/>
          <p:nvPr/>
        </p:nvSpPr>
        <p:spPr>
          <a:xfrm>
            <a:off x="6165994" y="2415988"/>
            <a:ext cx="1824736" cy="163606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0" name="Rectangle 19">
            <a:extLst>
              <a:ext uri="{FF2B5EF4-FFF2-40B4-BE49-F238E27FC236}">
                <a16:creationId xmlns:a16="http://schemas.microsoft.com/office/drawing/2014/main" id="{DAD6B540-BBAA-C44D-3F79-A1630E62BAFC}"/>
              </a:ext>
            </a:extLst>
          </p:cNvPr>
          <p:cNvSpPr/>
          <p:nvPr/>
        </p:nvSpPr>
        <p:spPr>
          <a:xfrm>
            <a:off x="6165994" y="2415988"/>
            <a:ext cx="1824736" cy="660702"/>
          </a:xfrm>
          <a:prstGeom prst="rect">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sz="3600" b="1" dirty="0">
                <a:solidFill>
                  <a:schemeClr val="tx1"/>
                </a:solidFill>
              </a:rPr>
              <a:t>1,355</a:t>
            </a:r>
          </a:p>
        </p:txBody>
      </p:sp>
      <p:sp>
        <p:nvSpPr>
          <p:cNvPr id="21" name="TextBox 20">
            <a:extLst>
              <a:ext uri="{FF2B5EF4-FFF2-40B4-BE49-F238E27FC236}">
                <a16:creationId xmlns:a16="http://schemas.microsoft.com/office/drawing/2014/main" id="{BAFE0D2B-799C-09C7-50DF-35BB77DE7D90}"/>
              </a:ext>
            </a:extLst>
          </p:cNvPr>
          <p:cNvSpPr txBox="1"/>
          <p:nvPr/>
        </p:nvSpPr>
        <p:spPr>
          <a:xfrm>
            <a:off x="6165994" y="3234018"/>
            <a:ext cx="1824736" cy="738664"/>
          </a:xfrm>
          <a:prstGeom prst="rect">
            <a:avLst/>
          </a:prstGeom>
          <a:solidFill>
            <a:schemeClr val="bg1"/>
          </a:solidFill>
        </p:spPr>
        <p:txBody>
          <a:bodyPr wrap="square">
            <a:spAutoFit/>
          </a:bodyPr>
          <a:lstStyle/>
          <a:p>
            <a:pPr algn="ctr"/>
            <a:r>
              <a:rPr lang="en-US" sz="1400" dirty="0"/>
              <a:t>Unique Skills Extracted from Course Content</a:t>
            </a:r>
            <a:endParaRPr lang="en-IE" sz="14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25" name="Rectangle 24">
            <a:extLst>
              <a:ext uri="{FF2B5EF4-FFF2-40B4-BE49-F238E27FC236}">
                <a16:creationId xmlns:a16="http://schemas.microsoft.com/office/drawing/2014/main" id="{6D794065-914A-8FD6-C17E-3FD786ADDB28}"/>
              </a:ext>
            </a:extLst>
          </p:cNvPr>
          <p:cNvSpPr/>
          <p:nvPr/>
        </p:nvSpPr>
        <p:spPr>
          <a:xfrm>
            <a:off x="227584" y="1153413"/>
            <a:ext cx="1824736" cy="139898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6" name="Rectangle 25">
            <a:extLst>
              <a:ext uri="{FF2B5EF4-FFF2-40B4-BE49-F238E27FC236}">
                <a16:creationId xmlns:a16="http://schemas.microsoft.com/office/drawing/2014/main" id="{62581C57-2307-0120-5AA2-3813CE065E79}"/>
              </a:ext>
            </a:extLst>
          </p:cNvPr>
          <p:cNvSpPr/>
          <p:nvPr/>
        </p:nvSpPr>
        <p:spPr>
          <a:xfrm>
            <a:off x="227584" y="1139064"/>
            <a:ext cx="1824736" cy="660702"/>
          </a:xfrm>
          <a:prstGeom prst="rect">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sz="3600" b="1" dirty="0">
                <a:solidFill>
                  <a:schemeClr val="tx1"/>
                </a:solidFill>
              </a:rPr>
              <a:t>21,769</a:t>
            </a:r>
          </a:p>
        </p:txBody>
      </p:sp>
      <p:sp>
        <p:nvSpPr>
          <p:cNvPr id="27" name="TextBox 26">
            <a:extLst>
              <a:ext uri="{FF2B5EF4-FFF2-40B4-BE49-F238E27FC236}">
                <a16:creationId xmlns:a16="http://schemas.microsoft.com/office/drawing/2014/main" id="{B599FD75-1F16-BE41-98E2-0F3DA8ED82CF}"/>
              </a:ext>
            </a:extLst>
          </p:cNvPr>
          <p:cNvSpPr txBox="1"/>
          <p:nvPr/>
        </p:nvSpPr>
        <p:spPr>
          <a:xfrm>
            <a:off x="227584" y="1945504"/>
            <a:ext cx="1824736" cy="523220"/>
          </a:xfrm>
          <a:prstGeom prst="rect">
            <a:avLst/>
          </a:prstGeom>
          <a:solidFill>
            <a:schemeClr val="bg1"/>
          </a:solidFill>
        </p:spPr>
        <p:txBody>
          <a:bodyPr wrap="square">
            <a:spAutoFit/>
          </a:bodyPr>
          <a:lstStyle/>
          <a:p>
            <a:pPr algn="ctr"/>
            <a:r>
              <a:rPr lang="en-IE" sz="1400" dirty="0"/>
              <a:t>Total Job Records Processed</a:t>
            </a:r>
            <a:endParaRPr lang="en-IE" sz="14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28" name="Rectangle 27">
            <a:extLst>
              <a:ext uri="{FF2B5EF4-FFF2-40B4-BE49-F238E27FC236}">
                <a16:creationId xmlns:a16="http://schemas.microsoft.com/office/drawing/2014/main" id="{BA31D5DE-5450-3A56-6ACC-7ECB25992DFD}"/>
              </a:ext>
            </a:extLst>
          </p:cNvPr>
          <p:cNvSpPr/>
          <p:nvPr/>
        </p:nvSpPr>
        <p:spPr>
          <a:xfrm>
            <a:off x="6181029" y="795797"/>
            <a:ext cx="1824736" cy="144578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Rectangle 28">
            <a:extLst>
              <a:ext uri="{FF2B5EF4-FFF2-40B4-BE49-F238E27FC236}">
                <a16:creationId xmlns:a16="http://schemas.microsoft.com/office/drawing/2014/main" id="{6B0BFBCE-6187-34A5-9B1B-56007977373F}"/>
              </a:ext>
            </a:extLst>
          </p:cNvPr>
          <p:cNvSpPr/>
          <p:nvPr/>
        </p:nvSpPr>
        <p:spPr>
          <a:xfrm>
            <a:off x="6181029" y="795797"/>
            <a:ext cx="1824736" cy="660702"/>
          </a:xfrm>
          <a:prstGeom prst="rect">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sz="3600" b="1" dirty="0">
                <a:solidFill>
                  <a:schemeClr val="tx1"/>
                </a:solidFill>
              </a:rPr>
              <a:t>976</a:t>
            </a:r>
          </a:p>
        </p:txBody>
      </p:sp>
      <p:sp>
        <p:nvSpPr>
          <p:cNvPr id="30" name="TextBox 29">
            <a:extLst>
              <a:ext uri="{FF2B5EF4-FFF2-40B4-BE49-F238E27FC236}">
                <a16:creationId xmlns:a16="http://schemas.microsoft.com/office/drawing/2014/main" id="{EF66F2A0-C4FA-6475-84BD-137FBC74FC7A}"/>
              </a:ext>
            </a:extLst>
          </p:cNvPr>
          <p:cNvSpPr txBox="1"/>
          <p:nvPr/>
        </p:nvSpPr>
        <p:spPr>
          <a:xfrm>
            <a:off x="6181029" y="1613827"/>
            <a:ext cx="1824736" cy="523220"/>
          </a:xfrm>
          <a:prstGeom prst="rect">
            <a:avLst/>
          </a:prstGeom>
          <a:solidFill>
            <a:schemeClr val="bg1"/>
          </a:solidFill>
        </p:spPr>
        <p:txBody>
          <a:bodyPr wrap="square">
            <a:spAutoFit/>
          </a:bodyPr>
          <a:lstStyle/>
          <a:p>
            <a:pPr algn="ctr"/>
            <a:r>
              <a:rPr lang="en-IE" sz="1400" dirty="0"/>
              <a:t>Course Skill Entries Extracted</a:t>
            </a:r>
            <a:endParaRPr lang="en-IE" sz="14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cxnSp>
        <p:nvCxnSpPr>
          <p:cNvPr id="32" name="Straight Connector 31">
            <a:extLst>
              <a:ext uri="{FF2B5EF4-FFF2-40B4-BE49-F238E27FC236}">
                <a16:creationId xmlns:a16="http://schemas.microsoft.com/office/drawing/2014/main" id="{3E840A89-58C3-5A34-0693-1A0794EB6F60}"/>
              </a:ext>
            </a:extLst>
          </p:cNvPr>
          <p:cNvCxnSpPr>
            <a:cxnSpLocks/>
          </p:cNvCxnSpPr>
          <p:nvPr/>
        </p:nvCxnSpPr>
        <p:spPr>
          <a:xfrm>
            <a:off x="6043168" y="274955"/>
            <a:ext cx="0" cy="5804382"/>
          </a:xfrm>
          <a:prstGeom prst="line">
            <a:avLst/>
          </a:prstGeom>
          <a:ln w="19050"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aphicFrame>
        <p:nvGraphicFramePr>
          <p:cNvPr id="36" name="Chart 35">
            <a:extLst>
              <a:ext uri="{FF2B5EF4-FFF2-40B4-BE49-F238E27FC236}">
                <a16:creationId xmlns:a16="http://schemas.microsoft.com/office/drawing/2014/main" id="{D7EAA583-0F18-C8B1-BF63-EE85C6A21CD4}"/>
              </a:ext>
            </a:extLst>
          </p:cNvPr>
          <p:cNvGraphicFramePr>
            <a:graphicFrameLocks/>
          </p:cNvGraphicFramePr>
          <p:nvPr/>
        </p:nvGraphicFramePr>
        <p:xfrm>
          <a:off x="7972800" y="475430"/>
          <a:ext cx="3812799" cy="304467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8" name="Chart 37">
            <a:extLst>
              <a:ext uri="{FF2B5EF4-FFF2-40B4-BE49-F238E27FC236}">
                <a16:creationId xmlns:a16="http://schemas.microsoft.com/office/drawing/2014/main" id="{C5660987-7966-6B11-8582-09D3042BDC3C}"/>
              </a:ext>
            </a:extLst>
          </p:cNvPr>
          <p:cNvGraphicFramePr>
            <a:graphicFrameLocks/>
          </p:cNvGraphicFramePr>
          <p:nvPr/>
        </p:nvGraphicFramePr>
        <p:xfrm>
          <a:off x="6781039" y="3528208"/>
          <a:ext cx="5420354" cy="335280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2" name="Chart 41">
            <a:extLst>
              <a:ext uri="{FF2B5EF4-FFF2-40B4-BE49-F238E27FC236}">
                <a16:creationId xmlns:a16="http://schemas.microsoft.com/office/drawing/2014/main" id="{3A5EB230-5151-6D11-E8FF-3A0C4BD80F1D}"/>
              </a:ext>
            </a:extLst>
          </p:cNvPr>
          <p:cNvGraphicFramePr>
            <a:graphicFrameLocks/>
          </p:cNvGraphicFramePr>
          <p:nvPr/>
        </p:nvGraphicFramePr>
        <p:xfrm>
          <a:off x="1850384" y="795797"/>
          <a:ext cx="4660392" cy="5492750"/>
        </p:xfrm>
        <a:graphic>
          <a:graphicData uri="http://schemas.openxmlformats.org/drawingml/2006/chart">
            <c:chart xmlns:c="http://schemas.openxmlformats.org/drawingml/2006/chart" xmlns:r="http://schemas.openxmlformats.org/officeDocument/2006/relationships" r:id="rId4"/>
          </a:graphicData>
        </a:graphic>
      </p:graphicFrame>
      <p:sp>
        <p:nvSpPr>
          <p:cNvPr id="43" name="Rectangle 42">
            <a:extLst>
              <a:ext uri="{FF2B5EF4-FFF2-40B4-BE49-F238E27FC236}">
                <a16:creationId xmlns:a16="http://schemas.microsoft.com/office/drawing/2014/main" id="{F8E29DA9-CFD0-6E12-7148-74BA32AD7368}"/>
              </a:ext>
            </a:extLst>
          </p:cNvPr>
          <p:cNvSpPr/>
          <p:nvPr/>
        </p:nvSpPr>
        <p:spPr>
          <a:xfrm>
            <a:off x="227584" y="6428407"/>
            <a:ext cx="8794496" cy="41892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In addition to the jobs and courses datasets, the system also auto-sources data from </a:t>
            </a:r>
            <a:r>
              <a:rPr lang="en-US" sz="1400" dirty="0" err="1"/>
              <a:t>Lightcast</a:t>
            </a:r>
            <a:r>
              <a:rPr lang="en-US" sz="1400" dirty="0"/>
              <a:t> (EMSI API) and AI-generated skill insights</a:t>
            </a:r>
            <a:endParaRPr lang="en-IE" sz="1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275370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63D798C-5B59-1EC2-456A-9201445216DE}"/>
              </a:ext>
            </a:extLst>
          </p:cNvPr>
          <p:cNvSpPr>
            <a:spLocks noGrp="1"/>
          </p:cNvSpPr>
          <p:nvPr>
            <p:ph type="title"/>
          </p:nvPr>
        </p:nvSpPr>
        <p:spPr>
          <a:xfrm>
            <a:off x="352552" y="82526"/>
            <a:ext cx="10515600" cy="1115434"/>
          </a:xfrm>
        </p:spPr>
        <p:txBody>
          <a:bodyPr/>
          <a:lstStyle/>
          <a:p>
            <a:r>
              <a:rPr lang="en-IE" b="1" dirty="0"/>
              <a:t>Job Description Generation (Flan-T5)</a:t>
            </a:r>
            <a:endParaRPr lang="en-IE" dirty="0"/>
          </a:p>
        </p:txBody>
      </p:sp>
      <p:sp>
        <p:nvSpPr>
          <p:cNvPr id="10" name="TextBox 9">
            <a:extLst>
              <a:ext uri="{FF2B5EF4-FFF2-40B4-BE49-F238E27FC236}">
                <a16:creationId xmlns:a16="http://schemas.microsoft.com/office/drawing/2014/main" id="{9FE68C80-D283-3B6A-EE70-54253962E56C}"/>
              </a:ext>
            </a:extLst>
          </p:cNvPr>
          <p:cNvSpPr txBox="1"/>
          <p:nvPr/>
        </p:nvSpPr>
        <p:spPr>
          <a:xfrm>
            <a:off x="0" y="918452"/>
            <a:ext cx="12192000" cy="646331"/>
          </a:xfrm>
          <a:prstGeom prst="rect">
            <a:avLst/>
          </a:prstGeom>
          <a:solidFill>
            <a:schemeClr val="tx2">
              <a:lumMod val="10000"/>
              <a:lumOff val="90000"/>
            </a:schemeClr>
          </a:solidFill>
        </p:spPr>
        <p:txBody>
          <a:bodyPr wrap="square">
            <a:spAutoFit/>
          </a:bodyPr>
          <a:lstStyle/>
          <a:p>
            <a:pPr algn="ctr"/>
            <a:r>
              <a:rPr lang="en-US" dirty="0">
                <a:latin typeface="Calibri" panose="020F0502020204030204" pitchFamily="34" charset="0"/>
                <a:ea typeface="Calibri" panose="020F0502020204030204" pitchFamily="34" charset="0"/>
                <a:cs typeface="Calibri" panose="020F0502020204030204" pitchFamily="34" charset="0"/>
              </a:rPr>
              <a:t>This component acts as a fallback mechanism when the system is unable to match skills from the existing database. It automatically generates realistic job descriptions based on user inputs such as role, sector, experience, and department.</a:t>
            </a:r>
            <a:endParaRPr lang="en-IE" b="1" dirty="0">
              <a:latin typeface="Calibri" panose="020F0502020204030204" pitchFamily="34" charset="0"/>
              <a:ea typeface="Calibri" panose="020F0502020204030204" pitchFamily="34" charset="0"/>
              <a:cs typeface="Calibri" panose="020F0502020204030204" pitchFamily="34" charset="0"/>
            </a:endParaRPr>
          </a:p>
        </p:txBody>
      </p:sp>
      <p:sp>
        <p:nvSpPr>
          <p:cNvPr id="12" name="TextBox 11">
            <a:extLst>
              <a:ext uri="{FF2B5EF4-FFF2-40B4-BE49-F238E27FC236}">
                <a16:creationId xmlns:a16="http://schemas.microsoft.com/office/drawing/2014/main" id="{557EE36A-26BF-2C5F-8AB0-80BDC39DDAC8}"/>
              </a:ext>
            </a:extLst>
          </p:cNvPr>
          <p:cNvSpPr txBox="1"/>
          <p:nvPr/>
        </p:nvSpPr>
        <p:spPr>
          <a:xfrm>
            <a:off x="179832" y="1638502"/>
            <a:ext cx="7956177" cy="4896853"/>
          </a:xfrm>
          <a:prstGeom prst="rect">
            <a:avLst/>
          </a:prstGeom>
          <a:noFill/>
          <a:ln>
            <a:solidFill>
              <a:schemeClr val="tx1"/>
            </a:solidFill>
          </a:ln>
        </p:spPr>
        <p:txBody>
          <a:bodyPr wrap="square">
            <a:spAutoFit/>
          </a:bodyPr>
          <a:lstStyle/>
          <a:p>
            <a:pPr algn="just">
              <a:buNone/>
            </a:pPr>
            <a:r>
              <a:rPr lang="en-IE" b="1" u="sng" dirty="0">
                <a:latin typeface="Calibri" panose="020F0502020204030204" pitchFamily="34" charset="0"/>
                <a:ea typeface="Calibri" panose="020F0502020204030204" pitchFamily="34" charset="0"/>
                <a:cs typeface="Calibri" panose="020F0502020204030204" pitchFamily="34" charset="0"/>
              </a:rPr>
              <a:t>Why Job Description Generation?</a:t>
            </a:r>
          </a:p>
          <a:p>
            <a:pPr algn="just">
              <a:lnSpc>
                <a:spcPct val="150000"/>
              </a:lnSpc>
              <a:buNone/>
            </a:pPr>
            <a:r>
              <a:rPr lang="en-US" dirty="0">
                <a:latin typeface="Calibri" panose="020F0502020204030204" pitchFamily="34" charset="0"/>
                <a:ea typeface="Calibri" panose="020F0502020204030204" pitchFamily="34" charset="0"/>
                <a:cs typeface="Calibri" panose="020F0502020204030204" pitchFamily="34" charset="0"/>
              </a:rPr>
              <a:t>When relevant job data is missing or incomplete, especially in specialized fields like renewable energy- users often receive limited or no skill recommendations. Rather than leaving them without guidance, we introduce an AI-driven solution.</a:t>
            </a:r>
          </a:p>
          <a:p>
            <a:pPr marL="285750" indent="-285750" algn="just">
              <a:lnSpc>
                <a:spcPct val="150000"/>
              </a:lnSpc>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The energy sector often lacks structured, skill-rich job data. </a:t>
            </a:r>
          </a:p>
          <a:p>
            <a:pPr marL="285750" indent="-285750" algn="just">
              <a:lnSpc>
                <a:spcPct val="150000"/>
              </a:lnSpc>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Many roles reuse similar skill sets, leading to repetitive and sparse data.</a:t>
            </a:r>
          </a:p>
          <a:p>
            <a:pPr marL="285750" indent="-285750" algn="just">
              <a:lnSpc>
                <a:spcPct val="150000"/>
              </a:lnSpc>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To address this, we integrated Flan-T5, a powerful AI model via Hugging Face, which accesses a vast knowledge base of job-related content.</a:t>
            </a:r>
          </a:p>
          <a:p>
            <a:pPr marL="285750" indent="-285750" algn="just">
              <a:lnSpc>
                <a:spcPct val="150000"/>
              </a:lnSpc>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This allows us to generate realistic job descriptions dynamically based on user input (sector, role, experience, department).</a:t>
            </a:r>
          </a:p>
          <a:p>
            <a:pPr marL="285750" indent="-285750" algn="just">
              <a:lnSpc>
                <a:spcPct val="150000"/>
              </a:lnSpc>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Enables skill extraction for niche or emerging roles.</a:t>
            </a:r>
          </a:p>
          <a:p>
            <a:pPr marL="285750" indent="-285750" algn="just">
              <a:lnSpc>
                <a:spcPct val="150000"/>
              </a:lnSpc>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Ensures a consistent and structured format across all generated roles</a:t>
            </a:r>
          </a:p>
        </p:txBody>
      </p:sp>
      <p:sp>
        <p:nvSpPr>
          <p:cNvPr id="13" name="Rectangle 12">
            <a:extLst>
              <a:ext uri="{FF2B5EF4-FFF2-40B4-BE49-F238E27FC236}">
                <a16:creationId xmlns:a16="http://schemas.microsoft.com/office/drawing/2014/main" id="{AE73C9DB-4AA3-4750-B6BF-BFBD6BEE9522}"/>
              </a:ext>
            </a:extLst>
          </p:cNvPr>
          <p:cNvSpPr/>
          <p:nvPr/>
        </p:nvSpPr>
        <p:spPr>
          <a:xfrm>
            <a:off x="8402320" y="2138161"/>
            <a:ext cx="3068320" cy="457200"/>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b="1" dirty="0">
                <a:solidFill>
                  <a:schemeClr val="tx1"/>
                </a:solidFill>
                <a:latin typeface="Calibri" panose="020F0502020204030204" pitchFamily="34" charset="0"/>
                <a:ea typeface="Calibri" panose="020F0502020204030204" pitchFamily="34" charset="0"/>
                <a:cs typeface="Calibri" panose="020F0502020204030204" pitchFamily="34" charset="0"/>
              </a:rPr>
              <a:t>User Inputs</a:t>
            </a:r>
          </a:p>
        </p:txBody>
      </p:sp>
      <p:cxnSp>
        <p:nvCxnSpPr>
          <p:cNvPr id="15" name="Straight Arrow Connector 14">
            <a:extLst>
              <a:ext uri="{FF2B5EF4-FFF2-40B4-BE49-F238E27FC236}">
                <a16:creationId xmlns:a16="http://schemas.microsoft.com/office/drawing/2014/main" id="{8B24755D-358E-6D8D-9AC7-3463CA527634}"/>
              </a:ext>
            </a:extLst>
          </p:cNvPr>
          <p:cNvCxnSpPr>
            <a:cxnSpLocks/>
            <a:stCxn id="13" idx="2"/>
          </p:cNvCxnSpPr>
          <p:nvPr/>
        </p:nvCxnSpPr>
        <p:spPr>
          <a:xfrm>
            <a:off x="9936480" y="2595361"/>
            <a:ext cx="0" cy="3530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Rectangle 15">
            <a:extLst>
              <a:ext uri="{FF2B5EF4-FFF2-40B4-BE49-F238E27FC236}">
                <a16:creationId xmlns:a16="http://schemas.microsoft.com/office/drawing/2014/main" id="{43B26D12-27B0-03F8-675B-2C42096B1010}"/>
              </a:ext>
            </a:extLst>
          </p:cNvPr>
          <p:cNvSpPr/>
          <p:nvPr/>
        </p:nvSpPr>
        <p:spPr>
          <a:xfrm>
            <a:off x="8402320" y="2968169"/>
            <a:ext cx="3068320" cy="457200"/>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b="1" dirty="0">
                <a:solidFill>
                  <a:schemeClr val="tx1"/>
                </a:solidFill>
                <a:latin typeface="Calibri" panose="020F0502020204030204" pitchFamily="34" charset="0"/>
                <a:ea typeface="Calibri" panose="020F0502020204030204" pitchFamily="34" charset="0"/>
                <a:cs typeface="Calibri" panose="020F0502020204030204" pitchFamily="34" charset="0"/>
              </a:rPr>
              <a:t> Prompt Builder</a:t>
            </a:r>
          </a:p>
        </p:txBody>
      </p:sp>
      <p:sp>
        <p:nvSpPr>
          <p:cNvPr id="18" name="Rectangle 17">
            <a:extLst>
              <a:ext uri="{FF2B5EF4-FFF2-40B4-BE49-F238E27FC236}">
                <a16:creationId xmlns:a16="http://schemas.microsoft.com/office/drawing/2014/main" id="{755C4207-EC20-BAB9-AB90-3CD44A0E15AC}"/>
              </a:ext>
            </a:extLst>
          </p:cNvPr>
          <p:cNvSpPr/>
          <p:nvPr/>
        </p:nvSpPr>
        <p:spPr>
          <a:xfrm>
            <a:off x="8402320" y="3796850"/>
            <a:ext cx="3068320" cy="457200"/>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b="1" dirty="0">
                <a:solidFill>
                  <a:schemeClr val="tx1"/>
                </a:solidFill>
                <a:latin typeface="Calibri" panose="020F0502020204030204" pitchFamily="34" charset="0"/>
                <a:ea typeface="Calibri" panose="020F0502020204030204" pitchFamily="34" charset="0"/>
                <a:cs typeface="Calibri" panose="020F0502020204030204" pitchFamily="34" charset="0"/>
              </a:rPr>
              <a:t>Flan-T5 Model (NLP)</a:t>
            </a:r>
          </a:p>
        </p:txBody>
      </p:sp>
      <p:sp>
        <p:nvSpPr>
          <p:cNvPr id="20" name="Rectangle 19">
            <a:extLst>
              <a:ext uri="{FF2B5EF4-FFF2-40B4-BE49-F238E27FC236}">
                <a16:creationId xmlns:a16="http://schemas.microsoft.com/office/drawing/2014/main" id="{97FDD3EF-7F5E-F0D0-A75B-868F6B9EA29B}"/>
              </a:ext>
            </a:extLst>
          </p:cNvPr>
          <p:cNvSpPr/>
          <p:nvPr/>
        </p:nvSpPr>
        <p:spPr>
          <a:xfrm>
            <a:off x="8416105" y="4625560"/>
            <a:ext cx="3068320" cy="457200"/>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b="1" dirty="0">
                <a:solidFill>
                  <a:schemeClr val="tx1"/>
                </a:solidFill>
                <a:latin typeface="Calibri" panose="020F0502020204030204" pitchFamily="34" charset="0"/>
                <a:ea typeface="Calibri" panose="020F0502020204030204" pitchFamily="34" charset="0"/>
                <a:cs typeface="Calibri" panose="020F0502020204030204" pitchFamily="34" charset="0"/>
              </a:rPr>
              <a:t>Generated Job Description</a:t>
            </a:r>
          </a:p>
        </p:txBody>
      </p:sp>
      <p:sp>
        <p:nvSpPr>
          <p:cNvPr id="22" name="Rectangle 21">
            <a:extLst>
              <a:ext uri="{FF2B5EF4-FFF2-40B4-BE49-F238E27FC236}">
                <a16:creationId xmlns:a16="http://schemas.microsoft.com/office/drawing/2014/main" id="{05C4F431-39FD-F28B-FEE1-4BC900F43E42}"/>
              </a:ext>
            </a:extLst>
          </p:cNvPr>
          <p:cNvSpPr/>
          <p:nvPr/>
        </p:nvSpPr>
        <p:spPr>
          <a:xfrm>
            <a:off x="8402320" y="5458823"/>
            <a:ext cx="3068320" cy="457200"/>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b="1" dirty="0">
                <a:solidFill>
                  <a:schemeClr val="tx1"/>
                </a:solidFill>
                <a:latin typeface="Calibri" panose="020F0502020204030204" pitchFamily="34" charset="0"/>
                <a:ea typeface="Calibri" panose="020F0502020204030204" pitchFamily="34" charset="0"/>
                <a:cs typeface="Calibri" panose="020F0502020204030204" pitchFamily="34" charset="0"/>
              </a:rPr>
              <a:t>NLP Skill Extraction</a:t>
            </a:r>
          </a:p>
        </p:txBody>
      </p:sp>
      <p:cxnSp>
        <p:nvCxnSpPr>
          <p:cNvPr id="25" name="Straight Arrow Connector 24">
            <a:extLst>
              <a:ext uri="{FF2B5EF4-FFF2-40B4-BE49-F238E27FC236}">
                <a16:creationId xmlns:a16="http://schemas.microsoft.com/office/drawing/2014/main" id="{D0FAAE56-D186-9D4A-1775-A1F36CD6F619}"/>
              </a:ext>
            </a:extLst>
          </p:cNvPr>
          <p:cNvCxnSpPr>
            <a:cxnSpLocks/>
          </p:cNvCxnSpPr>
          <p:nvPr/>
        </p:nvCxnSpPr>
        <p:spPr>
          <a:xfrm>
            <a:off x="9960425" y="3425369"/>
            <a:ext cx="0" cy="3530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D64AE360-54AC-FE92-96C4-2044B299A0C6}"/>
              </a:ext>
            </a:extLst>
          </p:cNvPr>
          <p:cNvCxnSpPr>
            <a:cxnSpLocks/>
          </p:cNvCxnSpPr>
          <p:nvPr/>
        </p:nvCxnSpPr>
        <p:spPr>
          <a:xfrm>
            <a:off x="9960425" y="4254050"/>
            <a:ext cx="0" cy="3530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D360CFDF-C4B8-D2D9-36EB-DA6B82B7888D}"/>
              </a:ext>
            </a:extLst>
          </p:cNvPr>
          <p:cNvCxnSpPr>
            <a:cxnSpLocks/>
          </p:cNvCxnSpPr>
          <p:nvPr/>
        </p:nvCxnSpPr>
        <p:spPr>
          <a:xfrm>
            <a:off x="9960425" y="5082760"/>
            <a:ext cx="0" cy="3530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1996841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06D19E45-492A-2DE6-A9C6-09A4BF33C73E}"/>
              </a:ext>
            </a:extLst>
          </p:cNvPr>
          <p:cNvSpPr/>
          <p:nvPr/>
        </p:nvSpPr>
        <p:spPr>
          <a:xfrm>
            <a:off x="7816091" y="3013989"/>
            <a:ext cx="4358640" cy="100584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 name="Slide Number Placeholder 4">
            <a:extLst>
              <a:ext uri="{FF2B5EF4-FFF2-40B4-BE49-F238E27FC236}">
                <a16:creationId xmlns:a16="http://schemas.microsoft.com/office/drawing/2014/main" id="{665EE269-D600-07BB-5707-D8F4FA811D81}"/>
              </a:ext>
            </a:extLst>
          </p:cNvPr>
          <p:cNvSpPr>
            <a:spLocks noGrp="1"/>
          </p:cNvSpPr>
          <p:nvPr>
            <p:ph type="sldNum" sz="quarter" idx="29"/>
          </p:nvPr>
        </p:nvSpPr>
        <p:spPr/>
        <p:txBody>
          <a:bodyPr/>
          <a:lstStyle/>
          <a:p>
            <a:fld id="{47FEACEE-25B4-4A2D-B147-27296E36371D}" type="slidenum">
              <a:rPr lang="en-US" altLang="zh-CN" smtClean="0"/>
              <a:pPr/>
              <a:t>8</a:t>
            </a:fld>
            <a:endParaRPr lang="en-US" altLang="zh-CN" dirty="0"/>
          </a:p>
        </p:txBody>
      </p:sp>
      <p:sp>
        <p:nvSpPr>
          <p:cNvPr id="6" name="Title 1">
            <a:extLst>
              <a:ext uri="{FF2B5EF4-FFF2-40B4-BE49-F238E27FC236}">
                <a16:creationId xmlns:a16="http://schemas.microsoft.com/office/drawing/2014/main" id="{D872FB0B-D3A5-64E1-56FB-D3E9D057C91F}"/>
              </a:ext>
            </a:extLst>
          </p:cNvPr>
          <p:cNvSpPr>
            <a:spLocks noGrp="1"/>
          </p:cNvSpPr>
          <p:nvPr>
            <p:ph type="title"/>
          </p:nvPr>
        </p:nvSpPr>
        <p:spPr>
          <a:xfrm>
            <a:off x="352552" y="82526"/>
            <a:ext cx="10515600" cy="1115434"/>
          </a:xfrm>
        </p:spPr>
        <p:txBody>
          <a:bodyPr/>
          <a:lstStyle/>
          <a:p>
            <a:r>
              <a:rPr lang="en-IE" dirty="0"/>
              <a:t>Skill Extraction &amp; Ranking</a:t>
            </a:r>
          </a:p>
        </p:txBody>
      </p:sp>
      <p:sp>
        <p:nvSpPr>
          <p:cNvPr id="7" name="TextBox 6">
            <a:extLst>
              <a:ext uri="{FF2B5EF4-FFF2-40B4-BE49-F238E27FC236}">
                <a16:creationId xmlns:a16="http://schemas.microsoft.com/office/drawing/2014/main" id="{4C75A557-51D4-3EAA-5C4C-78ECD30470B4}"/>
              </a:ext>
            </a:extLst>
          </p:cNvPr>
          <p:cNvSpPr txBox="1"/>
          <p:nvPr/>
        </p:nvSpPr>
        <p:spPr>
          <a:xfrm>
            <a:off x="0" y="918452"/>
            <a:ext cx="12192000" cy="369332"/>
          </a:xfrm>
          <a:prstGeom prst="rect">
            <a:avLst/>
          </a:prstGeom>
          <a:solidFill>
            <a:schemeClr val="tx2">
              <a:lumMod val="10000"/>
              <a:lumOff val="90000"/>
            </a:schemeClr>
          </a:solidFill>
        </p:spPr>
        <p:txBody>
          <a:bodyPr wrap="square">
            <a:spAutoFit/>
          </a:bodyPr>
          <a:lstStyle/>
          <a:p>
            <a:pPr algn="ctr"/>
            <a:r>
              <a:rPr lang="en-US" dirty="0">
                <a:latin typeface="Calibri" panose="020F0502020204030204" pitchFamily="34" charset="0"/>
                <a:ea typeface="Calibri" panose="020F0502020204030204" pitchFamily="34" charset="0"/>
                <a:cs typeface="Calibri" panose="020F0502020204030204" pitchFamily="34" charset="0"/>
              </a:rPr>
              <a:t>Identify and prioritize the most relevant skills required for a job role based on  generated or sourced job description.</a:t>
            </a:r>
            <a:endParaRPr lang="en-IE" b="1" dirty="0">
              <a:latin typeface="Calibri" panose="020F0502020204030204" pitchFamily="34" charset="0"/>
              <a:ea typeface="Calibri" panose="020F0502020204030204" pitchFamily="34" charset="0"/>
              <a:cs typeface="Calibri" panose="020F0502020204030204" pitchFamily="34" charset="0"/>
            </a:endParaRPr>
          </a:p>
        </p:txBody>
      </p:sp>
      <p:sp>
        <p:nvSpPr>
          <p:cNvPr id="11" name="Rectangle 10">
            <a:extLst>
              <a:ext uri="{FF2B5EF4-FFF2-40B4-BE49-F238E27FC236}">
                <a16:creationId xmlns:a16="http://schemas.microsoft.com/office/drawing/2014/main" id="{306E1565-3533-34B5-9A8A-74C8E7AEA2AA}"/>
              </a:ext>
            </a:extLst>
          </p:cNvPr>
          <p:cNvSpPr/>
          <p:nvPr/>
        </p:nvSpPr>
        <p:spPr>
          <a:xfrm>
            <a:off x="111760" y="1338584"/>
            <a:ext cx="3789680" cy="2682240"/>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buNone/>
            </a:pPr>
            <a:r>
              <a:rPr lang="en-US" sz="1200" b="1" dirty="0">
                <a:solidFill>
                  <a:sysClr val="windowText" lastClr="000000"/>
                </a:solidFill>
                <a:latin typeface="Calibri" panose="020F0502020204030204" pitchFamily="34" charset="0"/>
                <a:ea typeface="Calibri" panose="020F0502020204030204" pitchFamily="34" charset="0"/>
                <a:cs typeface="Calibri" panose="020F0502020204030204" pitchFamily="34" charset="0"/>
              </a:rPr>
              <a:t>Skill Extraction 1: Jobs Dataset</a:t>
            </a:r>
          </a:p>
          <a:p>
            <a:pPr marL="285750" indent="-285750">
              <a:buFont typeface="Arial" panose="020B0604020202020204" pitchFamily="34" charset="0"/>
              <a:buChar char="•"/>
            </a:pPr>
            <a:r>
              <a:rPr lang="en-US" sz="1200" b="1" dirty="0">
                <a:solidFill>
                  <a:sysClr val="windowText" lastClr="000000"/>
                </a:solidFill>
                <a:latin typeface="Calibri" panose="020F0502020204030204" pitchFamily="34" charset="0"/>
                <a:ea typeface="Calibri" panose="020F0502020204030204" pitchFamily="34" charset="0"/>
                <a:cs typeface="Calibri" panose="020F0502020204030204" pitchFamily="34" charset="0"/>
              </a:rPr>
              <a:t>Source</a:t>
            </a:r>
            <a:r>
              <a:rPr lang="en-US" sz="1200" dirty="0">
                <a:solidFill>
                  <a:sysClr val="windowText" lastClr="000000"/>
                </a:solidFill>
                <a:latin typeface="Calibri" panose="020F0502020204030204" pitchFamily="34" charset="0"/>
                <a:ea typeface="Calibri" panose="020F0502020204030204" pitchFamily="34" charset="0"/>
                <a:cs typeface="Calibri" panose="020F0502020204030204" pitchFamily="34" charset="0"/>
              </a:rPr>
              <a:t>: Pre-existing job listings from our curated dataset.</a:t>
            </a:r>
          </a:p>
          <a:p>
            <a:pPr marL="285750" indent="-285750">
              <a:buFont typeface="Arial" panose="020B0604020202020204" pitchFamily="34" charset="0"/>
              <a:buChar char="•"/>
            </a:pPr>
            <a:r>
              <a:rPr lang="en-US" sz="1200" b="1" dirty="0">
                <a:solidFill>
                  <a:sysClr val="windowText" lastClr="000000"/>
                </a:solidFill>
                <a:latin typeface="Calibri" panose="020F0502020204030204" pitchFamily="34" charset="0"/>
                <a:ea typeface="Calibri" panose="020F0502020204030204" pitchFamily="34" charset="0"/>
                <a:cs typeface="Calibri" panose="020F0502020204030204" pitchFamily="34" charset="0"/>
              </a:rPr>
              <a:t>Method</a:t>
            </a:r>
            <a:r>
              <a:rPr lang="en-US" sz="1200" dirty="0">
                <a:solidFill>
                  <a:sysClr val="windowText" lastClr="000000"/>
                </a:solidFill>
                <a:latin typeface="Calibri" panose="020F0502020204030204" pitchFamily="34" charset="0"/>
                <a:ea typeface="Calibri" panose="020F0502020204030204" pitchFamily="34" charset="0"/>
                <a:cs typeface="Calibri" panose="020F0502020204030204" pitchFamily="34" charset="0"/>
              </a:rPr>
              <a:t>: Skills are directly extracted from structured “Skills” fields.</a:t>
            </a:r>
          </a:p>
          <a:p>
            <a:pPr marL="285750" indent="-285750">
              <a:buFont typeface="Arial" panose="020B0604020202020204" pitchFamily="34" charset="0"/>
              <a:buChar char="•"/>
            </a:pPr>
            <a:r>
              <a:rPr lang="en-US" sz="1200" b="1" dirty="0">
                <a:solidFill>
                  <a:sysClr val="windowText" lastClr="000000"/>
                </a:solidFill>
                <a:latin typeface="Calibri" panose="020F0502020204030204" pitchFamily="34" charset="0"/>
                <a:ea typeface="Calibri" panose="020F0502020204030204" pitchFamily="34" charset="0"/>
                <a:cs typeface="Calibri" panose="020F0502020204030204" pitchFamily="34" charset="0"/>
              </a:rPr>
              <a:t>Use Case</a:t>
            </a:r>
            <a:r>
              <a:rPr lang="en-US" sz="1200" dirty="0">
                <a:solidFill>
                  <a:sysClr val="windowText" lastClr="000000"/>
                </a:solidFill>
                <a:latin typeface="Calibri" panose="020F0502020204030204" pitchFamily="34" charset="0"/>
                <a:ea typeface="Calibri" panose="020F0502020204030204" pitchFamily="34" charset="0"/>
                <a:cs typeface="Calibri" panose="020F0502020204030204" pitchFamily="34" charset="0"/>
              </a:rPr>
              <a:t>: When job titles are common and well-represented in the energy sector.</a:t>
            </a:r>
          </a:p>
          <a:p>
            <a:endParaRPr lang="en-US" sz="1200" i="1" dirty="0">
              <a:solidFill>
                <a:sysClr val="windowText" lastClr="000000"/>
              </a:solidFill>
              <a:latin typeface="Calibri" panose="020F0502020204030204" pitchFamily="34" charset="0"/>
              <a:ea typeface="Calibri" panose="020F0502020204030204" pitchFamily="34" charset="0"/>
              <a:cs typeface="Calibri" panose="020F0502020204030204" pitchFamily="34" charset="0"/>
            </a:endParaRPr>
          </a:p>
          <a:p>
            <a:r>
              <a:rPr lang="en-US" sz="1200" b="1" dirty="0">
                <a:solidFill>
                  <a:sysClr val="windowText" lastClr="000000"/>
                </a:solidFill>
                <a:latin typeface="Calibri" panose="020F0502020204030204" pitchFamily="34" charset="0"/>
                <a:ea typeface="Calibri" panose="020F0502020204030204" pitchFamily="34" charset="0"/>
                <a:cs typeface="Calibri" panose="020F0502020204030204" pitchFamily="34" charset="0"/>
              </a:rPr>
              <a:t>Advantage: </a:t>
            </a:r>
            <a:r>
              <a:rPr lang="en-US" sz="1200" dirty="0">
                <a:solidFill>
                  <a:sysClr val="windowText" lastClr="000000"/>
                </a:solidFill>
                <a:latin typeface="Calibri" panose="020F0502020204030204" pitchFamily="34" charset="0"/>
                <a:ea typeface="Calibri" panose="020F0502020204030204" pitchFamily="34" charset="0"/>
                <a:cs typeface="Calibri" panose="020F0502020204030204" pitchFamily="34" charset="0"/>
              </a:rPr>
              <a:t>Quick and direct for known roles.</a:t>
            </a:r>
            <a:br>
              <a:rPr lang="en-US" sz="1200" dirty="0">
                <a:solidFill>
                  <a:sysClr val="windowText" lastClr="000000"/>
                </a:solidFill>
                <a:latin typeface="Calibri" panose="020F0502020204030204" pitchFamily="34" charset="0"/>
                <a:ea typeface="Calibri" panose="020F0502020204030204" pitchFamily="34" charset="0"/>
                <a:cs typeface="Calibri" panose="020F0502020204030204" pitchFamily="34" charset="0"/>
              </a:rPr>
            </a:br>
            <a:r>
              <a:rPr lang="en-US" sz="1200" b="1" dirty="0">
                <a:solidFill>
                  <a:sysClr val="windowText" lastClr="000000"/>
                </a:solidFill>
                <a:latin typeface="Calibri" panose="020F0502020204030204" pitchFamily="34" charset="0"/>
                <a:ea typeface="Calibri" panose="020F0502020204030204" pitchFamily="34" charset="0"/>
                <a:cs typeface="Calibri" panose="020F0502020204030204" pitchFamily="34" charset="0"/>
              </a:rPr>
              <a:t>Limitation: </a:t>
            </a:r>
            <a:r>
              <a:rPr lang="en-US" sz="1200" dirty="0">
                <a:solidFill>
                  <a:sysClr val="windowText" lastClr="000000"/>
                </a:solidFill>
                <a:latin typeface="Calibri" panose="020F0502020204030204" pitchFamily="34" charset="0"/>
                <a:ea typeface="Calibri" panose="020F0502020204030204" pitchFamily="34" charset="0"/>
                <a:cs typeface="Calibri" panose="020F0502020204030204" pitchFamily="34" charset="0"/>
              </a:rPr>
              <a:t>Limited for emerging or niche roles with sparse data.</a:t>
            </a:r>
          </a:p>
        </p:txBody>
      </p:sp>
      <p:sp>
        <p:nvSpPr>
          <p:cNvPr id="12" name="Rectangle 11">
            <a:extLst>
              <a:ext uri="{FF2B5EF4-FFF2-40B4-BE49-F238E27FC236}">
                <a16:creationId xmlns:a16="http://schemas.microsoft.com/office/drawing/2014/main" id="{2B6F0767-B767-E589-D90B-90239ACA7E43}"/>
              </a:ext>
            </a:extLst>
          </p:cNvPr>
          <p:cNvSpPr/>
          <p:nvPr/>
        </p:nvSpPr>
        <p:spPr>
          <a:xfrm>
            <a:off x="111760" y="4093234"/>
            <a:ext cx="3789680" cy="2682240"/>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buNone/>
            </a:pPr>
            <a:r>
              <a:rPr lang="en-IE" sz="1200" b="1" dirty="0">
                <a:solidFill>
                  <a:schemeClr val="tx1"/>
                </a:solidFill>
                <a:latin typeface="Calibri" panose="020F0502020204030204" pitchFamily="34" charset="0"/>
                <a:ea typeface="Calibri" panose="020F0502020204030204" pitchFamily="34" charset="0"/>
                <a:cs typeface="Calibri" panose="020F0502020204030204" pitchFamily="34" charset="0"/>
              </a:rPr>
              <a:t>Skill Extraction 3: </a:t>
            </a:r>
            <a:r>
              <a:rPr lang="en-IE" sz="1200" b="1" dirty="0" err="1">
                <a:solidFill>
                  <a:schemeClr val="tx1"/>
                </a:solidFill>
                <a:latin typeface="Calibri" panose="020F0502020204030204" pitchFamily="34" charset="0"/>
                <a:ea typeface="Calibri" panose="020F0502020204030204" pitchFamily="34" charset="0"/>
                <a:cs typeface="Calibri" panose="020F0502020204030204" pitchFamily="34" charset="0"/>
              </a:rPr>
              <a:t>Lightcast</a:t>
            </a:r>
            <a:r>
              <a:rPr lang="en-IE" sz="1200" b="1" dirty="0">
                <a:solidFill>
                  <a:schemeClr val="tx1"/>
                </a:solidFill>
                <a:latin typeface="Calibri" panose="020F0502020204030204" pitchFamily="34" charset="0"/>
                <a:ea typeface="Calibri" panose="020F0502020204030204" pitchFamily="34" charset="0"/>
                <a:cs typeface="Calibri" panose="020F0502020204030204" pitchFamily="34" charset="0"/>
              </a:rPr>
              <a:t> (EMSI) API</a:t>
            </a:r>
          </a:p>
          <a:p>
            <a:pPr marL="285750" indent="-285750">
              <a:buFont typeface="Arial" panose="020B0604020202020204" pitchFamily="34" charset="0"/>
              <a:buChar char="•"/>
            </a:pPr>
            <a:r>
              <a:rPr lang="en-IE" sz="1200" b="1" dirty="0">
                <a:solidFill>
                  <a:schemeClr val="tx1"/>
                </a:solidFill>
                <a:latin typeface="Calibri" panose="020F0502020204030204" pitchFamily="34" charset="0"/>
                <a:ea typeface="Calibri" panose="020F0502020204030204" pitchFamily="34" charset="0"/>
                <a:cs typeface="Calibri" panose="020F0502020204030204" pitchFamily="34" charset="0"/>
              </a:rPr>
              <a:t>Source</a:t>
            </a:r>
            <a:r>
              <a:rPr lang="en-IE" sz="1200"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IE" sz="1200" dirty="0" err="1">
                <a:solidFill>
                  <a:schemeClr val="tx1"/>
                </a:solidFill>
                <a:latin typeface="Calibri" panose="020F0502020204030204" pitchFamily="34" charset="0"/>
                <a:ea typeface="Calibri" panose="020F0502020204030204" pitchFamily="34" charset="0"/>
                <a:cs typeface="Calibri" panose="020F0502020204030204" pitchFamily="34" charset="0"/>
              </a:rPr>
              <a:t>Lightcast</a:t>
            </a:r>
            <a:r>
              <a:rPr lang="en-IE" sz="1200" dirty="0">
                <a:solidFill>
                  <a:schemeClr val="tx1"/>
                </a:solidFill>
                <a:latin typeface="Calibri" panose="020F0502020204030204" pitchFamily="34" charset="0"/>
                <a:ea typeface="Calibri" panose="020F0502020204030204" pitchFamily="34" charset="0"/>
                <a:cs typeface="Calibri" panose="020F0502020204030204" pitchFamily="34" charset="0"/>
              </a:rPr>
              <a:t> owned Database.</a:t>
            </a:r>
          </a:p>
          <a:p>
            <a:pPr marL="285750" indent="-285750">
              <a:buFont typeface="Arial" panose="020B0604020202020204" pitchFamily="34" charset="0"/>
              <a:buChar char="•"/>
            </a:pPr>
            <a:r>
              <a:rPr lang="en-IE" sz="1200" b="1" dirty="0">
                <a:solidFill>
                  <a:schemeClr val="tx1"/>
                </a:solidFill>
                <a:latin typeface="Calibri" panose="020F0502020204030204" pitchFamily="34" charset="0"/>
                <a:ea typeface="Calibri" panose="020F0502020204030204" pitchFamily="34" charset="0"/>
                <a:cs typeface="Calibri" panose="020F0502020204030204" pitchFamily="34" charset="0"/>
              </a:rPr>
              <a:t>Method</a:t>
            </a:r>
            <a:r>
              <a:rPr lang="en-IE" sz="1200" dirty="0">
                <a:solidFill>
                  <a:schemeClr val="tx1"/>
                </a:solidFill>
                <a:latin typeface="Calibri" panose="020F0502020204030204" pitchFamily="34" charset="0"/>
                <a:ea typeface="Calibri" panose="020F0502020204030204" pitchFamily="34" charset="0"/>
                <a:cs typeface="Calibri" panose="020F0502020204030204" pitchFamily="34" charset="0"/>
              </a:rPr>
              <a:t>: NLP-based skill extraction via </a:t>
            </a:r>
            <a:r>
              <a:rPr lang="en-IE" sz="1200" dirty="0" err="1">
                <a:solidFill>
                  <a:schemeClr val="tx1"/>
                </a:solidFill>
                <a:latin typeface="Calibri" panose="020F0502020204030204" pitchFamily="34" charset="0"/>
                <a:ea typeface="Calibri" panose="020F0502020204030204" pitchFamily="34" charset="0"/>
                <a:cs typeface="Calibri" panose="020F0502020204030204" pitchFamily="34" charset="0"/>
              </a:rPr>
              <a:t>Lightcast’s</a:t>
            </a:r>
            <a:r>
              <a:rPr lang="en-IE" sz="1200" dirty="0">
                <a:solidFill>
                  <a:schemeClr val="tx1"/>
                </a:solidFill>
                <a:latin typeface="Calibri" panose="020F0502020204030204" pitchFamily="34" charset="0"/>
                <a:ea typeface="Calibri" panose="020F0502020204030204" pitchFamily="34" charset="0"/>
                <a:cs typeface="Calibri" panose="020F0502020204030204" pitchFamily="34" charset="0"/>
              </a:rPr>
              <a:t> market-aligned API.</a:t>
            </a:r>
          </a:p>
          <a:p>
            <a:pPr marL="285750" indent="-285750">
              <a:buFont typeface="Arial" panose="020B0604020202020204" pitchFamily="34" charset="0"/>
              <a:buChar char="•"/>
            </a:pPr>
            <a:r>
              <a:rPr lang="en-IE" sz="1200" b="1" dirty="0">
                <a:solidFill>
                  <a:schemeClr val="tx1"/>
                </a:solidFill>
                <a:latin typeface="Calibri" panose="020F0502020204030204" pitchFamily="34" charset="0"/>
                <a:ea typeface="Calibri" panose="020F0502020204030204" pitchFamily="34" charset="0"/>
                <a:cs typeface="Calibri" panose="020F0502020204030204" pitchFamily="34" charset="0"/>
              </a:rPr>
              <a:t>Use Case</a:t>
            </a:r>
            <a:r>
              <a:rPr lang="en-IE" sz="1200" dirty="0">
                <a:solidFill>
                  <a:schemeClr val="tx1"/>
                </a:solidFill>
                <a:latin typeface="Calibri" panose="020F0502020204030204" pitchFamily="34" charset="0"/>
                <a:ea typeface="Calibri" panose="020F0502020204030204" pitchFamily="34" charset="0"/>
                <a:cs typeface="Calibri" panose="020F0502020204030204" pitchFamily="34" charset="0"/>
              </a:rPr>
              <a:t>: Converts unstructured job text into a structured, ranked skill list.</a:t>
            </a:r>
          </a:p>
          <a:p>
            <a:pPr marL="285750" indent="-285750">
              <a:buFont typeface="Arial" panose="020B0604020202020204" pitchFamily="34" charset="0"/>
              <a:buChar char="•"/>
            </a:pPr>
            <a:endParaRPr lang="en-IE" sz="12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r>
              <a:rPr lang="en-IE" sz="1200" b="1" dirty="0">
                <a:solidFill>
                  <a:schemeClr val="tx1"/>
                </a:solidFill>
                <a:latin typeface="Calibri" panose="020F0502020204030204" pitchFamily="34" charset="0"/>
                <a:ea typeface="Calibri" panose="020F0502020204030204" pitchFamily="34" charset="0"/>
                <a:cs typeface="Calibri" panose="020F0502020204030204" pitchFamily="34" charset="0"/>
              </a:rPr>
              <a:t>Advantage: </a:t>
            </a:r>
            <a:r>
              <a:rPr lang="en-IE" sz="1200" dirty="0">
                <a:solidFill>
                  <a:schemeClr val="tx1"/>
                </a:solidFill>
                <a:latin typeface="Calibri" panose="020F0502020204030204" pitchFamily="34" charset="0"/>
                <a:ea typeface="Calibri" panose="020F0502020204030204" pitchFamily="34" charset="0"/>
                <a:cs typeface="Calibri" panose="020F0502020204030204" pitchFamily="34" charset="0"/>
              </a:rPr>
              <a:t>High accuracy, relevance-based skill confidence scores.</a:t>
            </a:r>
            <a:br>
              <a:rPr lang="en-IE" sz="1200" dirty="0">
                <a:solidFill>
                  <a:schemeClr val="tx1"/>
                </a:solidFill>
                <a:latin typeface="Calibri" panose="020F0502020204030204" pitchFamily="34" charset="0"/>
                <a:ea typeface="Calibri" panose="020F0502020204030204" pitchFamily="34" charset="0"/>
                <a:cs typeface="Calibri" panose="020F0502020204030204" pitchFamily="34" charset="0"/>
              </a:rPr>
            </a:br>
            <a:r>
              <a:rPr lang="en-IE" sz="1200" b="1" dirty="0">
                <a:solidFill>
                  <a:schemeClr val="tx1"/>
                </a:solidFill>
                <a:latin typeface="Calibri" panose="020F0502020204030204" pitchFamily="34" charset="0"/>
                <a:ea typeface="Calibri" panose="020F0502020204030204" pitchFamily="34" charset="0"/>
                <a:cs typeface="Calibri" panose="020F0502020204030204" pitchFamily="34" charset="0"/>
              </a:rPr>
              <a:t>Limitation: </a:t>
            </a:r>
            <a:r>
              <a:rPr lang="en-IE" sz="1200" dirty="0">
                <a:solidFill>
                  <a:schemeClr val="tx1"/>
                </a:solidFill>
                <a:latin typeface="Calibri" panose="020F0502020204030204" pitchFamily="34" charset="0"/>
                <a:ea typeface="Calibri" panose="020F0502020204030204" pitchFamily="34" charset="0"/>
                <a:cs typeface="Calibri" panose="020F0502020204030204" pitchFamily="34" charset="0"/>
              </a:rPr>
              <a:t>The skills may be lack in the area of energy sector.</a:t>
            </a:r>
            <a:endParaRPr lang="en-US" sz="1200" dirty="0">
              <a:solidFill>
                <a:sysClr val="windowText" lastClr="000000"/>
              </a:solidFill>
              <a:latin typeface="Calibri" panose="020F0502020204030204" pitchFamily="34" charset="0"/>
              <a:ea typeface="Calibri" panose="020F0502020204030204" pitchFamily="34" charset="0"/>
              <a:cs typeface="Calibri" panose="020F0502020204030204" pitchFamily="34" charset="0"/>
            </a:endParaRPr>
          </a:p>
        </p:txBody>
      </p:sp>
      <p:sp>
        <p:nvSpPr>
          <p:cNvPr id="13" name="Rectangle 12">
            <a:extLst>
              <a:ext uri="{FF2B5EF4-FFF2-40B4-BE49-F238E27FC236}">
                <a16:creationId xmlns:a16="http://schemas.microsoft.com/office/drawing/2014/main" id="{2C30E0F9-0A24-42B0-E1F1-7F92D66AE579}"/>
              </a:ext>
            </a:extLst>
          </p:cNvPr>
          <p:cNvSpPr/>
          <p:nvPr/>
        </p:nvSpPr>
        <p:spPr>
          <a:xfrm>
            <a:off x="3972560" y="1314212"/>
            <a:ext cx="3789680" cy="2682240"/>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buNone/>
            </a:pPr>
            <a:r>
              <a:rPr lang="en-US" sz="1200" b="1" dirty="0">
                <a:solidFill>
                  <a:schemeClr val="tx1"/>
                </a:solidFill>
                <a:latin typeface="Calibri" panose="020F0502020204030204" pitchFamily="34" charset="0"/>
                <a:ea typeface="Calibri" panose="020F0502020204030204" pitchFamily="34" charset="0"/>
                <a:cs typeface="Calibri" panose="020F0502020204030204" pitchFamily="34" charset="0"/>
              </a:rPr>
              <a:t>Skill Extraction 2: Courses Dataset</a:t>
            </a:r>
          </a:p>
          <a:p>
            <a:pPr marL="285750" indent="-285750">
              <a:buFont typeface="Arial" panose="020B0604020202020204" pitchFamily="34" charset="0"/>
              <a:buChar char="•"/>
            </a:pPr>
            <a:r>
              <a:rPr lang="en-US" sz="1200" b="1" dirty="0">
                <a:solidFill>
                  <a:schemeClr val="tx1"/>
                </a:solidFill>
                <a:latin typeface="Calibri" panose="020F0502020204030204" pitchFamily="34" charset="0"/>
                <a:ea typeface="Calibri" panose="020F0502020204030204" pitchFamily="34" charset="0"/>
                <a:cs typeface="Calibri" panose="020F0502020204030204" pitchFamily="34" charset="0"/>
              </a:rPr>
              <a:t>Source</a:t>
            </a:r>
            <a:r>
              <a:rPr lang="en-US" sz="1200" dirty="0">
                <a:solidFill>
                  <a:schemeClr val="tx1"/>
                </a:solidFill>
                <a:latin typeface="Calibri" panose="020F0502020204030204" pitchFamily="34" charset="0"/>
                <a:ea typeface="Calibri" panose="020F0502020204030204" pitchFamily="34" charset="0"/>
                <a:cs typeface="Calibri" panose="020F0502020204030204" pitchFamily="34" charset="0"/>
              </a:rPr>
              <a:t>: Course descriptions and tags.</a:t>
            </a:r>
          </a:p>
          <a:p>
            <a:pPr marL="285750" indent="-285750">
              <a:buFont typeface="Arial" panose="020B0604020202020204" pitchFamily="34" charset="0"/>
              <a:buChar char="•"/>
            </a:pPr>
            <a:r>
              <a:rPr lang="en-US" sz="1200" b="1" dirty="0">
                <a:solidFill>
                  <a:schemeClr val="tx1"/>
                </a:solidFill>
                <a:latin typeface="Calibri" panose="020F0502020204030204" pitchFamily="34" charset="0"/>
                <a:ea typeface="Calibri" panose="020F0502020204030204" pitchFamily="34" charset="0"/>
                <a:cs typeface="Calibri" panose="020F0502020204030204" pitchFamily="34" charset="0"/>
              </a:rPr>
              <a:t>Method</a:t>
            </a:r>
            <a:r>
              <a:rPr lang="en-US" sz="1200" dirty="0">
                <a:solidFill>
                  <a:schemeClr val="tx1"/>
                </a:solidFill>
                <a:latin typeface="Calibri" panose="020F0502020204030204" pitchFamily="34" charset="0"/>
                <a:ea typeface="Calibri" panose="020F0502020204030204" pitchFamily="34" charset="0"/>
                <a:cs typeface="Calibri" panose="020F0502020204030204" pitchFamily="34" charset="0"/>
              </a:rPr>
              <a:t>: Parses skills listed for each course, helping in reverse-mapping courses to skills.</a:t>
            </a:r>
          </a:p>
          <a:p>
            <a:pPr marL="285750" indent="-285750">
              <a:buFont typeface="Arial" panose="020B0604020202020204" pitchFamily="34" charset="0"/>
              <a:buChar char="•"/>
            </a:pPr>
            <a:r>
              <a:rPr lang="en-US" sz="1200" b="1" dirty="0">
                <a:solidFill>
                  <a:schemeClr val="tx1"/>
                </a:solidFill>
                <a:latin typeface="Calibri" panose="020F0502020204030204" pitchFamily="34" charset="0"/>
                <a:ea typeface="Calibri" panose="020F0502020204030204" pitchFamily="34" charset="0"/>
                <a:cs typeface="Calibri" panose="020F0502020204030204" pitchFamily="34" charset="0"/>
              </a:rPr>
              <a:t>Use Case</a:t>
            </a:r>
            <a:r>
              <a:rPr lang="en-US" sz="1200" dirty="0">
                <a:solidFill>
                  <a:schemeClr val="tx1"/>
                </a:solidFill>
                <a:latin typeface="Calibri" panose="020F0502020204030204" pitchFamily="34" charset="0"/>
                <a:ea typeface="Calibri" panose="020F0502020204030204" pitchFamily="34" charset="0"/>
                <a:cs typeface="Calibri" panose="020F0502020204030204" pitchFamily="34" charset="0"/>
              </a:rPr>
              <a:t>: Identifies what skills each course teaches.</a:t>
            </a:r>
          </a:p>
          <a:p>
            <a:endParaRPr lang="en-US" sz="1200" i="1"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r>
              <a:rPr lang="en-US" sz="1200" b="1" dirty="0">
                <a:solidFill>
                  <a:schemeClr val="tx1"/>
                </a:solidFill>
                <a:latin typeface="Calibri" panose="020F0502020204030204" pitchFamily="34" charset="0"/>
                <a:ea typeface="Calibri" panose="020F0502020204030204" pitchFamily="34" charset="0"/>
                <a:cs typeface="Calibri" panose="020F0502020204030204" pitchFamily="34" charset="0"/>
              </a:rPr>
              <a:t>Advantage: </a:t>
            </a:r>
            <a:r>
              <a:rPr lang="en-US" sz="1200" dirty="0">
                <a:solidFill>
                  <a:schemeClr val="tx1"/>
                </a:solidFill>
                <a:latin typeface="Calibri" panose="020F0502020204030204" pitchFamily="34" charset="0"/>
                <a:ea typeface="Calibri" panose="020F0502020204030204" pitchFamily="34" charset="0"/>
                <a:cs typeface="Calibri" panose="020F0502020204030204" pitchFamily="34" charset="0"/>
              </a:rPr>
              <a:t>Useful for course-to-skill matching.</a:t>
            </a:r>
            <a:br>
              <a:rPr lang="en-US" sz="1200" dirty="0">
                <a:solidFill>
                  <a:schemeClr val="tx1"/>
                </a:solidFill>
                <a:latin typeface="Calibri" panose="020F0502020204030204" pitchFamily="34" charset="0"/>
                <a:ea typeface="Calibri" panose="020F0502020204030204" pitchFamily="34" charset="0"/>
                <a:cs typeface="Calibri" panose="020F0502020204030204" pitchFamily="34" charset="0"/>
              </a:rPr>
            </a:br>
            <a:r>
              <a:rPr lang="en-US" sz="1200" b="1" dirty="0">
                <a:solidFill>
                  <a:schemeClr val="tx1"/>
                </a:solidFill>
                <a:latin typeface="Calibri" panose="020F0502020204030204" pitchFamily="34" charset="0"/>
                <a:ea typeface="Calibri" panose="020F0502020204030204" pitchFamily="34" charset="0"/>
                <a:cs typeface="Calibri" panose="020F0502020204030204" pitchFamily="34" charset="0"/>
              </a:rPr>
              <a:t>Limitation: </a:t>
            </a:r>
            <a:r>
              <a:rPr lang="en-US" sz="1200" dirty="0">
                <a:solidFill>
                  <a:schemeClr val="tx1"/>
                </a:solidFill>
                <a:latin typeface="Calibri" panose="020F0502020204030204" pitchFamily="34" charset="0"/>
                <a:ea typeface="Calibri" panose="020F0502020204030204" pitchFamily="34" charset="0"/>
                <a:cs typeface="Calibri" panose="020F0502020204030204" pitchFamily="34" charset="0"/>
              </a:rPr>
              <a:t>Skill lists may be marketing-heavy or overly broad.</a:t>
            </a:r>
          </a:p>
        </p:txBody>
      </p:sp>
      <p:sp>
        <p:nvSpPr>
          <p:cNvPr id="14" name="Rectangle 13">
            <a:extLst>
              <a:ext uri="{FF2B5EF4-FFF2-40B4-BE49-F238E27FC236}">
                <a16:creationId xmlns:a16="http://schemas.microsoft.com/office/drawing/2014/main" id="{5B5312FF-1AAB-1814-87DA-0FB6A1C7498E}"/>
              </a:ext>
            </a:extLst>
          </p:cNvPr>
          <p:cNvSpPr/>
          <p:nvPr/>
        </p:nvSpPr>
        <p:spPr>
          <a:xfrm>
            <a:off x="3972560" y="4093234"/>
            <a:ext cx="3789680" cy="2682240"/>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buNone/>
            </a:pPr>
            <a:r>
              <a:rPr lang="en-US" sz="1200" b="1" dirty="0">
                <a:solidFill>
                  <a:sysClr val="windowText" lastClr="000000"/>
                </a:solidFill>
                <a:latin typeface="Calibri" panose="020F0502020204030204" pitchFamily="34" charset="0"/>
                <a:ea typeface="Calibri" panose="020F0502020204030204" pitchFamily="34" charset="0"/>
                <a:cs typeface="Calibri" panose="020F0502020204030204" pitchFamily="34" charset="0"/>
              </a:rPr>
              <a:t>Skill Extraction 4: AI- Generated Job Description</a:t>
            </a:r>
          </a:p>
          <a:p>
            <a:pPr marL="171450" indent="-171450">
              <a:buFont typeface="Arial" panose="020B0604020202020204" pitchFamily="34" charset="0"/>
              <a:buChar char="•"/>
            </a:pPr>
            <a:r>
              <a:rPr lang="en-US" sz="1200" b="1" dirty="0">
                <a:solidFill>
                  <a:schemeClr val="tx1"/>
                </a:solidFill>
                <a:latin typeface="Calibri" panose="020F0502020204030204" pitchFamily="34" charset="0"/>
                <a:ea typeface="Calibri" panose="020F0502020204030204" pitchFamily="34" charset="0"/>
                <a:cs typeface="Calibri" panose="020F0502020204030204" pitchFamily="34" charset="0"/>
              </a:rPr>
              <a:t>Source</a:t>
            </a:r>
            <a:r>
              <a:rPr lang="en-US" sz="1200" dirty="0">
                <a:solidFill>
                  <a:schemeClr val="tx1"/>
                </a:solidFill>
                <a:latin typeface="Calibri" panose="020F0502020204030204" pitchFamily="34" charset="0"/>
                <a:ea typeface="Calibri" panose="020F0502020204030204" pitchFamily="34" charset="0"/>
                <a:cs typeface="Calibri" panose="020F0502020204030204" pitchFamily="34" charset="0"/>
              </a:rPr>
              <a:t>: Custom job descriptions created using </a:t>
            </a:r>
            <a:r>
              <a:rPr lang="en-US" sz="1200" b="1" dirty="0">
                <a:solidFill>
                  <a:schemeClr val="tx1"/>
                </a:solidFill>
                <a:latin typeface="Calibri" panose="020F0502020204030204" pitchFamily="34" charset="0"/>
                <a:ea typeface="Calibri" panose="020F0502020204030204" pitchFamily="34" charset="0"/>
                <a:cs typeface="Calibri" panose="020F0502020204030204" pitchFamily="34" charset="0"/>
              </a:rPr>
              <a:t>Flan-T5</a:t>
            </a:r>
            <a:r>
              <a:rPr lang="en-US" sz="1200"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1200" dirty="0" err="1">
                <a:solidFill>
                  <a:schemeClr val="tx1"/>
                </a:solidFill>
                <a:latin typeface="Calibri" panose="020F0502020204030204" pitchFamily="34" charset="0"/>
                <a:ea typeface="Calibri" panose="020F0502020204030204" pitchFamily="34" charset="0"/>
                <a:cs typeface="Calibri" panose="020F0502020204030204" pitchFamily="34" charset="0"/>
              </a:rPr>
              <a:t>HuggingFace</a:t>
            </a:r>
            <a:r>
              <a:rPr lang="en-US" sz="1200" dirty="0">
                <a:solidFill>
                  <a:schemeClr val="tx1"/>
                </a:solidFill>
                <a:latin typeface="Calibri" panose="020F0502020204030204" pitchFamily="34" charset="0"/>
                <a:ea typeface="Calibri" panose="020F0502020204030204" pitchFamily="34" charset="0"/>
                <a:cs typeface="Calibri" panose="020F0502020204030204" pitchFamily="34" charset="0"/>
              </a:rPr>
              <a:t>).</a:t>
            </a:r>
          </a:p>
          <a:p>
            <a:pPr marL="171450" indent="-171450">
              <a:buFont typeface="Arial" panose="020B0604020202020204" pitchFamily="34" charset="0"/>
              <a:buChar char="•"/>
            </a:pPr>
            <a:r>
              <a:rPr lang="en-US" sz="1200" b="1" dirty="0">
                <a:solidFill>
                  <a:schemeClr val="tx1"/>
                </a:solidFill>
                <a:latin typeface="Calibri" panose="020F0502020204030204" pitchFamily="34" charset="0"/>
                <a:ea typeface="Calibri" panose="020F0502020204030204" pitchFamily="34" charset="0"/>
                <a:cs typeface="Calibri" panose="020F0502020204030204" pitchFamily="34" charset="0"/>
              </a:rPr>
              <a:t>Method</a:t>
            </a:r>
            <a:r>
              <a:rPr lang="en-US" sz="1200" dirty="0">
                <a:solidFill>
                  <a:schemeClr val="tx1"/>
                </a:solidFill>
                <a:latin typeface="Calibri" panose="020F0502020204030204" pitchFamily="34" charset="0"/>
                <a:ea typeface="Calibri" panose="020F0502020204030204" pitchFamily="34" charset="0"/>
                <a:cs typeface="Calibri" panose="020F0502020204030204" pitchFamily="34" charset="0"/>
              </a:rPr>
              <a:t>: When real job data is missing, we generate a full description using AI based on role, sector, and experience.</a:t>
            </a:r>
          </a:p>
          <a:p>
            <a:pPr marL="171450" indent="-171450">
              <a:buFont typeface="Arial" panose="020B0604020202020204" pitchFamily="34" charset="0"/>
              <a:buChar char="•"/>
            </a:pPr>
            <a:r>
              <a:rPr lang="en-US" sz="1200" b="1" dirty="0">
                <a:solidFill>
                  <a:schemeClr val="tx1"/>
                </a:solidFill>
                <a:latin typeface="Calibri" panose="020F0502020204030204" pitchFamily="34" charset="0"/>
                <a:ea typeface="Calibri" panose="020F0502020204030204" pitchFamily="34" charset="0"/>
                <a:cs typeface="Calibri" panose="020F0502020204030204" pitchFamily="34" charset="0"/>
              </a:rPr>
              <a:t>Use Case</a:t>
            </a:r>
            <a:r>
              <a:rPr lang="en-US" sz="1200" dirty="0">
                <a:solidFill>
                  <a:schemeClr val="tx1"/>
                </a:solidFill>
                <a:latin typeface="Calibri" panose="020F0502020204030204" pitchFamily="34" charset="0"/>
                <a:ea typeface="Calibri" panose="020F0502020204030204" pitchFamily="34" charset="0"/>
                <a:cs typeface="Calibri" panose="020F0502020204030204" pitchFamily="34" charset="0"/>
              </a:rPr>
              <a:t>: Fallback for new, rare, or highly specific job titles.</a:t>
            </a:r>
          </a:p>
          <a:p>
            <a:r>
              <a:rPr lang="en-US" sz="1200" b="1" dirty="0">
                <a:solidFill>
                  <a:schemeClr val="tx1"/>
                </a:solidFill>
                <a:latin typeface="Calibri" panose="020F0502020204030204" pitchFamily="34" charset="0"/>
                <a:ea typeface="Calibri" panose="020F0502020204030204" pitchFamily="34" charset="0"/>
                <a:cs typeface="Calibri" panose="020F0502020204030204" pitchFamily="34" charset="0"/>
              </a:rPr>
              <a:t>Advantage: </a:t>
            </a:r>
            <a:r>
              <a:rPr lang="en-US" sz="1200" dirty="0">
                <a:solidFill>
                  <a:schemeClr val="tx1"/>
                </a:solidFill>
                <a:latin typeface="Calibri" panose="020F0502020204030204" pitchFamily="34" charset="0"/>
                <a:ea typeface="Calibri" panose="020F0502020204030204" pitchFamily="34" charset="0"/>
                <a:cs typeface="Calibri" panose="020F0502020204030204" pitchFamily="34" charset="0"/>
              </a:rPr>
              <a:t>Enables skill extraction even for rare or evolving roles.</a:t>
            </a:r>
            <a:br>
              <a:rPr lang="en-US" sz="1200" dirty="0">
                <a:solidFill>
                  <a:schemeClr val="tx1"/>
                </a:solidFill>
                <a:latin typeface="Calibri" panose="020F0502020204030204" pitchFamily="34" charset="0"/>
                <a:ea typeface="Calibri" panose="020F0502020204030204" pitchFamily="34" charset="0"/>
                <a:cs typeface="Calibri" panose="020F0502020204030204" pitchFamily="34" charset="0"/>
              </a:rPr>
            </a:br>
            <a:r>
              <a:rPr lang="en-US" sz="1200" b="1" dirty="0">
                <a:solidFill>
                  <a:schemeClr val="tx1"/>
                </a:solidFill>
                <a:latin typeface="Calibri" panose="020F0502020204030204" pitchFamily="34" charset="0"/>
                <a:ea typeface="Calibri" panose="020F0502020204030204" pitchFamily="34" charset="0"/>
                <a:cs typeface="Calibri" panose="020F0502020204030204" pitchFamily="34" charset="0"/>
              </a:rPr>
              <a:t>Limitation: </a:t>
            </a:r>
            <a:r>
              <a:rPr lang="en-US" sz="1200" dirty="0">
                <a:solidFill>
                  <a:schemeClr val="tx1"/>
                </a:solidFill>
                <a:latin typeface="Calibri" panose="020F0502020204030204" pitchFamily="34" charset="0"/>
                <a:ea typeface="Calibri" panose="020F0502020204030204" pitchFamily="34" charset="0"/>
                <a:cs typeface="Calibri" panose="020F0502020204030204" pitchFamily="34" charset="0"/>
              </a:rPr>
              <a:t>Generated text needs validation for realism and consistency</a:t>
            </a:r>
          </a:p>
          <a:p>
            <a:pPr>
              <a:buNone/>
            </a:pPr>
            <a:endParaRPr lang="en-US" sz="1200" b="1" dirty="0">
              <a:solidFill>
                <a:sysClr val="windowText" lastClr="000000"/>
              </a:solidFill>
              <a:latin typeface="Calibri" panose="020F0502020204030204" pitchFamily="34" charset="0"/>
              <a:ea typeface="Calibri" panose="020F0502020204030204" pitchFamily="34" charset="0"/>
              <a:cs typeface="Calibri" panose="020F0502020204030204" pitchFamily="34" charset="0"/>
            </a:endParaRPr>
          </a:p>
        </p:txBody>
      </p:sp>
      <p:cxnSp>
        <p:nvCxnSpPr>
          <p:cNvPr id="15" name="Straight Connector 14">
            <a:extLst>
              <a:ext uri="{FF2B5EF4-FFF2-40B4-BE49-F238E27FC236}">
                <a16:creationId xmlns:a16="http://schemas.microsoft.com/office/drawing/2014/main" id="{5A50C18B-FEBE-97C2-2856-E7F0AE391C35}"/>
              </a:ext>
            </a:extLst>
          </p:cNvPr>
          <p:cNvCxnSpPr>
            <a:cxnSpLocks/>
          </p:cNvCxnSpPr>
          <p:nvPr/>
        </p:nvCxnSpPr>
        <p:spPr>
          <a:xfrm>
            <a:off x="7821168" y="1338584"/>
            <a:ext cx="0" cy="5436890"/>
          </a:xfrm>
          <a:prstGeom prst="line">
            <a:avLst/>
          </a:prstGeom>
          <a:ln w="19050"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8" name="TextBox 17">
            <a:extLst>
              <a:ext uri="{FF2B5EF4-FFF2-40B4-BE49-F238E27FC236}">
                <a16:creationId xmlns:a16="http://schemas.microsoft.com/office/drawing/2014/main" id="{74072ED5-A32D-BBA0-0699-47AF28165A38}"/>
              </a:ext>
            </a:extLst>
          </p:cNvPr>
          <p:cNvSpPr txBox="1"/>
          <p:nvPr/>
        </p:nvSpPr>
        <p:spPr>
          <a:xfrm>
            <a:off x="7833360" y="1338584"/>
            <a:ext cx="4341371" cy="307777"/>
          </a:xfrm>
          <a:prstGeom prst="rect">
            <a:avLst/>
          </a:prstGeom>
          <a:solidFill>
            <a:schemeClr val="tx2">
              <a:lumMod val="10000"/>
              <a:lumOff val="90000"/>
            </a:schemeClr>
          </a:solidFill>
        </p:spPr>
        <p:txBody>
          <a:bodyPr wrap="square" rtlCol="0">
            <a:spAutoFit/>
          </a:bodyPr>
          <a:lstStyle/>
          <a:p>
            <a:pPr marL="0" indent="0" algn="ctr">
              <a:lnSpc>
                <a:spcPct val="100000"/>
              </a:lnSpc>
              <a:spcBef>
                <a:spcPts val="0"/>
              </a:spcBef>
              <a:buFontTx/>
              <a:buNone/>
            </a:pPr>
            <a:r>
              <a:rPr lang="en-IE" sz="1400" b="1" dirty="0">
                <a:latin typeface="Calibri" panose="020F0502020204030204" pitchFamily="34" charset="0"/>
                <a:ea typeface="Calibri" panose="020F0502020204030204" pitchFamily="34" charset="0"/>
                <a:cs typeface="Calibri" panose="020F0502020204030204" pitchFamily="34" charset="0"/>
              </a:rPr>
              <a:t>Skill Ranking</a:t>
            </a:r>
          </a:p>
        </p:txBody>
      </p:sp>
      <p:sp>
        <p:nvSpPr>
          <p:cNvPr id="22" name="Rectangle 3">
            <a:extLst>
              <a:ext uri="{FF2B5EF4-FFF2-40B4-BE49-F238E27FC236}">
                <a16:creationId xmlns:a16="http://schemas.microsoft.com/office/drawing/2014/main" id="{707DBE0F-063F-59BB-F829-F30F16194B5C}"/>
              </a:ext>
            </a:extLst>
          </p:cNvPr>
          <p:cNvSpPr>
            <a:spLocks noChangeArrowheads="1"/>
          </p:cNvSpPr>
          <p:nvPr/>
        </p:nvSpPr>
        <p:spPr bwMode="auto">
          <a:xfrm>
            <a:off x="7821168" y="1716878"/>
            <a:ext cx="4353563" cy="1200329"/>
          </a:xfrm>
          <a:prstGeom prst="rect">
            <a:avLst/>
          </a:prstGeom>
          <a:solidFill>
            <a:schemeClr val="tx2">
              <a:lumMod val="10000"/>
              <a:lumOff val="90000"/>
            </a:schemeClr>
          </a:solidFill>
          <a:ln>
            <a:noFill/>
          </a:ln>
          <a:effec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Prioritize Learning</a:t>
            </a:r>
            <a:r>
              <a:rPr kumimoji="0" lang="en-US" altLang="en-US"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Helps users focus on the most critical skills required for their target job role.</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Refine Recommendations</a:t>
            </a:r>
            <a:r>
              <a:rPr kumimoji="0" lang="en-US" altLang="en-US"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Enables the system to match the most relevant courses to the most important missing skills.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Enhance Accuracy</a:t>
            </a:r>
            <a:r>
              <a:rPr kumimoji="0" lang="en-US" altLang="en-US"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Filters out noise or less-relevant skills from generic descriptions</a:t>
            </a:r>
          </a:p>
        </p:txBody>
      </p:sp>
      <p:sp>
        <p:nvSpPr>
          <p:cNvPr id="23" name="TextBox 22">
            <a:extLst>
              <a:ext uri="{FF2B5EF4-FFF2-40B4-BE49-F238E27FC236}">
                <a16:creationId xmlns:a16="http://schemas.microsoft.com/office/drawing/2014/main" id="{D4787400-0427-6C16-8B3B-E460F5EB79C9}"/>
              </a:ext>
            </a:extLst>
          </p:cNvPr>
          <p:cNvSpPr txBox="1"/>
          <p:nvPr/>
        </p:nvSpPr>
        <p:spPr>
          <a:xfrm>
            <a:off x="7744971" y="3213667"/>
            <a:ext cx="975358" cy="461665"/>
          </a:xfrm>
          <a:prstGeom prst="rect">
            <a:avLst/>
          </a:prstGeom>
        </p:spPr>
        <p:txBody>
          <a:bodyPr wrap="square" rtlCol="0">
            <a:spAutoFit/>
          </a:bodyPr>
          <a:lstStyle/>
          <a:p>
            <a:pPr marL="0" indent="0" algn="ctr">
              <a:lnSpc>
                <a:spcPct val="100000"/>
              </a:lnSpc>
              <a:spcBef>
                <a:spcPts val="0"/>
              </a:spcBef>
              <a:buFontTx/>
              <a:buNone/>
            </a:pPr>
            <a:r>
              <a:rPr lang="en-IE" sz="1200" dirty="0">
                <a:latin typeface="Calibri" panose="020F0502020204030204" pitchFamily="34" charset="0"/>
                <a:ea typeface="Calibri" panose="020F0502020204030204" pitchFamily="34" charset="0"/>
                <a:cs typeface="Calibri" panose="020F0502020204030204" pitchFamily="34" charset="0"/>
              </a:rPr>
              <a:t>Extracted skills</a:t>
            </a:r>
          </a:p>
        </p:txBody>
      </p:sp>
      <p:cxnSp>
        <p:nvCxnSpPr>
          <p:cNvPr id="25" name="Straight Arrow Connector 24">
            <a:extLst>
              <a:ext uri="{FF2B5EF4-FFF2-40B4-BE49-F238E27FC236}">
                <a16:creationId xmlns:a16="http://schemas.microsoft.com/office/drawing/2014/main" id="{77CE022A-36A4-A9EE-E0E1-E7B015F80697}"/>
              </a:ext>
            </a:extLst>
          </p:cNvPr>
          <p:cNvCxnSpPr>
            <a:cxnSpLocks/>
          </p:cNvCxnSpPr>
          <p:nvPr/>
        </p:nvCxnSpPr>
        <p:spPr>
          <a:xfrm flipV="1">
            <a:off x="8550656" y="3480703"/>
            <a:ext cx="228601" cy="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CEF070DE-8FCF-50D7-7B8E-12941B62E717}"/>
              </a:ext>
            </a:extLst>
          </p:cNvPr>
          <p:cNvSpPr txBox="1"/>
          <p:nvPr/>
        </p:nvSpPr>
        <p:spPr>
          <a:xfrm>
            <a:off x="8757357" y="3101411"/>
            <a:ext cx="975358" cy="830997"/>
          </a:xfrm>
          <a:prstGeom prst="rect">
            <a:avLst/>
          </a:prstGeom>
        </p:spPr>
        <p:txBody>
          <a:bodyPr wrap="square" rtlCol="0">
            <a:spAutoFit/>
          </a:bodyPr>
          <a:lstStyle/>
          <a:p>
            <a:pPr marL="0" indent="0" algn="ctr">
              <a:lnSpc>
                <a:spcPct val="100000"/>
              </a:lnSpc>
              <a:spcBef>
                <a:spcPts val="0"/>
              </a:spcBef>
              <a:buFontTx/>
              <a:buNone/>
            </a:pPr>
            <a:r>
              <a:rPr lang="en-IE" sz="1200" dirty="0">
                <a:latin typeface="Calibri" panose="020F0502020204030204" pitchFamily="34" charset="0"/>
                <a:ea typeface="Calibri" panose="020F0502020204030204" pitchFamily="34" charset="0"/>
                <a:cs typeface="Calibri" panose="020F0502020204030204" pitchFamily="34" charset="0"/>
              </a:rPr>
              <a:t>Match with</a:t>
            </a:r>
          </a:p>
          <a:p>
            <a:pPr marL="0" indent="0" algn="ctr">
              <a:lnSpc>
                <a:spcPct val="100000"/>
              </a:lnSpc>
              <a:spcBef>
                <a:spcPts val="0"/>
              </a:spcBef>
              <a:buFontTx/>
              <a:buNone/>
            </a:pPr>
            <a:r>
              <a:rPr lang="en-IE" sz="1200" dirty="0" err="1"/>
              <a:t>Lightcast</a:t>
            </a:r>
            <a:r>
              <a:rPr lang="en-IE" sz="1200" dirty="0"/>
              <a:t> (EMSI)  algorithm</a:t>
            </a:r>
            <a:endParaRPr lang="en-IE" sz="1200" dirty="0">
              <a:latin typeface="Calibri" panose="020F0502020204030204" pitchFamily="34" charset="0"/>
              <a:ea typeface="Calibri" panose="020F0502020204030204" pitchFamily="34" charset="0"/>
              <a:cs typeface="Calibri" panose="020F0502020204030204" pitchFamily="34" charset="0"/>
            </a:endParaRPr>
          </a:p>
        </p:txBody>
      </p:sp>
      <p:sp>
        <p:nvSpPr>
          <p:cNvPr id="28" name="TextBox 27">
            <a:extLst>
              <a:ext uri="{FF2B5EF4-FFF2-40B4-BE49-F238E27FC236}">
                <a16:creationId xmlns:a16="http://schemas.microsoft.com/office/drawing/2014/main" id="{A1ED4467-144D-B5ED-11CD-171BED32A660}"/>
              </a:ext>
            </a:extLst>
          </p:cNvPr>
          <p:cNvSpPr txBox="1"/>
          <p:nvPr/>
        </p:nvSpPr>
        <p:spPr>
          <a:xfrm>
            <a:off x="9850006" y="3157537"/>
            <a:ext cx="975358" cy="646331"/>
          </a:xfrm>
          <a:prstGeom prst="rect">
            <a:avLst/>
          </a:prstGeom>
        </p:spPr>
        <p:txBody>
          <a:bodyPr wrap="square" rtlCol="0">
            <a:spAutoFit/>
          </a:bodyPr>
          <a:lstStyle/>
          <a:p>
            <a:pPr marL="0" indent="0" algn="ctr">
              <a:lnSpc>
                <a:spcPct val="100000"/>
              </a:lnSpc>
              <a:spcBef>
                <a:spcPts val="0"/>
              </a:spcBef>
              <a:buFontTx/>
              <a:buNone/>
            </a:pPr>
            <a:r>
              <a:rPr lang="en-IE" sz="1200" dirty="0">
                <a:latin typeface="Calibri" panose="020F0502020204030204" pitchFamily="34" charset="0"/>
                <a:ea typeface="Calibri" panose="020F0502020204030204" pitchFamily="34" charset="0"/>
                <a:cs typeface="Calibri" panose="020F0502020204030204" pitchFamily="34" charset="0"/>
              </a:rPr>
              <a:t>Match Skills </a:t>
            </a:r>
          </a:p>
          <a:p>
            <a:pPr marL="0" indent="0" algn="ctr">
              <a:lnSpc>
                <a:spcPct val="100000"/>
              </a:lnSpc>
              <a:spcBef>
                <a:spcPts val="0"/>
              </a:spcBef>
              <a:buFontTx/>
              <a:buNone/>
            </a:pPr>
            <a:r>
              <a:rPr lang="en-IE" sz="1200" dirty="0">
                <a:latin typeface="Calibri" panose="020F0502020204030204" pitchFamily="34" charset="0"/>
                <a:ea typeface="Calibri" panose="020F0502020204030204" pitchFamily="34" charset="0"/>
                <a:cs typeface="Calibri" panose="020F0502020204030204" pitchFamily="34" charset="0"/>
              </a:rPr>
              <a:t>Confidence Score</a:t>
            </a:r>
          </a:p>
        </p:txBody>
      </p:sp>
      <p:cxnSp>
        <p:nvCxnSpPr>
          <p:cNvPr id="31" name="Straight Arrow Connector 30">
            <a:extLst>
              <a:ext uri="{FF2B5EF4-FFF2-40B4-BE49-F238E27FC236}">
                <a16:creationId xmlns:a16="http://schemas.microsoft.com/office/drawing/2014/main" id="{1B231E91-1BED-C5E3-E927-BC3451D6C1EF}"/>
              </a:ext>
            </a:extLst>
          </p:cNvPr>
          <p:cNvCxnSpPr>
            <a:cxnSpLocks/>
          </p:cNvCxnSpPr>
          <p:nvPr/>
        </p:nvCxnSpPr>
        <p:spPr>
          <a:xfrm flipV="1">
            <a:off x="9692297" y="3420126"/>
            <a:ext cx="228601" cy="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400BA747-220A-6293-5B91-E0CD89389220}"/>
              </a:ext>
            </a:extLst>
          </p:cNvPr>
          <p:cNvCxnSpPr>
            <a:cxnSpLocks/>
          </p:cNvCxnSpPr>
          <p:nvPr/>
        </p:nvCxnSpPr>
        <p:spPr>
          <a:xfrm flipV="1">
            <a:off x="10782809" y="3420124"/>
            <a:ext cx="228601" cy="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9D566F29-7524-EB0E-8BB3-E7CC13B40077}"/>
              </a:ext>
            </a:extLst>
          </p:cNvPr>
          <p:cNvSpPr txBox="1"/>
          <p:nvPr/>
        </p:nvSpPr>
        <p:spPr>
          <a:xfrm>
            <a:off x="11005529" y="3101411"/>
            <a:ext cx="975358" cy="646331"/>
          </a:xfrm>
          <a:prstGeom prst="rect">
            <a:avLst/>
          </a:prstGeom>
        </p:spPr>
        <p:txBody>
          <a:bodyPr wrap="square" rtlCol="0">
            <a:spAutoFit/>
          </a:bodyPr>
          <a:lstStyle/>
          <a:p>
            <a:pPr marL="0" indent="0" algn="ctr">
              <a:lnSpc>
                <a:spcPct val="100000"/>
              </a:lnSpc>
              <a:spcBef>
                <a:spcPts val="0"/>
              </a:spcBef>
              <a:buFontTx/>
              <a:buNone/>
            </a:pPr>
            <a:r>
              <a:rPr lang="en-IE" sz="1200" dirty="0">
                <a:latin typeface="Calibri" panose="020F0502020204030204" pitchFamily="34" charset="0"/>
                <a:ea typeface="Calibri" panose="020F0502020204030204" pitchFamily="34" charset="0"/>
                <a:cs typeface="Calibri" panose="020F0502020204030204" pitchFamily="34" charset="0"/>
              </a:rPr>
              <a:t>Personalized Learning path</a:t>
            </a:r>
          </a:p>
        </p:txBody>
      </p:sp>
      <p:sp>
        <p:nvSpPr>
          <p:cNvPr id="35" name="TextBox 34">
            <a:extLst>
              <a:ext uri="{FF2B5EF4-FFF2-40B4-BE49-F238E27FC236}">
                <a16:creationId xmlns:a16="http://schemas.microsoft.com/office/drawing/2014/main" id="{533E30A4-21A7-84CB-970A-A62CD55E2FF7}"/>
              </a:ext>
            </a:extLst>
          </p:cNvPr>
          <p:cNvSpPr txBox="1"/>
          <p:nvPr/>
        </p:nvSpPr>
        <p:spPr>
          <a:xfrm>
            <a:off x="7509258" y="4097747"/>
            <a:ext cx="3900421" cy="276999"/>
          </a:xfrm>
          <a:prstGeom prst="rect">
            <a:avLst/>
          </a:prstGeom>
        </p:spPr>
        <p:txBody>
          <a:bodyPr wrap="square" rtlCol="0">
            <a:spAutoFit/>
          </a:bodyPr>
          <a:lstStyle/>
          <a:p>
            <a:pPr marL="0" indent="0" algn="ctr">
              <a:lnSpc>
                <a:spcPct val="100000"/>
              </a:lnSpc>
              <a:spcBef>
                <a:spcPts val="0"/>
              </a:spcBef>
              <a:buFontTx/>
              <a:buNone/>
            </a:pPr>
            <a:r>
              <a:rPr lang="en-IE" sz="1200" b="1" u="sng" dirty="0">
                <a:latin typeface="Calibri" panose="020F0502020204030204" pitchFamily="34" charset="0"/>
                <a:ea typeface="Calibri" panose="020F0502020204030204" pitchFamily="34" charset="0"/>
                <a:cs typeface="Calibri" panose="020F0502020204030204" pitchFamily="34" charset="0"/>
              </a:rPr>
              <a:t>Example of Data Analyst in Renewable Energy</a:t>
            </a:r>
          </a:p>
        </p:txBody>
      </p:sp>
      <p:graphicFrame>
        <p:nvGraphicFramePr>
          <p:cNvPr id="38" name="Table 37">
            <a:extLst>
              <a:ext uri="{FF2B5EF4-FFF2-40B4-BE49-F238E27FC236}">
                <a16:creationId xmlns:a16="http://schemas.microsoft.com/office/drawing/2014/main" id="{824C87F6-631B-3D42-0A66-409CF265EFA4}"/>
              </a:ext>
            </a:extLst>
          </p:cNvPr>
          <p:cNvGraphicFramePr>
            <a:graphicFrameLocks noGrp="1"/>
          </p:cNvGraphicFramePr>
          <p:nvPr>
            <p:extLst>
              <p:ext uri="{D42A27DB-BD31-4B8C-83A1-F6EECF244321}">
                <p14:modId xmlns:p14="http://schemas.microsoft.com/office/powerpoint/2010/main" val="2616784874"/>
              </p:ext>
            </p:extLst>
          </p:nvPr>
        </p:nvGraphicFramePr>
        <p:xfrm>
          <a:off x="8290772" y="4471944"/>
          <a:ext cx="3453174" cy="1694009"/>
        </p:xfrm>
        <a:graphic>
          <a:graphicData uri="http://schemas.openxmlformats.org/drawingml/2006/table">
            <a:tbl>
              <a:tblPr firstRow="1" bandRow="1">
                <a:tableStyleId>{5940675A-B579-460E-94D1-54222C63F5DA}</a:tableStyleId>
              </a:tblPr>
              <a:tblGrid>
                <a:gridCol w="2161647">
                  <a:extLst>
                    <a:ext uri="{9D8B030D-6E8A-4147-A177-3AD203B41FA5}">
                      <a16:colId xmlns:a16="http://schemas.microsoft.com/office/drawing/2014/main" val="1294682511"/>
                    </a:ext>
                  </a:extLst>
                </a:gridCol>
                <a:gridCol w="1291527">
                  <a:extLst>
                    <a:ext uri="{9D8B030D-6E8A-4147-A177-3AD203B41FA5}">
                      <a16:colId xmlns:a16="http://schemas.microsoft.com/office/drawing/2014/main" val="876853126"/>
                    </a:ext>
                  </a:extLst>
                </a:gridCol>
              </a:tblGrid>
              <a:tr h="219330">
                <a:tc>
                  <a:txBody>
                    <a:bodyPr/>
                    <a:lstStyle/>
                    <a:p>
                      <a:r>
                        <a:rPr lang="en-IE" sz="1200" dirty="0">
                          <a:latin typeface="Calibri" panose="020F0502020204030204" pitchFamily="34" charset="0"/>
                          <a:ea typeface="Calibri" panose="020F0502020204030204" pitchFamily="34" charset="0"/>
                          <a:cs typeface="Calibri" panose="020F0502020204030204" pitchFamily="34" charset="0"/>
                        </a:rPr>
                        <a:t>Skill</a:t>
                      </a:r>
                    </a:p>
                  </a:txBody>
                  <a:tcPr/>
                </a:tc>
                <a:tc>
                  <a:txBody>
                    <a:bodyPr/>
                    <a:lstStyle/>
                    <a:p>
                      <a:r>
                        <a:rPr lang="en-IE" sz="1200" dirty="0">
                          <a:latin typeface="Calibri" panose="020F0502020204030204" pitchFamily="34" charset="0"/>
                          <a:ea typeface="Calibri" panose="020F0502020204030204" pitchFamily="34" charset="0"/>
                          <a:cs typeface="Calibri" panose="020F0502020204030204" pitchFamily="34" charset="0"/>
                        </a:rPr>
                        <a:t>Confidence Score</a:t>
                      </a:r>
                    </a:p>
                  </a:txBody>
                  <a:tcPr anchor="ctr"/>
                </a:tc>
                <a:extLst>
                  <a:ext uri="{0D108BD9-81ED-4DB2-BD59-A6C34878D82A}">
                    <a16:rowId xmlns:a16="http://schemas.microsoft.com/office/drawing/2014/main" val="3287663496"/>
                  </a:ext>
                </a:extLst>
              </a:tr>
              <a:tr h="286291">
                <a:tc>
                  <a:txBody>
                    <a:bodyPr/>
                    <a:lstStyle/>
                    <a:p>
                      <a:r>
                        <a:rPr lang="en-IE" sz="1200" dirty="0">
                          <a:latin typeface="Calibri" panose="020F0502020204030204" pitchFamily="34" charset="0"/>
                          <a:ea typeface="Calibri" panose="020F0502020204030204" pitchFamily="34" charset="0"/>
                          <a:cs typeface="Calibri" panose="020F0502020204030204" pitchFamily="34" charset="0"/>
                        </a:rPr>
                        <a:t>Data Analysis</a:t>
                      </a:r>
                    </a:p>
                  </a:txBody>
                  <a:tcPr/>
                </a:tc>
                <a:tc>
                  <a:txBody>
                    <a:bodyPr/>
                    <a:lstStyle/>
                    <a:p>
                      <a:r>
                        <a:rPr lang="en-IE" sz="1200" dirty="0">
                          <a:latin typeface="Calibri" panose="020F0502020204030204" pitchFamily="34" charset="0"/>
                          <a:ea typeface="Calibri" panose="020F0502020204030204" pitchFamily="34" charset="0"/>
                          <a:cs typeface="Calibri" panose="020F0502020204030204" pitchFamily="34" charset="0"/>
                        </a:rPr>
                        <a:t>0.92</a:t>
                      </a:r>
                    </a:p>
                  </a:txBody>
                  <a:tcPr/>
                </a:tc>
                <a:extLst>
                  <a:ext uri="{0D108BD9-81ED-4DB2-BD59-A6C34878D82A}">
                    <a16:rowId xmlns:a16="http://schemas.microsoft.com/office/drawing/2014/main" val="3311746707"/>
                  </a:ext>
                </a:extLst>
              </a:tr>
              <a:tr h="286291">
                <a:tc>
                  <a:txBody>
                    <a:bodyPr/>
                    <a:lstStyle/>
                    <a:p>
                      <a:r>
                        <a:rPr lang="en-IE" sz="1200" dirty="0">
                          <a:latin typeface="Calibri" panose="020F0502020204030204" pitchFamily="34" charset="0"/>
                          <a:ea typeface="Calibri" panose="020F0502020204030204" pitchFamily="34" charset="0"/>
                          <a:cs typeface="Calibri" panose="020F0502020204030204" pitchFamily="34" charset="0"/>
                        </a:rPr>
                        <a:t>Renewable Energy </a:t>
                      </a:r>
                      <a:r>
                        <a:rPr lang="en-IE" sz="1200" dirty="0" err="1">
                          <a:latin typeface="Calibri" panose="020F0502020204030204" pitchFamily="34" charset="0"/>
                          <a:ea typeface="Calibri" panose="020F0502020204030204" pitchFamily="34" charset="0"/>
                          <a:cs typeface="Calibri" panose="020F0502020204030204" pitchFamily="34" charset="0"/>
                        </a:rPr>
                        <a:t>Modeling</a:t>
                      </a:r>
                      <a:endParaRPr lang="en-IE" sz="12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r>
                        <a:rPr lang="en-IE" sz="1200" dirty="0">
                          <a:latin typeface="Calibri" panose="020F0502020204030204" pitchFamily="34" charset="0"/>
                          <a:ea typeface="Calibri" panose="020F0502020204030204" pitchFamily="34" charset="0"/>
                          <a:cs typeface="Calibri" panose="020F0502020204030204" pitchFamily="34" charset="0"/>
                        </a:rPr>
                        <a:t>0.87</a:t>
                      </a:r>
                    </a:p>
                  </a:txBody>
                  <a:tcPr/>
                </a:tc>
                <a:extLst>
                  <a:ext uri="{0D108BD9-81ED-4DB2-BD59-A6C34878D82A}">
                    <a16:rowId xmlns:a16="http://schemas.microsoft.com/office/drawing/2014/main" val="1893031215"/>
                  </a:ext>
                </a:extLst>
              </a:tr>
              <a:tr h="282369">
                <a:tc>
                  <a:txBody>
                    <a:bodyPr/>
                    <a:lstStyle/>
                    <a:p>
                      <a:r>
                        <a:rPr lang="en-IE" sz="1200" dirty="0">
                          <a:latin typeface="Calibri" panose="020F0502020204030204" pitchFamily="34" charset="0"/>
                          <a:ea typeface="Calibri" panose="020F0502020204030204" pitchFamily="34" charset="0"/>
                          <a:cs typeface="Calibri" panose="020F0502020204030204" pitchFamily="34" charset="0"/>
                        </a:rPr>
                        <a:t>Python</a:t>
                      </a:r>
                    </a:p>
                  </a:txBody>
                  <a:tcPr anchor="ctr"/>
                </a:tc>
                <a:tc>
                  <a:txBody>
                    <a:bodyPr/>
                    <a:lstStyle/>
                    <a:p>
                      <a:r>
                        <a:rPr lang="en-IE" sz="1200" dirty="0">
                          <a:latin typeface="Calibri" panose="020F0502020204030204" pitchFamily="34" charset="0"/>
                          <a:ea typeface="Calibri" panose="020F0502020204030204" pitchFamily="34" charset="0"/>
                          <a:cs typeface="Calibri" panose="020F0502020204030204" pitchFamily="34" charset="0"/>
                        </a:rPr>
                        <a:t>0.82</a:t>
                      </a:r>
                    </a:p>
                  </a:txBody>
                  <a:tcPr/>
                </a:tc>
                <a:extLst>
                  <a:ext uri="{0D108BD9-81ED-4DB2-BD59-A6C34878D82A}">
                    <a16:rowId xmlns:a16="http://schemas.microsoft.com/office/drawing/2014/main" val="4208347611"/>
                  </a:ext>
                </a:extLst>
              </a:tr>
              <a:tr h="282369">
                <a:tc>
                  <a:txBody>
                    <a:bodyPr/>
                    <a:lstStyle/>
                    <a:p>
                      <a:r>
                        <a:rPr lang="en-IE" sz="1200" dirty="0"/>
                        <a:t>Power BI</a:t>
                      </a:r>
                      <a:endParaRPr lang="en-IE" sz="1200"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r>
                        <a:rPr lang="en-IE" sz="1200" dirty="0">
                          <a:latin typeface="Calibri" panose="020F0502020204030204" pitchFamily="34" charset="0"/>
                          <a:ea typeface="Calibri" panose="020F0502020204030204" pitchFamily="34" charset="0"/>
                          <a:cs typeface="Calibri" panose="020F0502020204030204" pitchFamily="34" charset="0"/>
                        </a:rPr>
                        <a:t>0.79</a:t>
                      </a:r>
                    </a:p>
                  </a:txBody>
                  <a:tcPr/>
                </a:tc>
                <a:extLst>
                  <a:ext uri="{0D108BD9-81ED-4DB2-BD59-A6C34878D82A}">
                    <a16:rowId xmlns:a16="http://schemas.microsoft.com/office/drawing/2014/main" val="1906167663"/>
                  </a:ext>
                </a:extLst>
              </a:tr>
              <a:tr h="282369">
                <a:tc>
                  <a:txBody>
                    <a:bodyPr/>
                    <a:lstStyle/>
                    <a:p>
                      <a:r>
                        <a:rPr lang="en-IE" sz="1200" dirty="0"/>
                        <a:t>Technical Writing</a:t>
                      </a:r>
                      <a:endParaRPr lang="en-IE" sz="1200"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r>
                        <a:rPr lang="en-IE" sz="1200" dirty="0">
                          <a:latin typeface="Calibri" panose="020F0502020204030204" pitchFamily="34" charset="0"/>
                          <a:ea typeface="Calibri" panose="020F0502020204030204" pitchFamily="34" charset="0"/>
                          <a:cs typeface="Calibri" panose="020F0502020204030204" pitchFamily="34" charset="0"/>
                        </a:rPr>
                        <a:t>0.60</a:t>
                      </a:r>
                    </a:p>
                  </a:txBody>
                  <a:tcPr/>
                </a:tc>
                <a:extLst>
                  <a:ext uri="{0D108BD9-81ED-4DB2-BD59-A6C34878D82A}">
                    <a16:rowId xmlns:a16="http://schemas.microsoft.com/office/drawing/2014/main" val="3412436063"/>
                  </a:ext>
                </a:extLst>
              </a:tr>
            </a:tbl>
          </a:graphicData>
        </a:graphic>
      </p:graphicFrame>
    </p:spTree>
    <p:extLst>
      <p:ext uri="{BB962C8B-B14F-4D97-AF65-F5344CB8AC3E}">
        <p14:creationId xmlns:p14="http://schemas.microsoft.com/office/powerpoint/2010/main" val="8084876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D67BDB9-8FA6-D48E-4BAA-50BD82CA44D1}"/>
              </a:ext>
            </a:extLst>
          </p:cNvPr>
          <p:cNvSpPr>
            <a:spLocks noGrp="1"/>
          </p:cNvSpPr>
          <p:nvPr>
            <p:ph type="sldNum" sz="quarter" idx="29"/>
          </p:nvPr>
        </p:nvSpPr>
        <p:spPr/>
        <p:txBody>
          <a:bodyPr/>
          <a:lstStyle/>
          <a:p>
            <a:fld id="{47FEACEE-25B4-4A2D-B147-27296E36371D}" type="slidenum">
              <a:rPr lang="en-US" altLang="zh-CN" smtClean="0"/>
              <a:pPr/>
              <a:t>9</a:t>
            </a:fld>
            <a:endParaRPr lang="en-US" altLang="zh-CN" dirty="0"/>
          </a:p>
        </p:txBody>
      </p:sp>
      <p:sp>
        <p:nvSpPr>
          <p:cNvPr id="6" name="Title 1">
            <a:extLst>
              <a:ext uri="{FF2B5EF4-FFF2-40B4-BE49-F238E27FC236}">
                <a16:creationId xmlns:a16="http://schemas.microsoft.com/office/drawing/2014/main" id="{B692D96B-BB4E-F702-0CA4-D6D3D0CAD223}"/>
              </a:ext>
            </a:extLst>
          </p:cNvPr>
          <p:cNvSpPr>
            <a:spLocks noGrp="1"/>
          </p:cNvSpPr>
          <p:nvPr>
            <p:ph type="title"/>
          </p:nvPr>
        </p:nvSpPr>
        <p:spPr>
          <a:xfrm>
            <a:off x="352552" y="82526"/>
            <a:ext cx="10515600" cy="1115434"/>
          </a:xfrm>
        </p:spPr>
        <p:txBody>
          <a:bodyPr/>
          <a:lstStyle/>
          <a:p>
            <a:r>
              <a:rPr lang="en-IE" b="1" dirty="0"/>
              <a:t>Skill Gap Detection &amp; Self-Assessment</a:t>
            </a:r>
            <a:r>
              <a:rPr lang="en-IE" dirty="0"/>
              <a:t>.</a:t>
            </a:r>
          </a:p>
        </p:txBody>
      </p:sp>
      <p:sp>
        <p:nvSpPr>
          <p:cNvPr id="7" name="TextBox 6">
            <a:extLst>
              <a:ext uri="{FF2B5EF4-FFF2-40B4-BE49-F238E27FC236}">
                <a16:creationId xmlns:a16="http://schemas.microsoft.com/office/drawing/2014/main" id="{8817539B-850F-807C-D3AA-A348975A0121}"/>
              </a:ext>
            </a:extLst>
          </p:cNvPr>
          <p:cNvSpPr txBox="1"/>
          <p:nvPr/>
        </p:nvSpPr>
        <p:spPr>
          <a:xfrm>
            <a:off x="0" y="1013294"/>
            <a:ext cx="12192000" cy="369332"/>
          </a:xfrm>
          <a:prstGeom prst="rect">
            <a:avLst/>
          </a:prstGeom>
          <a:solidFill>
            <a:schemeClr val="tx2">
              <a:lumMod val="10000"/>
              <a:lumOff val="90000"/>
            </a:schemeClr>
          </a:solidFill>
        </p:spPr>
        <p:txBody>
          <a:bodyPr wrap="square">
            <a:spAutoFit/>
          </a:bodyPr>
          <a:lstStyle/>
          <a:p>
            <a:pPr algn="ctr"/>
            <a:r>
              <a:rPr lang="en-US" dirty="0">
                <a:latin typeface="Calibri" panose="020F0502020204030204" pitchFamily="34" charset="0"/>
                <a:ea typeface="Calibri" panose="020F0502020204030204" pitchFamily="34" charset="0"/>
                <a:cs typeface="Calibri" panose="020F0502020204030204" pitchFamily="34" charset="0"/>
              </a:rPr>
              <a:t>To help users identify missing skills and assess their proficiency levels for smarter, personalized course recommendations.</a:t>
            </a:r>
          </a:p>
        </p:txBody>
      </p:sp>
      <p:sp>
        <p:nvSpPr>
          <p:cNvPr id="14" name="Rectangle 13">
            <a:extLst>
              <a:ext uri="{FF2B5EF4-FFF2-40B4-BE49-F238E27FC236}">
                <a16:creationId xmlns:a16="http://schemas.microsoft.com/office/drawing/2014/main" id="{4BB008E9-9171-DFFB-E2F2-AE54D36EDB0B}"/>
              </a:ext>
            </a:extLst>
          </p:cNvPr>
          <p:cNvSpPr/>
          <p:nvPr/>
        </p:nvSpPr>
        <p:spPr>
          <a:xfrm>
            <a:off x="132080" y="1658624"/>
            <a:ext cx="3616960" cy="2120896"/>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Step 1: Skill Review &amp; Selection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User is presented with a ranked list of extracted skills.</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They manually mark each skill as:</a:t>
            </a:r>
          </a:p>
          <a:p>
            <a:pPr marL="628650" marR="0" lvl="1"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2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Known</a:t>
            </a:r>
          </a:p>
          <a:p>
            <a:pPr marL="628650" marR="0" lvl="1"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2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Mastered</a:t>
            </a:r>
            <a:endParaRPr lang="en-US" altLang="en-US" sz="12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628650" marR="0" lvl="1"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2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Not Applicable</a:t>
            </a:r>
            <a:endParaRPr kumimoji="0" lang="en-US" altLang="en-US"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1"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This filters out already-acquired or irrelevant skills.</a:t>
            </a:r>
            <a:endParaRPr kumimoji="0" lang="en-US" altLang="en-US"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a:buNone/>
            </a:pPr>
            <a:endParaRPr lang="en-US" sz="1200" dirty="0">
              <a:solidFill>
                <a:sysClr val="windowText" lastClr="000000"/>
              </a:solidFill>
              <a:latin typeface="Calibri" panose="020F0502020204030204" pitchFamily="34" charset="0"/>
              <a:ea typeface="Calibri" panose="020F0502020204030204" pitchFamily="34" charset="0"/>
              <a:cs typeface="Calibri" panose="020F0502020204030204" pitchFamily="34" charset="0"/>
            </a:endParaRPr>
          </a:p>
        </p:txBody>
      </p:sp>
      <p:sp>
        <p:nvSpPr>
          <p:cNvPr id="15" name="Rectangle 14">
            <a:extLst>
              <a:ext uri="{FF2B5EF4-FFF2-40B4-BE49-F238E27FC236}">
                <a16:creationId xmlns:a16="http://schemas.microsoft.com/office/drawing/2014/main" id="{C06EB195-BAF9-FFE5-BF8E-DEA690DA0941}"/>
              </a:ext>
            </a:extLst>
          </p:cNvPr>
          <p:cNvSpPr/>
          <p:nvPr/>
        </p:nvSpPr>
        <p:spPr>
          <a:xfrm>
            <a:off x="3911600" y="1658624"/>
            <a:ext cx="3616960" cy="2120896"/>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buNone/>
            </a:pPr>
            <a:r>
              <a:rPr lang="en-US" sz="1200" b="1" dirty="0">
                <a:solidFill>
                  <a:schemeClr val="tx1"/>
                </a:solidFill>
                <a:latin typeface="Calibri" panose="020F0502020204030204" pitchFamily="34" charset="0"/>
                <a:ea typeface="Calibri" panose="020F0502020204030204" pitchFamily="34" charset="0"/>
                <a:cs typeface="Calibri" panose="020F0502020204030204" pitchFamily="34" charset="0"/>
              </a:rPr>
              <a:t>Step 2: Show Missing Skills</a:t>
            </a:r>
          </a:p>
          <a:p>
            <a:pPr>
              <a:lnSpc>
                <a:spcPct val="150000"/>
              </a:lnSpc>
            </a:pPr>
            <a:endParaRPr lang="en-US" sz="12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171450" indent="-171450">
              <a:lnSpc>
                <a:spcPct val="150000"/>
              </a:lnSpc>
              <a:buFont typeface="Arial" panose="020B0604020202020204" pitchFamily="34" charset="0"/>
              <a:buChar char="•"/>
            </a:pPr>
            <a:r>
              <a:rPr lang="en-US" sz="1200" dirty="0">
                <a:solidFill>
                  <a:schemeClr val="tx1"/>
                </a:solidFill>
                <a:latin typeface="Calibri" panose="020F0502020204030204" pitchFamily="34" charset="0"/>
                <a:ea typeface="Calibri" panose="020F0502020204030204" pitchFamily="34" charset="0"/>
                <a:cs typeface="Calibri" panose="020F0502020204030204" pitchFamily="34" charset="0"/>
              </a:rPr>
              <a:t>Once the user confirms, only the </a:t>
            </a:r>
            <a:r>
              <a:rPr lang="en-US" sz="1200" b="1" dirty="0">
                <a:solidFill>
                  <a:schemeClr val="tx1"/>
                </a:solidFill>
                <a:latin typeface="Calibri" panose="020F0502020204030204" pitchFamily="34" charset="0"/>
                <a:ea typeface="Calibri" panose="020F0502020204030204" pitchFamily="34" charset="0"/>
                <a:cs typeface="Calibri" panose="020F0502020204030204" pitchFamily="34" charset="0"/>
              </a:rPr>
              <a:t>relevant missing or weak skills</a:t>
            </a:r>
            <a:r>
              <a:rPr lang="en-US" sz="1200" dirty="0">
                <a:solidFill>
                  <a:schemeClr val="tx1"/>
                </a:solidFill>
                <a:latin typeface="Calibri" panose="020F0502020204030204" pitchFamily="34" charset="0"/>
                <a:ea typeface="Calibri" panose="020F0502020204030204" pitchFamily="34" charset="0"/>
                <a:cs typeface="Calibri" panose="020F0502020204030204" pitchFamily="34" charset="0"/>
              </a:rPr>
              <a:t> are displayed.</a:t>
            </a:r>
          </a:p>
          <a:p>
            <a:pPr marL="171450" indent="-171450">
              <a:lnSpc>
                <a:spcPct val="150000"/>
              </a:lnSpc>
              <a:buFont typeface="Arial" panose="020B0604020202020204" pitchFamily="34" charset="0"/>
              <a:buChar char="•"/>
            </a:pPr>
            <a:r>
              <a:rPr lang="en-US" sz="1200" dirty="0">
                <a:solidFill>
                  <a:schemeClr val="tx1"/>
                </a:solidFill>
                <a:latin typeface="Calibri" panose="020F0502020204030204" pitchFamily="34" charset="0"/>
                <a:ea typeface="Calibri" panose="020F0502020204030204" pitchFamily="34" charset="0"/>
                <a:cs typeface="Calibri" panose="020F0502020204030204" pitchFamily="34" charset="0"/>
              </a:rPr>
              <a:t>These are the skills the system believes the user should focus on.</a:t>
            </a:r>
          </a:p>
          <a:p>
            <a:pPr>
              <a:lnSpc>
                <a:spcPct val="150000"/>
              </a:lnSpc>
              <a:buNone/>
            </a:pPr>
            <a:endParaRPr lang="en-US" sz="12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16" name="Rectangle 15">
            <a:extLst>
              <a:ext uri="{FF2B5EF4-FFF2-40B4-BE49-F238E27FC236}">
                <a16:creationId xmlns:a16="http://schemas.microsoft.com/office/drawing/2014/main" id="{D695E90F-AB45-F40D-30ED-FA543B4AEF86}"/>
              </a:ext>
            </a:extLst>
          </p:cNvPr>
          <p:cNvSpPr/>
          <p:nvPr/>
        </p:nvSpPr>
        <p:spPr>
          <a:xfrm>
            <a:off x="7691120" y="1658624"/>
            <a:ext cx="3616960" cy="2120896"/>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buNone/>
            </a:pPr>
            <a:r>
              <a:rPr lang="en-US" sz="1200" b="1" dirty="0">
                <a:solidFill>
                  <a:schemeClr val="tx1"/>
                </a:solidFill>
                <a:latin typeface="Calibri" panose="020F0502020204030204" pitchFamily="34" charset="0"/>
                <a:ea typeface="Calibri" panose="020F0502020204030204" pitchFamily="34" charset="0"/>
                <a:cs typeface="Calibri" panose="020F0502020204030204" pitchFamily="34" charset="0"/>
              </a:rPr>
              <a:t>Step 3: Self-Assessment</a:t>
            </a:r>
          </a:p>
          <a:p>
            <a:pPr>
              <a:lnSpc>
                <a:spcPct val="150000"/>
              </a:lnSpc>
              <a:buNone/>
            </a:pPr>
            <a:endParaRPr lang="en-US" sz="12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171450" indent="-171450">
              <a:lnSpc>
                <a:spcPct val="150000"/>
              </a:lnSpc>
              <a:buFont typeface="Arial" panose="020B0604020202020204" pitchFamily="34" charset="0"/>
              <a:buChar char="•"/>
            </a:pPr>
            <a:r>
              <a:rPr lang="en-US" sz="1200" dirty="0">
                <a:solidFill>
                  <a:schemeClr val="tx1"/>
                </a:solidFill>
                <a:latin typeface="Calibri" panose="020F0502020204030204" pitchFamily="34" charset="0"/>
                <a:ea typeface="Calibri" panose="020F0502020204030204" pitchFamily="34" charset="0"/>
                <a:cs typeface="Calibri" panose="020F0502020204030204" pitchFamily="34" charset="0"/>
              </a:rPr>
              <a:t>For each missing skill, the user selects their proficiency level: Beginner, Intermediate,  Advanced.</a:t>
            </a:r>
          </a:p>
          <a:p>
            <a:pPr marL="171450" indent="-171450">
              <a:lnSpc>
                <a:spcPct val="150000"/>
              </a:lnSpc>
              <a:buFont typeface="Arial" panose="020B0604020202020204" pitchFamily="34" charset="0"/>
              <a:buChar char="•"/>
            </a:pPr>
            <a:r>
              <a:rPr lang="en-US" sz="1200" dirty="0">
                <a:solidFill>
                  <a:schemeClr val="tx1"/>
                </a:solidFill>
                <a:latin typeface="Calibri" panose="020F0502020204030204" pitchFamily="34" charset="0"/>
                <a:ea typeface="Calibri" panose="020F0502020204030204" pitchFamily="34" charset="0"/>
                <a:cs typeface="Calibri" panose="020F0502020204030204" pitchFamily="34" charset="0"/>
              </a:rPr>
              <a:t>This allows the system to recommend courses that match the user’s current skill depth.</a:t>
            </a:r>
          </a:p>
        </p:txBody>
      </p:sp>
      <p:sp>
        <p:nvSpPr>
          <p:cNvPr id="18" name="Rectangle 17">
            <a:extLst>
              <a:ext uri="{FF2B5EF4-FFF2-40B4-BE49-F238E27FC236}">
                <a16:creationId xmlns:a16="http://schemas.microsoft.com/office/drawing/2014/main" id="{93EEE1AD-9AF9-D6F0-AF5D-E2CFFFB63F7A}"/>
              </a:ext>
            </a:extLst>
          </p:cNvPr>
          <p:cNvSpPr/>
          <p:nvPr/>
        </p:nvSpPr>
        <p:spPr>
          <a:xfrm>
            <a:off x="7699250" y="3863138"/>
            <a:ext cx="3616960" cy="2568142"/>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buNone/>
            </a:pPr>
            <a:r>
              <a:rPr lang="en-US" sz="1200" b="1" u="sng" dirty="0">
                <a:solidFill>
                  <a:schemeClr val="tx1"/>
                </a:solidFill>
                <a:latin typeface="Calibri" panose="020F0502020204030204" pitchFamily="34" charset="0"/>
                <a:ea typeface="Calibri" panose="020F0502020204030204" pitchFamily="34" charset="0"/>
                <a:cs typeface="Calibri" panose="020F0502020204030204" pitchFamily="34" charset="0"/>
              </a:rPr>
              <a:t>Why Self Assessment</a:t>
            </a:r>
          </a:p>
          <a:p>
            <a:pPr>
              <a:lnSpc>
                <a:spcPct val="150000"/>
              </a:lnSpc>
              <a:buNone/>
            </a:pPr>
            <a:r>
              <a:rPr lang="en-US" sz="1200" b="1" dirty="0">
                <a:solidFill>
                  <a:schemeClr val="tx1"/>
                </a:solidFill>
                <a:latin typeface="Calibri" panose="020F0502020204030204" pitchFamily="34" charset="0"/>
                <a:ea typeface="Calibri" panose="020F0502020204030204" pitchFamily="34" charset="0"/>
                <a:cs typeface="Calibri" panose="020F0502020204030204" pitchFamily="34" charset="0"/>
              </a:rPr>
              <a:t>User-driven</a:t>
            </a:r>
            <a:r>
              <a:rPr lang="en-US" sz="1200" dirty="0">
                <a:solidFill>
                  <a:schemeClr val="tx1"/>
                </a:solidFill>
                <a:latin typeface="Calibri" panose="020F0502020204030204" pitchFamily="34" charset="0"/>
                <a:ea typeface="Calibri" panose="020F0502020204030204" pitchFamily="34" charset="0"/>
                <a:cs typeface="Calibri" panose="020F0502020204030204" pitchFamily="34" charset="0"/>
              </a:rPr>
              <a:t>: Empowers users to be honest about their skillset.</a:t>
            </a:r>
          </a:p>
          <a:p>
            <a:pPr marL="285750" indent="-285750">
              <a:lnSpc>
                <a:spcPct val="150000"/>
              </a:lnSpc>
              <a:buFont typeface="Arial" panose="020B0604020202020204" pitchFamily="34" charset="0"/>
              <a:buChar char="•"/>
            </a:pPr>
            <a:r>
              <a:rPr lang="en-US" sz="1200" b="1" dirty="0">
                <a:solidFill>
                  <a:schemeClr val="tx1"/>
                </a:solidFill>
                <a:latin typeface="Calibri" panose="020F0502020204030204" pitchFamily="34" charset="0"/>
                <a:ea typeface="Calibri" panose="020F0502020204030204" pitchFamily="34" charset="0"/>
                <a:cs typeface="Calibri" panose="020F0502020204030204" pitchFamily="34" charset="0"/>
              </a:rPr>
              <a:t>Accurate gap analysis</a:t>
            </a:r>
            <a:r>
              <a:rPr lang="en-US" sz="1200" dirty="0">
                <a:solidFill>
                  <a:schemeClr val="tx1"/>
                </a:solidFill>
                <a:latin typeface="Calibri" panose="020F0502020204030204" pitchFamily="34" charset="0"/>
                <a:ea typeface="Calibri" panose="020F0502020204030204" pitchFamily="34" charset="0"/>
                <a:cs typeface="Calibri" panose="020F0502020204030204" pitchFamily="34" charset="0"/>
              </a:rPr>
              <a:t>: Filters out noise and targets only meaningful upskilling.</a:t>
            </a:r>
          </a:p>
          <a:p>
            <a:pPr marL="285750" indent="-285750">
              <a:lnSpc>
                <a:spcPct val="150000"/>
              </a:lnSpc>
              <a:buFont typeface="Arial" panose="020B0604020202020204" pitchFamily="34" charset="0"/>
              <a:buChar char="•"/>
            </a:pPr>
            <a:r>
              <a:rPr lang="en-US" sz="1200" b="1" dirty="0">
                <a:solidFill>
                  <a:schemeClr val="tx1"/>
                </a:solidFill>
                <a:latin typeface="Calibri" panose="020F0502020204030204" pitchFamily="34" charset="0"/>
                <a:ea typeface="Calibri" panose="020F0502020204030204" pitchFamily="34" charset="0"/>
                <a:cs typeface="Calibri" panose="020F0502020204030204" pitchFamily="34" charset="0"/>
              </a:rPr>
              <a:t>Adaptive learning</a:t>
            </a:r>
            <a:r>
              <a:rPr lang="en-US" sz="1200" dirty="0">
                <a:solidFill>
                  <a:schemeClr val="tx1"/>
                </a:solidFill>
                <a:latin typeface="Calibri" panose="020F0502020204030204" pitchFamily="34" charset="0"/>
                <a:ea typeface="Calibri" panose="020F0502020204030204" pitchFamily="34" charset="0"/>
                <a:cs typeface="Calibri" panose="020F0502020204030204" pitchFamily="34" charset="0"/>
              </a:rPr>
              <a:t>: Helps map the right course level (Beginner/Advanced) to each missing skill.</a:t>
            </a:r>
          </a:p>
        </p:txBody>
      </p:sp>
      <p:pic>
        <p:nvPicPr>
          <p:cNvPr id="20" name="Picture 19">
            <a:extLst>
              <a:ext uri="{FF2B5EF4-FFF2-40B4-BE49-F238E27FC236}">
                <a16:creationId xmlns:a16="http://schemas.microsoft.com/office/drawing/2014/main" id="{5DF930A2-24F3-303F-857D-1A27FADED8BB}"/>
              </a:ext>
            </a:extLst>
          </p:cNvPr>
          <p:cNvPicPr>
            <a:picLocks noChangeAspect="1"/>
          </p:cNvPicPr>
          <p:nvPr/>
        </p:nvPicPr>
        <p:blipFill>
          <a:blip r:embed="rId2"/>
          <a:stretch>
            <a:fillRect/>
          </a:stretch>
        </p:blipFill>
        <p:spPr>
          <a:xfrm>
            <a:off x="132080" y="3911600"/>
            <a:ext cx="3616959" cy="1287776"/>
          </a:xfrm>
          <a:prstGeom prst="rect">
            <a:avLst/>
          </a:prstGeom>
          <a:ln>
            <a:solidFill>
              <a:schemeClr val="tx1"/>
            </a:solidFill>
          </a:ln>
        </p:spPr>
      </p:pic>
      <p:pic>
        <p:nvPicPr>
          <p:cNvPr id="22" name="Picture 21">
            <a:extLst>
              <a:ext uri="{FF2B5EF4-FFF2-40B4-BE49-F238E27FC236}">
                <a16:creationId xmlns:a16="http://schemas.microsoft.com/office/drawing/2014/main" id="{4DC84D09-FE9D-D257-AE6C-C03A24E4C9E6}"/>
              </a:ext>
            </a:extLst>
          </p:cNvPr>
          <p:cNvPicPr>
            <a:picLocks noChangeAspect="1"/>
          </p:cNvPicPr>
          <p:nvPr/>
        </p:nvPicPr>
        <p:blipFill>
          <a:blip r:embed="rId3"/>
          <a:stretch>
            <a:fillRect/>
          </a:stretch>
        </p:blipFill>
        <p:spPr>
          <a:xfrm>
            <a:off x="3908161" y="3863138"/>
            <a:ext cx="3631967" cy="2568142"/>
          </a:xfrm>
          <a:prstGeom prst="rect">
            <a:avLst/>
          </a:prstGeom>
          <a:ln>
            <a:solidFill>
              <a:schemeClr val="tx1"/>
            </a:solidFill>
          </a:ln>
        </p:spPr>
      </p:pic>
    </p:spTree>
    <p:extLst>
      <p:ext uri="{BB962C8B-B14F-4D97-AF65-F5344CB8AC3E}">
        <p14:creationId xmlns:p14="http://schemas.microsoft.com/office/powerpoint/2010/main" val="1122923541"/>
      </p:ext>
    </p:extLst>
  </p:cSld>
  <p:clrMapOvr>
    <a:masterClrMapping/>
  </p:clrMapOvr>
</p:sld>
</file>

<file path=ppt/theme/theme1.xml><?xml version="1.0" encoding="utf-8"?>
<a:theme xmlns:a="http://schemas.openxmlformats.org/drawingml/2006/main" name="Custom​​">
  <a:themeElements>
    <a:clrScheme name="Custom 9">
      <a:dk1>
        <a:srgbClr val="000000"/>
      </a:dk1>
      <a:lt1>
        <a:srgbClr val="FFFFFF"/>
      </a:lt1>
      <a:dk2>
        <a:srgbClr val="0F253E"/>
      </a:dk2>
      <a:lt2>
        <a:srgbClr val="E7E6E6"/>
      </a:lt2>
      <a:accent1>
        <a:srgbClr val="4472C4"/>
      </a:accent1>
      <a:accent2>
        <a:srgbClr val="B83803"/>
      </a:accent2>
      <a:accent3>
        <a:srgbClr val="DCD3CC"/>
      </a:accent3>
      <a:accent4>
        <a:srgbClr val="F79320"/>
      </a:accent4>
      <a:accent5>
        <a:srgbClr val="44668D"/>
      </a:accent5>
      <a:accent6>
        <a:srgbClr val="0F253E"/>
      </a:accent6>
      <a:hlink>
        <a:srgbClr val="AEC0D9"/>
      </a:hlink>
      <a:folHlink>
        <a:srgbClr val="B83903"/>
      </a:folHlink>
    </a:clrScheme>
    <a:fontScheme name="Custom 10">
      <a:majorFont>
        <a:latin typeface="Posterama Text Black"/>
        <a:ea typeface=""/>
        <a:cs typeface=""/>
      </a:majorFont>
      <a:minorFont>
        <a:latin typeface="Abad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a:lstStyle>
        <a:defPPr marL="0" indent="0" algn="ctr">
          <a:lnSpc>
            <a:spcPct val="100000"/>
          </a:lnSpc>
          <a:spcBef>
            <a:spcPts val="0"/>
          </a:spcBef>
          <a:buFontTx/>
          <a:buNone/>
          <a:defRPr sz="1800" smtClean="0">
            <a:solidFill>
              <a:prstClr val="white"/>
            </a:solidFill>
            <a:latin typeface="Posterama" panose="020B0504020200020000" pitchFamily="34" charset="0"/>
            <a:ea typeface="微软雅黑"/>
            <a:cs typeface="Posterama" panose="020B0504020200020000" pitchFamily="34" charset="0"/>
          </a:defRPr>
        </a:defPPr>
      </a:lstStyle>
    </a:txDef>
  </a:objectDefaults>
  <a:extraClrSchemeLst/>
  <a:extLst>
    <a:ext uri="{05A4C25C-085E-4340-85A3-A5531E510DB2}">
      <thm15:themeFamily xmlns:thm15="http://schemas.microsoft.com/office/thememl/2012/main" name="Hexagon Light Presentation_win32_v5" id="{045A9B2F-7300-4673-816B-F1EB3C673B2C}" vid="{27F8BD87-6984-44CA-8D4F-354B20CB0C1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5515263-A3DE-4193-B6AA-5C449C94519F}">
  <ds:schemaRefs>
    <ds:schemaRef ds:uri="http://schemas.microsoft.com/sharepoint/v3/contenttype/forms"/>
  </ds:schemaRefs>
</ds:datastoreItem>
</file>

<file path=customXml/itemProps2.xml><?xml version="1.0" encoding="utf-8"?>
<ds:datastoreItem xmlns:ds="http://schemas.openxmlformats.org/officeDocument/2006/customXml" ds:itemID="{A0AD9BE2-6B3D-4616-B044-300A8177DEA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74CFA8B0-C7B8-4655-A378-2962C04794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Hexagon presentation light</Template>
  <TotalTime>1299</TotalTime>
  <Words>2018</Words>
  <Application>Microsoft Office PowerPoint</Application>
  <PresentationFormat>Widescreen</PresentationFormat>
  <Paragraphs>328</Paragraphs>
  <Slides>15</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等线</vt:lpstr>
      <vt:lpstr>Abadi</vt:lpstr>
      <vt:lpstr>Arial</vt:lpstr>
      <vt:lpstr>Calibri</vt:lpstr>
      <vt:lpstr>Posterama</vt:lpstr>
      <vt:lpstr>Posterama Text Black</vt:lpstr>
      <vt:lpstr>Posterama Text SemiBold</vt:lpstr>
      <vt:lpstr>Wingdings</vt:lpstr>
      <vt:lpstr>Custom​​</vt:lpstr>
      <vt:lpstr>Progress Update  Development of Skill Diagnostic Tool</vt:lpstr>
      <vt:lpstr>AGENDA</vt:lpstr>
      <vt:lpstr>Project Recap</vt:lpstr>
      <vt:lpstr>Methodology and Overall System Pipeline</vt:lpstr>
      <vt:lpstr>User Inputs</vt:lpstr>
      <vt:lpstr>Data Source</vt:lpstr>
      <vt:lpstr>Job Description Generation (Flan-T5)</vt:lpstr>
      <vt:lpstr>Skill Extraction &amp; Ranking</vt:lpstr>
      <vt:lpstr>Skill Gap Detection &amp; Self-Assessment.</vt:lpstr>
      <vt:lpstr>Skill Gap Detection &amp; Self-Assessment.</vt:lpstr>
      <vt:lpstr>Technical Stack</vt:lpstr>
      <vt:lpstr>Achievements So Far</vt:lpstr>
      <vt:lpstr>Next Step</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Ashutosh Pathak</dc:creator>
  <cp:lastModifiedBy>Ashutosh Pathak</cp:lastModifiedBy>
  <cp:revision>58</cp:revision>
  <dcterms:created xsi:type="dcterms:W3CDTF">2025-03-25T22:32:07Z</dcterms:created>
  <dcterms:modified xsi:type="dcterms:W3CDTF">2025-03-28T14:44:38Z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