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4620e4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4620e4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4620e4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4620e4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4620e4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4620e4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4ec27c39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4ec27c39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4ec27c39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4ec27c39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4ec27c3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4ec27c3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4ec27c39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4ec27c39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4ec27c3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4ec27c3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4ec27c3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4ec27c3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4620e4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4620e4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4620e4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4620e4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D552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D5520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D55204"/>
          </a:solidFill>
          <a:ln cap="flat" cmpd="sng" w="9525">
            <a:solidFill>
              <a:srgbClr val="EA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133275"/>
            <a:ext cx="8282400" cy="29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Accessing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database from C# application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ComboBox Items from</a:t>
            </a:r>
            <a:r>
              <a:rPr lang="en-GB"/>
              <a:t> DataTable 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547725"/>
            <a:ext cx="8422725" cy="2069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Grocery Store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Show a list of items and amounts for a certain order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Get the phone number of a specific customer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Fill the Product and Customer comboboxes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Write the add and delete event handlers using the given functions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Do all the </a:t>
            </a:r>
            <a:r>
              <a:rPr lang="en-GB" sz="2000"/>
              <a:t>necessary</a:t>
            </a:r>
            <a:r>
              <a:rPr lang="en-GB" sz="2000"/>
              <a:t> validation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1.Creating Data Connection to 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the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data connection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the connection 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2.DBManager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DBManager Functions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ExecuteScalar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ExecuteNonQuery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ExecuteReader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CloseConnection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3.DataGridView and </a:t>
            </a:r>
            <a:r>
              <a:rPr lang="en-GB"/>
              <a:t>Combobox</a:t>
            </a:r>
            <a:r>
              <a:rPr lang="en-GB"/>
              <a:t> Revisited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DataTable on DataGridView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8520599" cy="13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