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4" r:id="rId1"/>
    <p:sldMasterId id="2147483978" r:id="rId2"/>
    <p:sldMasterId id="2147483989" r:id="rId3"/>
    <p:sldMasterId id="2147484019" r:id="rId4"/>
  </p:sldMasterIdLst>
  <p:handoutMasterIdLst>
    <p:handoutMasterId r:id="rId11"/>
  </p:handoutMasterIdLst>
  <p:sldIdLst>
    <p:sldId id="257" r:id="rId5"/>
    <p:sldId id="258" r:id="rId6"/>
    <p:sldId id="259" r:id="rId7"/>
    <p:sldId id="260" r:id="rId8"/>
    <p:sldId id="262" r:id="rId9"/>
    <p:sldId id="263" r:id="rId10"/>
  </p:sldIdLst>
  <p:sldSz cx="9144000" cy="6858000" type="screen4x3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08B179C1-8661-784C-8DA4-6308837A7511}">
          <p14:sldIdLst>
            <p14:sldId id="257"/>
            <p14:sldId id="258"/>
            <p14:sldId id="259"/>
            <p14:sldId id="260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69EAD"/>
    <a:srgbClr val="B60225"/>
    <a:srgbClr val="C03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-1088" y="-80"/>
      </p:cViewPr>
      <p:guideLst>
        <p:guide orient="horz" pos="921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E377CAF-2816-7F40-B848-406DD27D5DEB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35E4603-4871-0F40-9F04-AA53B8A0D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1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BU stack_2clr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2543175"/>
            <a:ext cx="525303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8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-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978400" y="1111318"/>
            <a:ext cx="4165600" cy="256039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4978400" y="3826396"/>
            <a:ext cx="4165600" cy="2556364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57200" y="1375914"/>
            <a:ext cx="4435340" cy="4846343"/>
          </a:xfrm>
        </p:spPr>
        <p:txBody>
          <a:bodyPr tIns="0"/>
          <a:lstStyle>
            <a:lvl1pPr marL="0" indent="0">
              <a:buFontTx/>
              <a:buNone/>
              <a:defRPr sz="3200">
                <a:solidFill>
                  <a:srgbClr val="B60225"/>
                </a:solidFill>
              </a:defRPr>
            </a:lvl1pPr>
            <a:lvl2pPr marL="288925" indent="-288925" algn="l">
              <a:buClr>
                <a:srgbClr val="B60225"/>
              </a:buClr>
              <a:buFont typeface="Arial"/>
              <a:buChar char="•"/>
              <a:defRPr sz="2400" baseline="0">
                <a:solidFill>
                  <a:schemeClr val="tx1"/>
                </a:solidFill>
              </a:defRPr>
            </a:lvl2pPr>
            <a:lvl4pPr marL="685800" indent="-365125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9171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-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941382" y="1116769"/>
            <a:ext cx="4202617" cy="255494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4941382" y="3801972"/>
            <a:ext cx="4202617" cy="257264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57200" y="1375914"/>
            <a:ext cx="4435340" cy="4846343"/>
          </a:xfrm>
        </p:spPr>
        <p:txBody>
          <a:bodyPr tIns="0"/>
          <a:lstStyle>
            <a:lvl1pPr marL="0" indent="0">
              <a:buFontTx/>
              <a:buNone/>
              <a:defRPr sz="3200">
                <a:solidFill>
                  <a:srgbClr val="B60225"/>
                </a:solidFill>
              </a:defRPr>
            </a:lvl1pPr>
            <a:lvl2pPr marL="288925" indent="-288925" algn="l">
              <a:buClr>
                <a:srgbClr val="B60225"/>
              </a:buClr>
              <a:buFont typeface="Arial"/>
              <a:buChar char="•"/>
              <a:defRPr sz="2400" baseline="0">
                <a:solidFill>
                  <a:schemeClr val="tx1"/>
                </a:solidFill>
              </a:defRPr>
            </a:lvl2pPr>
            <a:lvl4pPr marL="685800" indent="-365125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9929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-2 SmartAr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SmartArt Placeholder 5"/>
          <p:cNvSpPr>
            <a:spLocks noGrp="1"/>
          </p:cNvSpPr>
          <p:nvPr>
            <p:ph type="dgm" sz="quarter" idx="11"/>
          </p:nvPr>
        </p:nvSpPr>
        <p:spPr>
          <a:xfrm>
            <a:off x="4868117" y="1107212"/>
            <a:ext cx="4275883" cy="257264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SmartArt Placeholder 7"/>
          <p:cNvSpPr>
            <a:spLocks noGrp="1"/>
          </p:cNvSpPr>
          <p:nvPr>
            <p:ph type="dgm" sz="quarter" idx="12"/>
          </p:nvPr>
        </p:nvSpPr>
        <p:spPr>
          <a:xfrm>
            <a:off x="4864100" y="3818253"/>
            <a:ext cx="4279900" cy="257264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57200" y="1375914"/>
            <a:ext cx="4435340" cy="4846343"/>
          </a:xfrm>
        </p:spPr>
        <p:txBody>
          <a:bodyPr tIns="0"/>
          <a:lstStyle>
            <a:lvl1pPr marL="0" indent="0">
              <a:buFontTx/>
              <a:buNone/>
              <a:defRPr sz="3200">
                <a:solidFill>
                  <a:srgbClr val="B60225"/>
                </a:solidFill>
              </a:defRPr>
            </a:lvl1pPr>
            <a:lvl2pPr marL="288925" indent="-288925" algn="l">
              <a:buClr>
                <a:srgbClr val="B60225"/>
              </a:buClr>
              <a:buFont typeface="Arial"/>
              <a:buChar char="•"/>
              <a:defRPr sz="2400" baseline="0">
                <a:solidFill>
                  <a:schemeClr val="tx1"/>
                </a:solidFill>
              </a:defRPr>
            </a:lvl2pPr>
            <a:lvl4pPr marL="685800" indent="-365125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565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099071"/>
            <a:ext cx="9144000" cy="52836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16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523999"/>
            <a:ext cx="8229600" cy="398780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chemeClr val="tx1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72324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3394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581866"/>
            <a:ext cx="8229600" cy="3653886"/>
          </a:xfrm>
          <a:prstGeom prst="rect">
            <a:avLst/>
          </a:prstGeom>
        </p:spPr>
        <p:txBody>
          <a:bodyPr tIns="0" rIns="0" bIns="0" anchor="ctr"/>
          <a:lstStyle>
            <a:lvl1pPr algn="ctr">
              <a:buFontTx/>
              <a:buNone/>
              <a:defRPr sz="3600">
                <a:solidFill>
                  <a:schemeClr val="tx1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8155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31355"/>
            <a:ext cx="8229600" cy="4812919"/>
          </a:xfrm>
        </p:spPr>
        <p:txBody>
          <a:bodyPr tIns="0" rIns="0" bIns="0"/>
          <a:lstStyle>
            <a:lvl1pPr marL="365760" indent="-365760">
              <a:buFont typeface="Arial"/>
              <a:buChar char="•"/>
              <a:defRPr>
                <a:solidFill>
                  <a:schemeClr val="tx1"/>
                </a:solidFill>
              </a:defRPr>
            </a:lvl1pPr>
            <a:lvl2pPr marL="731520" indent="-365760">
              <a:buClr>
                <a:srgbClr val="B60225"/>
              </a:buClr>
              <a:buFont typeface="Courier New"/>
              <a:buChar char="o"/>
              <a:defRPr sz="2400" baseline="0"/>
            </a:lvl2pPr>
            <a:lvl3pPr marL="731520" indent="-365760">
              <a:buClr>
                <a:srgbClr val="B60225"/>
              </a:buClr>
              <a:buFont typeface="Courier New"/>
              <a:buChar char="o"/>
              <a:defRPr sz="2400" baseline="0"/>
            </a:lvl3pPr>
            <a:lvl4pPr marL="731520" indent="-365760">
              <a:buClr>
                <a:srgbClr val="B60225"/>
              </a:buClr>
              <a:buFont typeface="Courier New"/>
              <a:buChar char="o"/>
              <a:defRPr sz="2400" baseline="0"/>
            </a:lvl4pPr>
            <a:lvl5pPr marL="731520" indent="-365760">
              <a:buClr>
                <a:srgbClr val="B60225"/>
              </a:buClr>
              <a:buFont typeface="Courier New"/>
              <a:buChar char="o"/>
              <a:defRPr sz="24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62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Header followed by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56000" y="288518"/>
            <a:ext cx="5120640" cy="723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1013" y="1325650"/>
            <a:ext cx="8205787" cy="464533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65125" indent="-365125">
              <a:buFont typeface="Arial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4161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Bulleted Text 3-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7"/>
          </p:nvPr>
        </p:nvSpPr>
        <p:spPr>
          <a:xfrm>
            <a:off x="5922118" y="1113257"/>
            <a:ext cx="3221882" cy="1675498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2"/>
          </p:nvPr>
        </p:nvSpPr>
        <p:spPr>
          <a:xfrm>
            <a:off x="457200" y="1278439"/>
            <a:ext cx="4972622" cy="4821276"/>
          </a:xfrm>
        </p:spPr>
        <p:txBody>
          <a:bodyPr tIns="0"/>
          <a:lstStyle>
            <a:lvl1pPr marL="365760" indent="-365760">
              <a:buFont typeface="Arial"/>
              <a:buChar char="•"/>
              <a:defRPr sz="3200">
                <a:solidFill>
                  <a:schemeClr val="tx1"/>
                </a:solidFill>
              </a:defRPr>
            </a:lvl1pPr>
            <a:lvl2pPr marL="731520" indent="-365760" algn="l">
              <a:buClr>
                <a:srgbClr val="B60225"/>
              </a:buClr>
              <a:buFont typeface="Courier New"/>
              <a:buChar char="o"/>
              <a:defRPr sz="2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517900" y="284311"/>
            <a:ext cx="5120640" cy="726952"/>
          </a:xfrm>
          <a:prstGeom prst="rect">
            <a:avLst/>
          </a:prstGeom>
        </p:spPr>
        <p:txBody>
          <a:bodyPr rIns="0" anchor="ctr">
            <a:noAutofit/>
          </a:bodyPr>
          <a:lstStyle>
            <a:lvl1pPr algn="r">
              <a:buFontTx/>
              <a:buNone/>
              <a:defRPr sz="1600" cap="all"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21"/>
          </p:nvPr>
        </p:nvSpPr>
        <p:spPr>
          <a:xfrm>
            <a:off x="5922118" y="4698875"/>
            <a:ext cx="3221882" cy="1676525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5922118" y="2907348"/>
            <a:ext cx="3221882" cy="167293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802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Bulleted Text-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57800" y="1111318"/>
            <a:ext cx="3886200" cy="5271436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567778" y="284311"/>
            <a:ext cx="5119021" cy="731520"/>
          </a:xfrm>
          <a:prstGeom prst="rect">
            <a:avLst/>
          </a:prstGeom>
        </p:spPr>
        <p:txBody>
          <a:bodyPr rIns="0" anchor="ctr">
            <a:noAutofit/>
          </a:bodyPr>
          <a:lstStyle>
            <a:lvl1pPr algn="r">
              <a:buFontTx/>
              <a:buNone/>
              <a:defRPr sz="1600" cap="all"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7200" y="1286794"/>
            <a:ext cx="4435340" cy="4846343"/>
          </a:xfrm>
        </p:spPr>
        <p:txBody>
          <a:bodyPr tIns="0"/>
          <a:lstStyle>
            <a:lvl1pPr marL="365760" indent="-365760">
              <a:buFont typeface="Arial"/>
              <a:buChar char="•"/>
              <a:defRPr sz="3200">
                <a:solidFill>
                  <a:schemeClr val="tx1"/>
                </a:solidFill>
              </a:defRPr>
            </a:lvl1pPr>
            <a:lvl2pPr marL="731520" indent="-365760" algn="l">
              <a:buClr>
                <a:srgbClr val="B60225"/>
              </a:buClr>
              <a:buFont typeface="Courier New"/>
              <a:buChar char="o"/>
              <a:defRPr sz="2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65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BM stack_2clr_pms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2552700"/>
            <a:ext cx="52451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731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Bulleted Text-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0" y="296659"/>
            <a:ext cx="5120640" cy="7239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978400" y="1111318"/>
            <a:ext cx="4165600" cy="256039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4978400" y="3826396"/>
            <a:ext cx="4165600" cy="2556364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69900" y="1314510"/>
            <a:ext cx="4162137" cy="470103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9633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Bulleted Text-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0" y="293086"/>
            <a:ext cx="5120640" cy="7274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898" y="1270033"/>
            <a:ext cx="4079753" cy="470095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941382" y="1116769"/>
            <a:ext cx="4202617" cy="255494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4941382" y="3801972"/>
            <a:ext cx="4202617" cy="257264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148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Bulleted Text-2 SmartArt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0" y="288518"/>
            <a:ext cx="5120640" cy="7239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278173"/>
            <a:ext cx="4105153" cy="47039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SmartArt Placeholder 5"/>
          <p:cNvSpPr>
            <a:spLocks noGrp="1"/>
          </p:cNvSpPr>
          <p:nvPr>
            <p:ph type="dgm" sz="quarter" idx="11"/>
          </p:nvPr>
        </p:nvSpPr>
        <p:spPr>
          <a:xfrm>
            <a:off x="4868117" y="1107212"/>
            <a:ext cx="4275883" cy="257264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2"/>
          </p:nvPr>
        </p:nvSpPr>
        <p:spPr>
          <a:xfrm>
            <a:off x="4864100" y="3818253"/>
            <a:ext cx="4279900" cy="257264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394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492344" y="290146"/>
            <a:ext cx="5194455" cy="727511"/>
          </a:xfrm>
          <a:prstGeom prst="rect">
            <a:avLst/>
          </a:prstGeom>
        </p:spPr>
        <p:txBody>
          <a:bodyPr rIns="0" anchor="ctr">
            <a:noAutofit/>
          </a:bodyPr>
          <a:lstStyle>
            <a:lvl1pPr algn="r">
              <a:buFontTx/>
              <a:buNone/>
              <a:defRPr sz="1600" cap="all"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0" y="1099071"/>
            <a:ext cx="9144000" cy="52836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5739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BU stack_2clr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2543175"/>
            <a:ext cx="525303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87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M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BM stack_2clr_pms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2552700"/>
            <a:ext cx="52451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7311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U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72324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581866"/>
            <a:ext cx="8229600" cy="3653886"/>
          </a:xfrm>
          <a:prstGeom prst="rect">
            <a:avLst/>
          </a:prstGeom>
        </p:spPr>
        <p:txBody>
          <a:bodyPr tIns="0" rIns="0" bIns="0" anchor="ctr"/>
          <a:lstStyle>
            <a:lvl1pPr algn="ctr">
              <a:buFontTx/>
              <a:buNone/>
              <a:defRPr sz="36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3020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25651"/>
            <a:ext cx="8229600" cy="4701034"/>
          </a:xfrm>
        </p:spPr>
        <p:txBody>
          <a:bodyPr tIns="0" rIns="0" bIns="0"/>
          <a:lstStyle>
            <a:lvl1pPr marL="0" indent="-365760">
              <a:buFont typeface="Arial"/>
              <a:buChar char="•"/>
              <a:defRPr>
                <a:solidFill>
                  <a:schemeClr val="tx1"/>
                </a:solidFill>
              </a:defRPr>
            </a:lvl1pPr>
            <a:lvl2pPr marL="731520" indent="-365760">
              <a:buClr>
                <a:srgbClr val="C03137"/>
              </a:buClr>
              <a:buFont typeface="Courier New"/>
              <a:buChar char="o"/>
              <a:defRPr sz="2400"/>
            </a:lvl2pPr>
            <a:lvl3pPr marL="731520" indent="-365760">
              <a:buFont typeface="Courier New"/>
              <a:buChar char="o"/>
              <a:defRPr sz="2400" baseline="0"/>
            </a:lvl3pPr>
            <a:lvl4pPr marL="731520" indent="-365760">
              <a:buFont typeface="Courier New"/>
              <a:buChar char="o"/>
              <a:defRPr sz="2400" baseline="0"/>
            </a:lvl4pPr>
            <a:lvl5pPr marL="731520" indent="-365760">
              <a:buFont typeface="Courier New"/>
              <a:buChar char="o"/>
              <a:defRPr sz="24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546841"/>
            <a:ext cx="8229600" cy="4045388"/>
          </a:xfrm>
          <a:prstGeom prst="rect">
            <a:avLst/>
          </a:prstGeo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chemeClr val="tx1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657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581866"/>
            <a:ext cx="8229600" cy="3653886"/>
          </a:xfrm>
          <a:prstGeom prst="rect">
            <a:avLst/>
          </a:prstGeom>
        </p:spPr>
        <p:txBody>
          <a:bodyPr tIns="0" rIns="0" bIns="0" anchor="ctr"/>
          <a:lstStyle>
            <a:lvl1pPr algn="ctr">
              <a:buFontTx/>
              <a:buNone/>
              <a:defRPr sz="3600">
                <a:solidFill>
                  <a:schemeClr val="tx1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b_childrens_horizstack_3c_CMYK_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98" y="2235200"/>
            <a:ext cx="6076002" cy="238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8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65313"/>
            <a:ext cx="8229600" cy="4701034"/>
          </a:xfrm>
          <a:prstGeom prst="rect">
            <a:avLst/>
          </a:prstGeom>
        </p:spPr>
        <p:txBody>
          <a:bodyPr lIns="0" tIns="0" rIns="0" bIns="0"/>
          <a:lstStyle>
            <a:lvl1pPr marL="365760" indent="-365760">
              <a:buClr>
                <a:srgbClr val="B60225"/>
              </a:buClr>
              <a:buFont typeface="Arial"/>
              <a:buChar char="•"/>
              <a:defRPr sz="3200" baseline="0">
                <a:solidFill>
                  <a:schemeClr val="tx1"/>
                </a:solidFill>
              </a:defRPr>
            </a:lvl1pPr>
            <a:lvl2pPr marL="731520" indent="-365760">
              <a:buClr>
                <a:srgbClr val="B60225"/>
              </a:buClr>
              <a:buFont typeface="Courier New"/>
              <a:buChar char="o"/>
              <a:defRPr sz="2400" baseline="0">
                <a:solidFill>
                  <a:schemeClr val="tx1"/>
                </a:solidFill>
              </a:defRPr>
            </a:lvl2pPr>
            <a:lvl3pPr marL="731520" indent="-365760">
              <a:buClr>
                <a:srgbClr val="B60225"/>
              </a:buClr>
              <a:buFont typeface="Courier New"/>
              <a:buChar char="o"/>
              <a:defRPr sz="2400" baseline="0">
                <a:solidFill>
                  <a:schemeClr val="tx1"/>
                </a:solidFill>
              </a:defRPr>
            </a:lvl3pPr>
            <a:lvl4pPr marL="731520" indent="-365760">
              <a:buClr>
                <a:srgbClr val="B60225"/>
              </a:buClr>
              <a:buFont typeface="Courier New"/>
              <a:buChar char="o"/>
              <a:defRPr sz="2400" baseline="0">
                <a:solidFill>
                  <a:schemeClr val="tx1"/>
                </a:solidFill>
              </a:defRPr>
            </a:lvl4pPr>
            <a:lvl5pPr marL="731520" indent="-365760">
              <a:buClr>
                <a:srgbClr val="B60225"/>
              </a:buClr>
              <a:buFont typeface="Courier New"/>
              <a:buChar char="o"/>
              <a:defRPr sz="24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68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Header followed by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1013" y="1325650"/>
            <a:ext cx="8205787" cy="4645336"/>
          </a:xfrm>
        </p:spPr>
        <p:txBody>
          <a:bodyPr lIns="0"/>
          <a:lstStyle>
            <a:lvl1pPr marL="0" indent="0">
              <a:buFontTx/>
              <a:buNone/>
              <a:defRPr/>
            </a:lvl1pPr>
            <a:lvl2pPr marL="365125" indent="-365125">
              <a:buFont typeface="Arial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954995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Bulleted Text-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788" y="1322362"/>
            <a:ext cx="4456112" cy="4704325"/>
          </a:xfrm>
          <a:prstGeom prst="rect">
            <a:avLst/>
          </a:prstGeom>
        </p:spPr>
        <p:txBody>
          <a:bodyPr lIns="0" tIns="0"/>
          <a:lstStyle>
            <a:lvl1pPr marL="365760" indent="-365760">
              <a:buClr>
                <a:srgbClr val="B60225"/>
              </a:buClr>
              <a:buFont typeface="Arial"/>
              <a:buChar char="•"/>
              <a:defRPr sz="3200">
                <a:solidFill>
                  <a:schemeClr val="tx1"/>
                </a:solidFill>
              </a:defRPr>
            </a:lvl1pPr>
            <a:lvl2pPr marL="731520" indent="-365760" algn="l">
              <a:buClr>
                <a:srgbClr val="B60225"/>
              </a:buClr>
              <a:buFont typeface="Courier New"/>
              <a:buChar char="o"/>
              <a:defRPr sz="2400" baseline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21"/>
          </p:nvPr>
        </p:nvSpPr>
        <p:spPr>
          <a:xfrm>
            <a:off x="5257893" y="4719416"/>
            <a:ext cx="3886107" cy="16406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5257893" y="2916703"/>
            <a:ext cx="3886107" cy="16543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3"/>
          </p:nvPr>
        </p:nvSpPr>
        <p:spPr>
          <a:xfrm>
            <a:off x="5257893" y="1113989"/>
            <a:ext cx="3886107" cy="16543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179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Bulleted Text-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5257800" y="1111318"/>
            <a:ext cx="3886200" cy="5271436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788" y="1322362"/>
            <a:ext cx="4456112" cy="4704325"/>
          </a:xfrm>
          <a:prstGeom prst="rect">
            <a:avLst/>
          </a:prstGeom>
        </p:spPr>
        <p:txBody>
          <a:bodyPr lIns="0" tIns="0"/>
          <a:lstStyle>
            <a:lvl1pPr marL="365760" indent="-365760">
              <a:buClr>
                <a:srgbClr val="B60225"/>
              </a:buClr>
              <a:buFont typeface="Arial"/>
              <a:buChar char="•"/>
              <a:defRPr sz="3200">
                <a:solidFill>
                  <a:schemeClr val="tx1"/>
                </a:solidFill>
              </a:defRPr>
            </a:lvl1pPr>
            <a:lvl2pPr marL="731520" indent="-365760" algn="l">
              <a:buClr>
                <a:srgbClr val="B60225"/>
              </a:buClr>
              <a:buFont typeface="Courier New"/>
              <a:buChar char="o"/>
              <a:defRPr sz="2400" baseline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50870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Bulleted Text-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978400" y="1111318"/>
            <a:ext cx="4165600" cy="256039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4978400" y="3826396"/>
            <a:ext cx="4165600" cy="2556364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788" y="1322362"/>
            <a:ext cx="4309573" cy="4704325"/>
          </a:xfrm>
          <a:prstGeom prst="rect">
            <a:avLst/>
          </a:prstGeom>
        </p:spPr>
        <p:txBody>
          <a:bodyPr lIns="0" tIns="0"/>
          <a:lstStyle>
            <a:lvl1pPr marL="365760" indent="-365760">
              <a:buClr>
                <a:srgbClr val="B60225"/>
              </a:buClr>
              <a:buFont typeface="Arial"/>
              <a:buChar char="•"/>
              <a:defRPr sz="3200">
                <a:solidFill>
                  <a:schemeClr val="tx1"/>
                </a:solidFill>
              </a:defRPr>
            </a:lvl1pPr>
            <a:lvl2pPr marL="731520" indent="-365760" algn="l">
              <a:buClr>
                <a:srgbClr val="B60225"/>
              </a:buClr>
              <a:buFont typeface="Courier New"/>
              <a:buChar char="o"/>
              <a:defRPr sz="2400" baseline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12057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Bulleted Text-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5435600" cy="741362"/>
          </a:xfrm>
          <a:prstGeom prst="rect">
            <a:avLst/>
          </a:prstGeom>
        </p:spPr>
        <p:txBody>
          <a:bodyPr vert="horz" anchor="ctr"/>
          <a:lstStyle>
            <a:lvl1pPr>
              <a:defRPr sz="1800" cap="all" baseline="0">
                <a:solidFill>
                  <a:srgbClr val="B6022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941382" y="1116769"/>
            <a:ext cx="4202617" cy="255494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4941382" y="3801972"/>
            <a:ext cx="4202617" cy="257264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58788" y="1322362"/>
            <a:ext cx="4198162" cy="4704325"/>
          </a:xfrm>
          <a:prstGeom prst="rect">
            <a:avLst/>
          </a:prstGeom>
        </p:spPr>
        <p:txBody>
          <a:bodyPr lIns="0" tIns="0"/>
          <a:lstStyle>
            <a:lvl1pPr marL="365760" indent="-365760">
              <a:buClr>
                <a:srgbClr val="B60225"/>
              </a:buClr>
              <a:buFont typeface="Arial"/>
              <a:buChar char="•"/>
              <a:defRPr sz="3200">
                <a:solidFill>
                  <a:schemeClr val="tx1"/>
                </a:solidFill>
              </a:defRPr>
            </a:lvl1pPr>
            <a:lvl2pPr marL="731520" indent="-365760" algn="l">
              <a:buClr>
                <a:srgbClr val="B60225"/>
              </a:buClr>
              <a:buFont typeface="Courier New"/>
              <a:buChar char="o"/>
              <a:defRPr sz="2400" baseline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33411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Bulleted Text-2 SmartArt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0" y="288518"/>
            <a:ext cx="5120640" cy="7239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martArt Placeholder 5"/>
          <p:cNvSpPr>
            <a:spLocks noGrp="1"/>
          </p:cNvSpPr>
          <p:nvPr>
            <p:ph type="dgm" sz="quarter" idx="11"/>
          </p:nvPr>
        </p:nvSpPr>
        <p:spPr>
          <a:xfrm>
            <a:off x="4868117" y="1107212"/>
            <a:ext cx="4275883" cy="257264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2"/>
          </p:nvPr>
        </p:nvSpPr>
        <p:spPr>
          <a:xfrm>
            <a:off x="4864100" y="3818253"/>
            <a:ext cx="4279900" cy="257264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58788" y="1322362"/>
            <a:ext cx="4142457" cy="4704325"/>
          </a:xfrm>
          <a:prstGeom prst="rect">
            <a:avLst/>
          </a:prstGeom>
        </p:spPr>
        <p:txBody>
          <a:bodyPr lIns="0" tIns="0"/>
          <a:lstStyle>
            <a:lvl1pPr marL="365760" indent="-365760">
              <a:buClr>
                <a:srgbClr val="B60225"/>
              </a:buClr>
              <a:buFont typeface="Arial"/>
              <a:buChar char="•"/>
              <a:defRPr sz="3200">
                <a:solidFill>
                  <a:schemeClr val="tx1"/>
                </a:solidFill>
              </a:defRPr>
            </a:lvl1pPr>
            <a:lvl2pPr marL="731520" indent="-365760" algn="l">
              <a:buClr>
                <a:srgbClr val="B60225"/>
              </a:buClr>
              <a:buFont typeface="Courier New"/>
              <a:buChar char="o"/>
              <a:defRPr sz="2400" baseline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73095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1099071"/>
            <a:ext cx="9144000" cy="52836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48385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BU stack_2clr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2543175"/>
            <a:ext cx="525303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876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M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BM stack_2clr_pms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2552700"/>
            <a:ext cx="52451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73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ny Brook Univers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523999"/>
            <a:ext cx="8229600" cy="398780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72324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691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U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72324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581866"/>
            <a:ext cx="8229600" cy="3653886"/>
          </a:xfrm>
          <a:prstGeom prst="rect">
            <a:avLst/>
          </a:prstGeom>
        </p:spPr>
        <p:txBody>
          <a:bodyPr tIns="0" rIns="0" bIns="0" anchor="ctr"/>
          <a:lstStyle>
            <a:lvl1pPr algn="ctr">
              <a:buFontTx/>
              <a:buNone/>
              <a:defRPr sz="36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3020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25651"/>
            <a:ext cx="8229600" cy="4701034"/>
          </a:xfrm>
        </p:spPr>
        <p:txBody>
          <a:bodyPr tIns="0" rIns="0" bIns="0"/>
          <a:lstStyle>
            <a:lvl1pPr marL="0" indent="-365760">
              <a:buFont typeface="Arial"/>
              <a:buChar char="•"/>
              <a:defRPr>
                <a:solidFill>
                  <a:schemeClr val="tx1"/>
                </a:solidFill>
              </a:defRPr>
            </a:lvl1pPr>
            <a:lvl2pPr marL="731520" indent="-365760">
              <a:buClr>
                <a:srgbClr val="C03137"/>
              </a:buClr>
              <a:buFont typeface="Courier New"/>
              <a:buChar char="o"/>
              <a:defRPr sz="2400"/>
            </a:lvl2pPr>
            <a:lvl3pPr marL="731520" indent="-365760">
              <a:buFont typeface="Courier New"/>
              <a:buChar char="o"/>
              <a:defRPr sz="2400" baseline="0"/>
            </a:lvl3pPr>
            <a:lvl4pPr marL="731520" indent="-365760">
              <a:buFont typeface="Courier New"/>
              <a:buChar char="o"/>
              <a:defRPr sz="2400" baseline="0"/>
            </a:lvl4pPr>
            <a:lvl5pPr marL="731520" indent="-365760">
              <a:buFont typeface="Courier New"/>
              <a:buChar char="o"/>
              <a:defRPr sz="24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72324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581866"/>
            <a:ext cx="8229600" cy="3653886"/>
          </a:xfrm>
          <a:prstGeom prst="rect">
            <a:avLst/>
          </a:prstGeom>
        </p:spPr>
        <p:txBody>
          <a:bodyPr tIns="0" rIns="0" bIns="0" anchor="ctr"/>
          <a:lstStyle>
            <a:lvl1pPr algn="ctr">
              <a:buFontTx/>
              <a:buNone/>
              <a:defRPr sz="36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3020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25651"/>
            <a:ext cx="8229600" cy="4701034"/>
          </a:xfrm>
        </p:spPr>
        <p:txBody>
          <a:bodyPr tIns="0" rIns="0" bIns="0"/>
          <a:lstStyle>
            <a:lvl1pPr marL="0" indent="-365760">
              <a:buFont typeface="Arial"/>
              <a:buChar char="•"/>
              <a:defRPr>
                <a:solidFill>
                  <a:schemeClr val="tx1"/>
                </a:solidFill>
              </a:defRPr>
            </a:lvl1pPr>
            <a:lvl2pPr marL="731520" indent="-365760">
              <a:buClr>
                <a:srgbClr val="C03137"/>
              </a:buClr>
              <a:buFont typeface="Courier New"/>
              <a:buChar char="o"/>
              <a:defRPr sz="2400"/>
            </a:lvl2pPr>
            <a:lvl3pPr marL="731520" indent="-365760">
              <a:buFont typeface="Courier New"/>
              <a:buChar char="o"/>
              <a:defRPr sz="2400" baseline="0"/>
            </a:lvl3pPr>
            <a:lvl4pPr marL="731520" indent="-365760">
              <a:buFont typeface="Courier New"/>
              <a:buChar char="o"/>
              <a:defRPr sz="2400" baseline="0"/>
            </a:lvl4pPr>
            <a:lvl5pPr marL="731520" indent="-365760">
              <a:buFont typeface="Courier New"/>
              <a:buChar char="o"/>
              <a:defRPr sz="24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Header followed by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1013" y="1325650"/>
            <a:ext cx="8205787" cy="4645336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B60225"/>
                </a:solidFill>
              </a:defRPr>
            </a:lvl1pPr>
            <a:lvl2pPr marL="365125" marR="0" indent="-365125" algn="l" defTabSz="457200" rtl="0" eaLnBrk="0" fontAlgn="base" latinLnBrk="0" hangingPunct="0">
              <a:lnSpc>
                <a:spcPct val="100000"/>
              </a:lnSpc>
              <a:spcBef>
                <a:spcPts val="768"/>
              </a:spcBef>
              <a:spcAft>
                <a:spcPct val="0"/>
              </a:spcAft>
              <a:buClr>
                <a:srgbClr val="B60225"/>
              </a:buClr>
              <a:buSzTx/>
              <a:buFont typeface="Arial"/>
              <a:buChar char="•"/>
              <a:tabLst/>
              <a:defRPr baseline="0"/>
            </a:lvl2pPr>
            <a:lvl3pPr marL="709295" indent="-342900">
              <a:buFont typeface="Courier New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731520" marR="0" lvl="2" indent="-365125" algn="l" defTabSz="457200" rtl="0" eaLnBrk="0" fontAlgn="base" latinLnBrk="0" hangingPunct="0">
              <a:lnSpc>
                <a:spcPct val="100000"/>
              </a:lnSpc>
              <a:spcBef>
                <a:spcPts val="768"/>
              </a:spcBef>
              <a:spcAft>
                <a:spcPct val="0"/>
              </a:spcAft>
              <a:buClr>
                <a:srgbClr val="B60225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878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-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/>
          </p:nvPr>
        </p:nvSpPr>
        <p:spPr>
          <a:xfrm>
            <a:off x="5922118" y="1113257"/>
            <a:ext cx="3221882" cy="1675498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1"/>
          </p:nvPr>
        </p:nvSpPr>
        <p:spPr>
          <a:xfrm>
            <a:off x="5922118" y="4698875"/>
            <a:ext cx="3221882" cy="1676525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22"/>
          </p:nvPr>
        </p:nvSpPr>
        <p:spPr>
          <a:xfrm>
            <a:off x="5922118" y="2907348"/>
            <a:ext cx="3221882" cy="167293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57200" y="1375914"/>
            <a:ext cx="4435340" cy="4846343"/>
          </a:xfrm>
        </p:spPr>
        <p:txBody>
          <a:bodyPr tIns="0"/>
          <a:lstStyle>
            <a:lvl1pPr marL="0" indent="0">
              <a:buFontTx/>
              <a:buNone/>
              <a:defRPr sz="3200">
                <a:solidFill>
                  <a:srgbClr val="B60225"/>
                </a:solidFill>
              </a:defRPr>
            </a:lvl1pPr>
            <a:lvl2pPr marL="288925" indent="-288925" algn="l">
              <a:buClr>
                <a:srgbClr val="B60225"/>
              </a:buClr>
              <a:buFont typeface="Arial"/>
              <a:buChar char="•"/>
              <a:defRPr sz="2400" baseline="0">
                <a:solidFill>
                  <a:schemeClr val="tx1"/>
                </a:solidFill>
              </a:defRPr>
            </a:lvl2pPr>
            <a:lvl4pPr marL="685800" indent="-365125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43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5257800" y="1111318"/>
            <a:ext cx="3886200" cy="5271436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7200" y="1375914"/>
            <a:ext cx="4435340" cy="4846343"/>
          </a:xfrm>
        </p:spPr>
        <p:txBody>
          <a:bodyPr tIns="0"/>
          <a:lstStyle>
            <a:lvl1pPr marL="0" indent="0">
              <a:buFontTx/>
              <a:buNone/>
              <a:defRPr sz="3200">
                <a:solidFill>
                  <a:srgbClr val="B60225"/>
                </a:solidFill>
              </a:defRPr>
            </a:lvl1pPr>
            <a:lvl2pPr marL="288925" indent="-288925" algn="l">
              <a:buClr>
                <a:srgbClr val="B60225"/>
              </a:buClr>
              <a:buFont typeface="Arial"/>
              <a:buChar char="•"/>
              <a:defRPr sz="2400" baseline="0">
                <a:solidFill>
                  <a:schemeClr val="tx1"/>
                </a:solidFill>
              </a:defRPr>
            </a:lvl2pPr>
            <a:lvl4pPr marL="685800" indent="-365125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891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6" Type="http://schemas.openxmlformats.org/officeDocument/2006/relationships/image" Target="../media/image5.emf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6" Type="http://schemas.openxmlformats.org/officeDocument/2006/relationships/image" Target="../media/image6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25651"/>
            <a:ext cx="8229600" cy="4701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smtClean="0"/>
              <a:t>level</a:t>
            </a:r>
            <a:endParaRPr lang="en-US" dirty="0"/>
          </a:p>
        </p:txBody>
      </p:sp>
      <p:pic>
        <p:nvPicPr>
          <p:cNvPr id="5124" name="Picture 4" descr="SBU horz_2clr_cmyk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46483"/>
            <a:ext cx="2740025" cy="47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B602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20834" y="300777"/>
            <a:ext cx="5065965" cy="724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374611"/>
            <a:ext cx="9144000" cy="491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58" r:id="rId3"/>
    <p:sldLayoutId id="2147484591" r:id="rId4"/>
    <p:sldLayoutId id="2147484559" r:id="rId5"/>
    <p:sldLayoutId id="2147484560" r:id="rId6"/>
    <p:sldLayoutId id="2147484582" r:id="rId7"/>
    <p:sldLayoutId id="2147484583" r:id="rId8"/>
    <p:sldLayoutId id="2147484586" r:id="rId9"/>
    <p:sldLayoutId id="2147484575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1600" kern="1200" cap="all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6576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Arial"/>
        <a:buChar char="•"/>
        <a:defRPr sz="32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31520" indent="-365760" algn="l" defTabSz="457200" rtl="0" eaLnBrk="0" fontAlgn="base" hangingPunct="0">
        <a:spcBef>
          <a:spcPts val="768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731520" indent="-365760" algn="l" defTabSz="457200" rtl="0" eaLnBrk="0" fontAlgn="base" hangingPunct="0">
        <a:spcBef>
          <a:spcPts val="768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731520" indent="-365760" algn="l" defTabSz="457200" rtl="0" eaLnBrk="0" fontAlgn="base" hangingPunct="0">
        <a:spcBef>
          <a:spcPts val="768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731520" indent="-365760" algn="l" defTabSz="457200" rtl="0" eaLnBrk="0" fontAlgn="base" hangingPunct="0">
        <a:spcBef>
          <a:spcPts val="768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02596"/>
            <a:ext cx="8229600" cy="4689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smtClean="0"/>
              <a:t>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4" name="Picture 7" descr="SBM horz_2clr_pms1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429143"/>
            <a:ext cx="2728912" cy="49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B602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6000" y="296659"/>
            <a:ext cx="5120640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374611"/>
            <a:ext cx="9144000" cy="491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88" r:id="rId4"/>
    <p:sldLayoutId id="2147484564" r:id="rId5"/>
    <p:sldLayoutId id="2147484565" r:id="rId6"/>
    <p:sldLayoutId id="2147484580" r:id="rId7"/>
    <p:sldLayoutId id="2147484581" r:id="rId8"/>
    <p:sldLayoutId id="2147484579" r:id="rId9"/>
    <p:sldLayoutId id="2147484576" r:id="rId10"/>
    <p:sldLayoutId id="2147484596" r:id="rId11"/>
    <p:sldLayoutId id="2147484597" r:id="rId12"/>
    <p:sldLayoutId id="2147484598" r:id="rId13"/>
    <p:sldLayoutId id="2147484599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1600" kern="1200" cap="all" baseline="0">
          <a:solidFill>
            <a:srgbClr val="000000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6576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Arial"/>
        <a:buChar char="•"/>
        <a:defRPr sz="32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3152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73152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73152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73152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5" descr="sb_childrens_horiz_3c_Cnotag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03226"/>
            <a:ext cx="2743201" cy="5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B602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476062" y="283983"/>
            <a:ext cx="5210737" cy="730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325650"/>
            <a:ext cx="8229600" cy="4701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80788"/>
            <a:ext cx="2895600" cy="477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7" r:id="rId1"/>
    <p:sldLayoutId id="2147484568" r:id="rId2"/>
    <p:sldLayoutId id="2147484569" r:id="rId3"/>
    <p:sldLayoutId id="2147484584" r:id="rId4"/>
    <p:sldLayoutId id="2147484570" r:id="rId5"/>
    <p:sldLayoutId id="2147484587" r:id="rId6"/>
    <p:sldLayoutId id="2147484577" r:id="rId7"/>
    <p:sldLayoutId id="2147484578" r:id="rId8"/>
    <p:sldLayoutId id="2147484590" r:id="rId9"/>
    <p:sldLayoutId id="2147484585" r:id="rId10"/>
    <p:sldLayoutId id="2147484594" r:id="rId11"/>
    <p:sldLayoutId id="2147484595" r:id="rId12"/>
    <p:sldLayoutId id="2147484600" r:id="rId13"/>
    <p:sldLayoutId id="2147484601" r:id="rId14"/>
  </p:sldLayoutIdLst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1600" kern="1200" cap="all" baseline="0">
          <a:solidFill>
            <a:srgbClr val="000000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6576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Arial"/>
        <a:buChar char="•"/>
        <a:defRPr sz="32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31520" indent="-365760" algn="l" defTabSz="576263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73152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73152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73152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/>
              <a:t>crawler for assessing the adoption of web application security </a:t>
            </a:r>
            <a:r>
              <a:rPr lang="en-US" dirty="0" smtClean="0"/>
              <a:t>countermeasures</a:t>
            </a: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800" i="1" dirty="0" smtClean="0">
                <a:solidFill>
                  <a:schemeClr val="tx1"/>
                </a:solidFill>
              </a:rPr>
              <a:t>Team </a:t>
            </a:r>
            <a:r>
              <a:rPr lang="en-US" sz="1800" i="1" dirty="0" err="1" smtClean="0">
                <a:solidFill>
                  <a:schemeClr val="tx1"/>
                </a:solidFill>
              </a:rPr>
              <a:t>TrojanHorse</a:t>
            </a:r>
            <a:endParaRPr lang="en-US" sz="1800" i="1" dirty="0" smtClean="0">
              <a:solidFill>
                <a:schemeClr val="tx1"/>
              </a:solidFill>
            </a:endParaRPr>
          </a:p>
          <a:p>
            <a:endParaRPr lang="en-US" sz="1800" i="1" dirty="0" smtClean="0">
              <a:solidFill>
                <a:schemeClr val="tx1"/>
              </a:solidFill>
            </a:endParaRPr>
          </a:p>
          <a:p>
            <a:r>
              <a:rPr lang="en-US" sz="1800" i="1" dirty="0" err="1" smtClean="0">
                <a:solidFill>
                  <a:schemeClr val="tx1"/>
                </a:solidFill>
              </a:rPr>
              <a:t>Aashray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</a:rPr>
              <a:t>Arora</a:t>
            </a:r>
            <a:endParaRPr lang="en-US" sz="1800" i="1" dirty="0" smtClean="0">
              <a:solidFill>
                <a:schemeClr val="tx1"/>
              </a:solidFill>
            </a:endParaRPr>
          </a:p>
          <a:p>
            <a:r>
              <a:rPr lang="en-US" sz="1800" i="1" dirty="0" smtClean="0">
                <a:solidFill>
                  <a:schemeClr val="tx1"/>
                </a:solidFill>
              </a:rPr>
              <a:t>Ajay </a:t>
            </a:r>
            <a:r>
              <a:rPr lang="en-US" sz="1800" i="1" dirty="0" err="1" smtClean="0">
                <a:solidFill>
                  <a:schemeClr val="tx1"/>
                </a:solidFill>
              </a:rPr>
              <a:t>Lakshminarayanrao</a:t>
            </a:r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800" i="1" dirty="0" smtClean="0">
                <a:solidFill>
                  <a:schemeClr val="tx1"/>
                </a:solidFill>
              </a:rPr>
              <a:t>Krishna Chaitanya Bandi</a:t>
            </a:r>
          </a:p>
          <a:p>
            <a:r>
              <a:rPr lang="en-US" sz="1800" i="1" dirty="0" err="1" smtClean="0">
                <a:solidFill>
                  <a:schemeClr val="tx1"/>
                </a:solidFill>
              </a:rPr>
              <a:t>Navin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</a:rPr>
              <a:t>Agarwal</a:t>
            </a:r>
            <a:endParaRPr lang="en-US" sz="18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4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ARCHITECTURE</a:t>
            </a:r>
            <a:endParaRPr lang="en-US" sz="2800" dirty="0"/>
          </a:p>
        </p:txBody>
      </p:sp>
      <p:pic>
        <p:nvPicPr>
          <p:cNvPr id="5" name="Picture 4" descr="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24" y="1185846"/>
            <a:ext cx="4959310" cy="51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1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 smtClean="0"/>
              <a:t>Web UI</a:t>
            </a:r>
          </a:p>
          <a:p>
            <a:pPr lvl="1"/>
            <a:r>
              <a:rPr lang="en-US" sz="2000" dirty="0" smtClean="0"/>
              <a:t>Input – Root URL and Number of links to crawl</a:t>
            </a:r>
          </a:p>
          <a:p>
            <a:pPr lvl="1"/>
            <a:r>
              <a:rPr lang="en-US" sz="2000" dirty="0" smtClean="0"/>
              <a:t>Output – Server-set security policies of links in a tabular format</a:t>
            </a:r>
          </a:p>
          <a:p>
            <a:pPr lvl="1"/>
            <a:r>
              <a:rPr lang="en-US" sz="2000" dirty="0" smtClean="0"/>
              <a:t>Triggers a XHTTP request upon submit. (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based)</a:t>
            </a:r>
          </a:p>
          <a:p>
            <a:r>
              <a:rPr lang="en-US" sz="2800" dirty="0" smtClean="0"/>
              <a:t>Main Node</a:t>
            </a:r>
          </a:p>
          <a:p>
            <a:pPr lvl="1"/>
            <a:r>
              <a:rPr lang="en-US" sz="2000" dirty="0" smtClean="0"/>
              <a:t>This is also the web server (</a:t>
            </a:r>
            <a:r>
              <a:rPr lang="en-US" sz="2000" dirty="0" err="1" smtClean="0"/>
              <a:t>mod_python</a:t>
            </a:r>
            <a:r>
              <a:rPr lang="en-US" sz="2000" dirty="0" smtClean="0"/>
              <a:t> based)</a:t>
            </a:r>
          </a:p>
          <a:p>
            <a:pPr lvl="1"/>
            <a:r>
              <a:rPr lang="en-US" sz="2000" dirty="0" smtClean="0"/>
              <a:t>Crawls </a:t>
            </a:r>
            <a:r>
              <a:rPr lang="en-US" sz="2000" dirty="0" err="1" smtClean="0"/>
              <a:t>upto</a:t>
            </a:r>
            <a:r>
              <a:rPr lang="en-US" sz="2000" dirty="0" smtClean="0"/>
              <a:t> the given number of URLs from the given root URL</a:t>
            </a:r>
          </a:p>
          <a:p>
            <a:pPr lvl="1"/>
            <a:r>
              <a:rPr lang="en-US" sz="2000" dirty="0" smtClean="0"/>
              <a:t>Establishes TCP connection as a client with helper nodes (</a:t>
            </a:r>
            <a:r>
              <a:rPr lang="en-US" sz="2000" dirty="0" err="1" smtClean="0"/>
              <a:t>nodes.conf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Uniformly distributes the URLs across the helper nodes</a:t>
            </a:r>
          </a:p>
          <a:p>
            <a:pPr lvl="1"/>
            <a:r>
              <a:rPr lang="en-US" sz="2000" dirty="0" smtClean="0"/>
              <a:t>Waits for results from the helper nodes</a:t>
            </a:r>
          </a:p>
          <a:p>
            <a:pPr lvl="1"/>
            <a:r>
              <a:rPr lang="en-US" sz="2000" dirty="0" smtClean="0"/>
              <a:t>Returns the result to the web UI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360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 smtClean="0"/>
              <a:t>Helper Node</a:t>
            </a:r>
          </a:p>
          <a:p>
            <a:pPr lvl="1"/>
            <a:r>
              <a:rPr lang="en-US" sz="2000" dirty="0" smtClean="0"/>
              <a:t>Behaves like a server, listening for connections from the master node</a:t>
            </a:r>
          </a:p>
          <a:p>
            <a:pPr lvl="1"/>
            <a:r>
              <a:rPr lang="en-US" sz="2000" dirty="0" smtClean="0"/>
              <a:t>Receives a set of URLs to obtain the server-set security policies from</a:t>
            </a:r>
          </a:p>
          <a:p>
            <a:pPr lvl="1"/>
            <a:r>
              <a:rPr lang="en-US" sz="2000" dirty="0" smtClean="0"/>
              <a:t>Obtains the presence </a:t>
            </a:r>
            <a:r>
              <a:rPr lang="en-US" sz="2000" dirty="0" smtClean="0"/>
              <a:t>of the </a:t>
            </a:r>
            <a:r>
              <a:rPr lang="en-US" sz="2000" dirty="0"/>
              <a:t>following in web forms in each URL:</a:t>
            </a:r>
            <a:endParaRPr lang="en-US" sz="2000" dirty="0" smtClean="0"/>
          </a:p>
          <a:p>
            <a:pPr marL="1133475" lvl="3" indent="-365125">
              <a:buFont typeface="Arial"/>
              <a:buChar char="•"/>
            </a:pPr>
            <a:r>
              <a:rPr lang="en-US" sz="2000" dirty="0" smtClean="0"/>
              <a:t>HTTP Strict Transport Security (STS)</a:t>
            </a:r>
            <a:endParaRPr lang="en-US" sz="2000" dirty="0"/>
          </a:p>
          <a:p>
            <a:pPr marL="1133475" lvl="3" indent="-365125">
              <a:buFont typeface="Arial"/>
              <a:buChar char="•"/>
            </a:pPr>
            <a:r>
              <a:rPr lang="en-US" sz="2000" dirty="0" smtClean="0"/>
              <a:t>X</a:t>
            </a:r>
            <a:r>
              <a:rPr lang="en-US" sz="2000" dirty="0" smtClean="0"/>
              <a:t>-Frame </a:t>
            </a:r>
            <a:r>
              <a:rPr lang="en-US" sz="2000" dirty="0" smtClean="0"/>
              <a:t>Options</a:t>
            </a:r>
            <a:endParaRPr lang="en-US" sz="2000" dirty="0"/>
          </a:p>
          <a:p>
            <a:pPr marL="1133475" lvl="3" indent="-365125">
              <a:buFont typeface="Arial"/>
              <a:buChar char="•"/>
            </a:pPr>
            <a:r>
              <a:rPr lang="en-US" sz="2000" dirty="0" smtClean="0"/>
              <a:t>Content Security Policy (CSP)</a:t>
            </a:r>
          </a:p>
          <a:p>
            <a:pPr marL="1133475" lvl="3" indent="-365125">
              <a:buFont typeface="Arial"/>
              <a:buChar char="•"/>
            </a:pPr>
            <a:r>
              <a:rPr lang="en-US" sz="2000" dirty="0" err="1" smtClean="0"/>
              <a:t>HTTPOnly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/>
              <a:t>Secure Cookie</a:t>
            </a:r>
            <a:endParaRPr lang="en-US" sz="2000" dirty="0"/>
          </a:p>
          <a:p>
            <a:pPr marL="1133475" lvl="3" indent="-365125">
              <a:buFont typeface="Arial"/>
              <a:buChar char="•"/>
            </a:pPr>
            <a:r>
              <a:rPr lang="en-US" sz="2000" dirty="0" smtClean="0"/>
              <a:t>Nonce</a:t>
            </a:r>
            <a:endParaRPr lang="en-US" sz="2000" dirty="0" smtClean="0"/>
          </a:p>
          <a:p>
            <a:pPr lvl="1"/>
            <a:r>
              <a:rPr lang="en-US" sz="2000" dirty="0" smtClean="0"/>
              <a:t>Returns the results to the main handler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266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 smtClean="0"/>
              <a:t>Handling node failure</a:t>
            </a:r>
          </a:p>
          <a:p>
            <a:pPr lvl="1"/>
            <a:r>
              <a:rPr lang="en-US" sz="2000" dirty="0" smtClean="0"/>
              <a:t>Node could fail after receiving a request</a:t>
            </a:r>
          </a:p>
          <a:p>
            <a:pPr lvl="1"/>
            <a:r>
              <a:rPr lang="en-US" sz="2000" dirty="0" smtClean="0"/>
              <a:t>Main node remembers what set of URLs it sent to which helper node in a map, by its start index from the set of URLs</a:t>
            </a:r>
          </a:p>
          <a:p>
            <a:pPr lvl="1"/>
            <a:r>
              <a:rPr lang="en-US" sz="2000" dirty="0" smtClean="0"/>
              <a:t>Response includes the start index</a:t>
            </a:r>
          </a:p>
          <a:p>
            <a:pPr lvl="1"/>
            <a:r>
              <a:rPr lang="en-US" sz="2000" dirty="0" smtClean="0"/>
              <a:t>For each response received, delete the corresponding entry from the map.</a:t>
            </a:r>
          </a:p>
          <a:p>
            <a:pPr lvl="1"/>
            <a:r>
              <a:rPr lang="en-US" sz="2000" dirty="0" smtClean="0"/>
              <a:t>If all responses not received after a timeout, send current results to web UI, web UI triggers another request for the failure.</a:t>
            </a:r>
          </a:p>
          <a:p>
            <a:pPr lvl="1"/>
            <a:r>
              <a:rPr lang="en-US" sz="2000" dirty="0" smtClean="0"/>
              <a:t>Results added to the table</a:t>
            </a:r>
          </a:p>
          <a:p>
            <a:pPr lvl="1"/>
            <a:r>
              <a:rPr lang="en-US" sz="2000" dirty="0" smtClean="0"/>
              <a:t>Failure tolerated only once per submission</a:t>
            </a:r>
          </a:p>
          <a:p>
            <a:pPr lvl="1"/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6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9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tony Brook Univers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tony Brook Medic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tony Brook Children's Hospi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presentation.potx</Template>
  <TotalTime>610</TotalTime>
  <Words>281</Words>
  <Application>Microsoft Macintosh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presentation</vt:lpstr>
      <vt:lpstr>Stony Brook University</vt:lpstr>
      <vt:lpstr>Stony Brook Medicine</vt:lpstr>
      <vt:lpstr>Stony Brook Children's Hospital</vt:lpstr>
      <vt:lpstr>PowerPoint Presentation</vt:lpstr>
      <vt:lpstr>ARCHITECTURE</vt:lpstr>
      <vt:lpstr>DESIGN</vt:lpstr>
      <vt:lpstr>DESIGN</vt:lpstr>
      <vt:lpstr>DESIGN</vt:lpstr>
      <vt:lpstr>PowerPoint Presentation</vt:lpstr>
    </vt:vector>
  </TitlesOfParts>
  <Company>Stony Brook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Communication Office</dc:creator>
  <cp:lastModifiedBy>Nargis Nigar</cp:lastModifiedBy>
  <cp:revision>89</cp:revision>
  <cp:lastPrinted>2012-02-02T20:51:24Z</cp:lastPrinted>
  <dcterms:created xsi:type="dcterms:W3CDTF">2012-02-09T18:55:27Z</dcterms:created>
  <dcterms:modified xsi:type="dcterms:W3CDTF">2015-11-23T21:13:28Z</dcterms:modified>
</cp:coreProperties>
</file>