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3"/>
  </p:normalViewPr>
  <p:slideViewPr>
    <p:cSldViewPr snapToGrid="0" snapToObjects="1">
      <p:cViewPr>
        <p:scale>
          <a:sx n="76" d="100"/>
          <a:sy n="76" d="100"/>
        </p:scale>
        <p:origin x="1424" y="5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5376A3-8CA0-C948-A934-53ECFCE34BB9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</dgm:pt>
    <dgm:pt modelId="{EEC997BF-61B6-6F48-A95A-FE370AD95339}">
      <dgm:prSet phldrT="[Text]"/>
      <dgm:spPr/>
      <dgm:t>
        <a:bodyPr/>
        <a:lstStyle/>
        <a:p>
          <a:r>
            <a:rPr lang="en-US" dirty="0" smtClean="0"/>
            <a:t>Parse &amp; Clean Training Data</a:t>
          </a:r>
          <a:endParaRPr lang="en-US" dirty="0"/>
        </a:p>
      </dgm:t>
    </dgm:pt>
    <dgm:pt modelId="{A6B816C3-8261-CA4F-806D-903C64CB4569}" type="parTrans" cxnId="{6D7AE04F-4B13-1941-9A7C-FA69D4172483}">
      <dgm:prSet/>
      <dgm:spPr/>
      <dgm:t>
        <a:bodyPr/>
        <a:lstStyle/>
        <a:p>
          <a:endParaRPr lang="en-US"/>
        </a:p>
      </dgm:t>
    </dgm:pt>
    <dgm:pt modelId="{ED6590ED-08DC-D24D-81CD-DB8C86776ABF}" type="sibTrans" cxnId="{6D7AE04F-4B13-1941-9A7C-FA69D4172483}">
      <dgm:prSet/>
      <dgm:spPr/>
      <dgm:t>
        <a:bodyPr/>
        <a:lstStyle/>
        <a:p>
          <a:endParaRPr lang="en-US"/>
        </a:p>
      </dgm:t>
    </dgm:pt>
    <dgm:pt modelId="{0B5B4760-EBA6-E144-9F80-FE3707918032}">
      <dgm:prSet phldrT="[Text]"/>
      <dgm:spPr/>
      <dgm:t>
        <a:bodyPr/>
        <a:lstStyle/>
        <a:p>
          <a:r>
            <a:rPr lang="en-US" dirty="0" smtClean="0"/>
            <a:t>Train Spark</a:t>
          </a:r>
          <a:r>
            <a:rPr lang="en-US" baseline="0" dirty="0" smtClean="0"/>
            <a:t> ML </a:t>
          </a:r>
          <a:r>
            <a:rPr lang="en-US" baseline="0" dirty="0" err="1" smtClean="0"/>
            <a:t>Algo</a:t>
          </a:r>
          <a:r>
            <a:rPr lang="en-US" dirty="0" smtClean="0"/>
            <a:t> Model</a:t>
          </a:r>
          <a:endParaRPr lang="en-US" dirty="0"/>
        </a:p>
      </dgm:t>
    </dgm:pt>
    <dgm:pt modelId="{13A20BB4-C77B-3F4A-B004-0FEFC8B6C2BD}" type="parTrans" cxnId="{6C4DF022-1E91-4240-AEA6-BF2752E27154}">
      <dgm:prSet/>
      <dgm:spPr/>
      <dgm:t>
        <a:bodyPr/>
        <a:lstStyle/>
        <a:p>
          <a:endParaRPr lang="en-US"/>
        </a:p>
      </dgm:t>
    </dgm:pt>
    <dgm:pt modelId="{55CC6BBD-3992-5649-93E5-6C6527B95822}" type="sibTrans" cxnId="{6C4DF022-1E91-4240-AEA6-BF2752E27154}">
      <dgm:prSet/>
      <dgm:spPr/>
      <dgm:t>
        <a:bodyPr/>
        <a:lstStyle/>
        <a:p>
          <a:endParaRPr lang="en-US"/>
        </a:p>
      </dgm:t>
    </dgm:pt>
    <dgm:pt modelId="{341ACF85-7C2E-4A43-B1B6-ECD720E8614B}">
      <dgm:prSet phldrT="[Text]"/>
      <dgm:spPr/>
      <dgm:t>
        <a:bodyPr/>
        <a:lstStyle/>
        <a:p>
          <a:r>
            <a:rPr lang="en-US" dirty="0" smtClean="0"/>
            <a:t>Predict Claim Category</a:t>
          </a:r>
          <a:endParaRPr lang="en-US" dirty="0"/>
        </a:p>
      </dgm:t>
    </dgm:pt>
    <dgm:pt modelId="{F6E6DF7B-DB27-6F4A-87E3-743C750EA974}" type="parTrans" cxnId="{0A597857-85E4-934C-A89F-80CB965F674D}">
      <dgm:prSet/>
      <dgm:spPr/>
      <dgm:t>
        <a:bodyPr/>
        <a:lstStyle/>
        <a:p>
          <a:endParaRPr lang="en-US"/>
        </a:p>
      </dgm:t>
    </dgm:pt>
    <dgm:pt modelId="{A2D1521B-42A2-4845-A283-37E01CDA4FAA}" type="sibTrans" cxnId="{0A597857-85E4-934C-A89F-80CB965F674D}">
      <dgm:prSet/>
      <dgm:spPr/>
      <dgm:t>
        <a:bodyPr/>
        <a:lstStyle/>
        <a:p>
          <a:endParaRPr lang="en-US"/>
        </a:p>
      </dgm:t>
    </dgm:pt>
    <dgm:pt modelId="{E6EDF037-4706-C846-ABDA-A575CF7DFAFD}">
      <dgm:prSet/>
      <dgm:spPr/>
      <dgm:t>
        <a:bodyPr/>
        <a:lstStyle/>
        <a:p>
          <a:r>
            <a:rPr lang="en-US" dirty="0" smtClean="0"/>
            <a:t>Compute </a:t>
          </a:r>
          <a:r>
            <a:rPr lang="en-US" dirty="0" err="1" smtClean="0"/>
            <a:t>Logloss</a:t>
          </a:r>
          <a:r>
            <a:rPr lang="en-US" dirty="0" smtClean="0"/>
            <a:t> Error</a:t>
          </a:r>
          <a:endParaRPr lang="en-US" dirty="0"/>
        </a:p>
      </dgm:t>
    </dgm:pt>
    <dgm:pt modelId="{B21E111E-66DE-D349-B841-ECBDE89798E5}" type="parTrans" cxnId="{057AD42D-9650-3746-A725-CDC88B97CBC2}">
      <dgm:prSet/>
      <dgm:spPr/>
      <dgm:t>
        <a:bodyPr/>
        <a:lstStyle/>
        <a:p>
          <a:endParaRPr lang="en-US"/>
        </a:p>
      </dgm:t>
    </dgm:pt>
    <dgm:pt modelId="{8B1C7EB3-8D14-0749-97B9-6891A05DA3DE}" type="sibTrans" cxnId="{057AD42D-9650-3746-A725-CDC88B97CBC2}">
      <dgm:prSet/>
      <dgm:spPr/>
      <dgm:t>
        <a:bodyPr/>
        <a:lstStyle/>
        <a:p>
          <a:endParaRPr lang="en-US"/>
        </a:p>
      </dgm:t>
    </dgm:pt>
    <dgm:pt modelId="{35CB648A-149A-8C48-B6F8-3ECABACDA183}" type="pres">
      <dgm:prSet presAssocID="{A75376A3-8CA0-C948-A934-53ECFCE34BB9}" presName="Name0" presStyleCnt="0">
        <dgm:presLayoutVars>
          <dgm:dir/>
          <dgm:resizeHandles val="exact"/>
        </dgm:presLayoutVars>
      </dgm:prSet>
      <dgm:spPr/>
    </dgm:pt>
    <dgm:pt modelId="{92666555-BF25-D74A-BBB6-D1AE5E7C79B1}" type="pres">
      <dgm:prSet presAssocID="{A75376A3-8CA0-C948-A934-53ECFCE34BB9}" presName="arrow" presStyleLbl="bgShp" presStyleIdx="0" presStyleCnt="1"/>
      <dgm:spPr/>
    </dgm:pt>
    <dgm:pt modelId="{98977B13-08D0-8440-AC6C-6B67F555CCF7}" type="pres">
      <dgm:prSet presAssocID="{A75376A3-8CA0-C948-A934-53ECFCE34BB9}" presName="points" presStyleCnt="0"/>
      <dgm:spPr/>
    </dgm:pt>
    <dgm:pt modelId="{3300B314-4455-414B-9594-EF619980BDCC}" type="pres">
      <dgm:prSet presAssocID="{EEC997BF-61B6-6F48-A95A-FE370AD95339}" presName="compositeA" presStyleCnt="0"/>
      <dgm:spPr/>
    </dgm:pt>
    <dgm:pt modelId="{03663A82-1E4D-8F47-94F8-2D352308CAAC}" type="pres">
      <dgm:prSet presAssocID="{EEC997BF-61B6-6F48-A95A-FE370AD95339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47D39B-69F3-3A42-B037-035F5E86822D}" type="pres">
      <dgm:prSet presAssocID="{EEC997BF-61B6-6F48-A95A-FE370AD95339}" presName="circleA" presStyleLbl="node1" presStyleIdx="0" presStyleCnt="4"/>
      <dgm:spPr/>
    </dgm:pt>
    <dgm:pt modelId="{C9ACD954-5F14-B941-AD3C-719794112ED0}" type="pres">
      <dgm:prSet presAssocID="{EEC997BF-61B6-6F48-A95A-FE370AD95339}" presName="spaceA" presStyleCnt="0"/>
      <dgm:spPr/>
    </dgm:pt>
    <dgm:pt modelId="{8D436A3E-38F6-7341-AEA4-55F8D3F57940}" type="pres">
      <dgm:prSet presAssocID="{ED6590ED-08DC-D24D-81CD-DB8C86776ABF}" presName="space" presStyleCnt="0"/>
      <dgm:spPr/>
    </dgm:pt>
    <dgm:pt modelId="{0C6DE62E-C277-5548-A208-BB8CDF58BC29}" type="pres">
      <dgm:prSet presAssocID="{0B5B4760-EBA6-E144-9F80-FE3707918032}" presName="compositeB" presStyleCnt="0"/>
      <dgm:spPr/>
    </dgm:pt>
    <dgm:pt modelId="{B9884FF7-14B7-F44E-B700-3979F42A521A}" type="pres">
      <dgm:prSet presAssocID="{0B5B4760-EBA6-E144-9F80-FE3707918032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5CB3FB-29FD-8947-8A80-AEA1C77013FA}" type="pres">
      <dgm:prSet presAssocID="{0B5B4760-EBA6-E144-9F80-FE3707918032}" presName="circleB" presStyleLbl="node1" presStyleIdx="1" presStyleCnt="4"/>
      <dgm:spPr/>
    </dgm:pt>
    <dgm:pt modelId="{50BC6DC0-C121-4844-BC80-5C628B4A6830}" type="pres">
      <dgm:prSet presAssocID="{0B5B4760-EBA6-E144-9F80-FE3707918032}" presName="spaceB" presStyleCnt="0"/>
      <dgm:spPr/>
    </dgm:pt>
    <dgm:pt modelId="{216C54F0-1614-154A-8338-971F26FC24D9}" type="pres">
      <dgm:prSet presAssocID="{55CC6BBD-3992-5649-93E5-6C6527B95822}" presName="space" presStyleCnt="0"/>
      <dgm:spPr/>
    </dgm:pt>
    <dgm:pt modelId="{76C97122-B348-1741-9A4F-79B534ACEBF8}" type="pres">
      <dgm:prSet presAssocID="{341ACF85-7C2E-4A43-B1B6-ECD720E8614B}" presName="compositeA" presStyleCnt="0"/>
      <dgm:spPr/>
    </dgm:pt>
    <dgm:pt modelId="{BAD8F510-822E-1A42-A48D-176CEBA4F6FE}" type="pres">
      <dgm:prSet presAssocID="{341ACF85-7C2E-4A43-B1B6-ECD720E8614B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05E1DA-EA60-AB44-BEF0-C61CA2A7D575}" type="pres">
      <dgm:prSet presAssocID="{341ACF85-7C2E-4A43-B1B6-ECD720E8614B}" presName="circleA" presStyleLbl="node1" presStyleIdx="2" presStyleCnt="4"/>
      <dgm:spPr/>
    </dgm:pt>
    <dgm:pt modelId="{0EB3A429-A80E-1048-B5C8-E877343ABB79}" type="pres">
      <dgm:prSet presAssocID="{341ACF85-7C2E-4A43-B1B6-ECD720E8614B}" presName="spaceA" presStyleCnt="0"/>
      <dgm:spPr/>
    </dgm:pt>
    <dgm:pt modelId="{DA736EF4-144F-7D46-874F-45D114B038AD}" type="pres">
      <dgm:prSet presAssocID="{A2D1521B-42A2-4845-A283-37E01CDA4FAA}" presName="space" presStyleCnt="0"/>
      <dgm:spPr/>
    </dgm:pt>
    <dgm:pt modelId="{13CDE3D9-3C51-CB4D-80D4-DEA910E8BDAB}" type="pres">
      <dgm:prSet presAssocID="{E6EDF037-4706-C846-ABDA-A575CF7DFAFD}" presName="compositeB" presStyleCnt="0"/>
      <dgm:spPr/>
    </dgm:pt>
    <dgm:pt modelId="{FD80C9A0-37F0-414B-BB7C-B97509549639}" type="pres">
      <dgm:prSet presAssocID="{E6EDF037-4706-C846-ABDA-A575CF7DFAFD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6A5495-A281-0143-8508-DD950EB445C8}" type="pres">
      <dgm:prSet presAssocID="{E6EDF037-4706-C846-ABDA-A575CF7DFAFD}" presName="circleB" presStyleLbl="node1" presStyleIdx="3" presStyleCnt="4"/>
      <dgm:spPr/>
    </dgm:pt>
    <dgm:pt modelId="{A93DDEB4-09F1-FC46-8AF6-E182E6F5771D}" type="pres">
      <dgm:prSet presAssocID="{E6EDF037-4706-C846-ABDA-A575CF7DFAFD}" presName="spaceB" presStyleCnt="0"/>
      <dgm:spPr/>
    </dgm:pt>
  </dgm:ptLst>
  <dgm:cxnLst>
    <dgm:cxn modelId="{436B581B-BC7B-C14F-B686-C077C02E6BAC}" type="presOf" srcId="{0B5B4760-EBA6-E144-9F80-FE3707918032}" destId="{B9884FF7-14B7-F44E-B700-3979F42A521A}" srcOrd="0" destOrd="0" presId="urn:microsoft.com/office/officeart/2005/8/layout/hProcess11"/>
    <dgm:cxn modelId="{CCE5974B-58B2-BE4C-B917-C47FCF98B9A6}" type="presOf" srcId="{EEC997BF-61B6-6F48-A95A-FE370AD95339}" destId="{03663A82-1E4D-8F47-94F8-2D352308CAAC}" srcOrd="0" destOrd="0" presId="urn:microsoft.com/office/officeart/2005/8/layout/hProcess11"/>
    <dgm:cxn modelId="{F349E589-5D46-8A4C-97F9-B47518598D68}" type="presOf" srcId="{341ACF85-7C2E-4A43-B1B6-ECD720E8614B}" destId="{BAD8F510-822E-1A42-A48D-176CEBA4F6FE}" srcOrd="0" destOrd="0" presId="urn:microsoft.com/office/officeart/2005/8/layout/hProcess11"/>
    <dgm:cxn modelId="{ECC78016-4613-C44A-AF5A-2B9FAA31B86A}" type="presOf" srcId="{E6EDF037-4706-C846-ABDA-A575CF7DFAFD}" destId="{FD80C9A0-37F0-414B-BB7C-B97509549639}" srcOrd="0" destOrd="0" presId="urn:microsoft.com/office/officeart/2005/8/layout/hProcess11"/>
    <dgm:cxn modelId="{AA5C0D5A-CD5B-184B-9B5A-614F64FC84C0}" type="presOf" srcId="{A75376A3-8CA0-C948-A934-53ECFCE34BB9}" destId="{35CB648A-149A-8C48-B6F8-3ECABACDA183}" srcOrd="0" destOrd="0" presId="urn:microsoft.com/office/officeart/2005/8/layout/hProcess11"/>
    <dgm:cxn modelId="{6D7AE04F-4B13-1941-9A7C-FA69D4172483}" srcId="{A75376A3-8CA0-C948-A934-53ECFCE34BB9}" destId="{EEC997BF-61B6-6F48-A95A-FE370AD95339}" srcOrd="0" destOrd="0" parTransId="{A6B816C3-8261-CA4F-806D-903C64CB4569}" sibTransId="{ED6590ED-08DC-D24D-81CD-DB8C86776ABF}"/>
    <dgm:cxn modelId="{057AD42D-9650-3746-A725-CDC88B97CBC2}" srcId="{A75376A3-8CA0-C948-A934-53ECFCE34BB9}" destId="{E6EDF037-4706-C846-ABDA-A575CF7DFAFD}" srcOrd="3" destOrd="0" parTransId="{B21E111E-66DE-D349-B841-ECBDE89798E5}" sibTransId="{8B1C7EB3-8D14-0749-97B9-6891A05DA3DE}"/>
    <dgm:cxn modelId="{6C4DF022-1E91-4240-AEA6-BF2752E27154}" srcId="{A75376A3-8CA0-C948-A934-53ECFCE34BB9}" destId="{0B5B4760-EBA6-E144-9F80-FE3707918032}" srcOrd="1" destOrd="0" parTransId="{13A20BB4-C77B-3F4A-B004-0FEFC8B6C2BD}" sibTransId="{55CC6BBD-3992-5649-93E5-6C6527B95822}"/>
    <dgm:cxn modelId="{0A597857-85E4-934C-A89F-80CB965F674D}" srcId="{A75376A3-8CA0-C948-A934-53ECFCE34BB9}" destId="{341ACF85-7C2E-4A43-B1B6-ECD720E8614B}" srcOrd="2" destOrd="0" parTransId="{F6E6DF7B-DB27-6F4A-87E3-743C750EA974}" sibTransId="{A2D1521B-42A2-4845-A283-37E01CDA4FAA}"/>
    <dgm:cxn modelId="{5E0D4444-0E29-3744-B132-D49AAA25B75C}" type="presParOf" srcId="{35CB648A-149A-8C48-B6F8-3ECABACDA183}" destId="{92666555-BF25-D74A-BBB6-D1AE5E7C79B1}" srcOrd="0" destOrd="0" presId="urn:microsoft.com/office/officeart/2005/8/layout/hProcess11"/>
    <dgm:cxn modelId="{39196875-56A8-124F-A9ED-4590FA3F5AAC}" type="presParOf" srcId="{35CB648A-149A-8C48-B6F8-3ECABACDA183}" destId="{98977B13-08D0-8440-AC6C-6B67F555CCF7}" srcOrd="1" destOrd="0" presId="urn:microsoft.com/office/officeart/2005/8/layout/hProcess11"/>
    <dgm:cxn modelId="{34554721-5293-2646-8BAE-253346485827}" type="presParOf" srcId="{98977B13-08D0-8440-AC6C-6B67F555CCF7}" destId="{3300B314-4455-414B-9594-EF619980BDCC}" srcOrd="0" destOrd="0" presId="urn:microsoft.com/office/officeart/2005/8/layout/hProcess11"/>
    <dgm:cxn modelId="{75826972-46C9-BC43-A292-B5CA4F70DAE9}" type="presParOf" srcId="{3300B314-4455-414B-9594-EF619980BDCC}" destId="{03663A82-1E4D-8F47-94F8-2D352308CAAC}" srcOrd="0" destOrd="0" presId="urn:microsoft.com/office/officeart/2005/8/layout/hProcess11"/>
    <dgm:cxn modelId="{1D715E2A-70A3-DA40-9815-B66FE2BBE0BE}" type="presParOf" srcId="{3300B314-4455-414B-9594-EF619980BDCC}" destId="{2047D39B-69F3-3A42-B037-035F5E86822D}" srcOrd="1" destOrd="0" presId="urn:microsoft.com/office/officeart/2005/8/layout/hProcess11"/>
    <dgm:cxn modelId="{680C4C72-6A6A-2C42-BC79-F40598695F02}" type="presParOf" srcId="{3300B314-4455-414B-9594-EF619980BDCC}" destId="{C9ACD954-5F14-B941-AD3C-719794112ED0}" srcOrd="2" destOrd="0" presId="urn:microsoft.com/office/officeart/2005/8/layout/hProcess11"/>
    <dgm:cxn modelId="{A5D55234-810A-A74E-8383-90EC37F6A61F}" type="presParOf" srcId="{98977B13-08D0-8440-AC6C-6B67F555CCF7}" destId="{8D436A3E-38F6-7341-AEA4-55F8D3F57940}" srcOrd="1" destOrd="0" presId="urn:microsoft.com/office/officeart/2005/8/layout/hProcess11"/>
    <dgm:cxn modelId="{F6E34947-341A-6646-B079-BA905926AB09}" type="presParOf" srcId="{98977B13-08D0-8440-AC6C-6B67F555CCF7}" destId="{0C6DE62E-C277-5548-A208-BB8CDF58BC29}" srcOrd="2" destOrd="0" presId="urn:microsoft.com/office/officeart/2005/8/layout/hProcess11"/>
    <dgm:cxn modelId="{22D1E5FB-63B3-904A-B2E3-395BC4C77117}" type="presParOf" srcId="{0C6DE62E-C277-5548-A208-BB8CDF58BC29}" destId="{B9884FF7-14B7-F44E-B700-3979F42A521A}" srcOrd="0" destOrd="0" presId="urn:microsoft.com/office/officeart/2005/8/layout/hProcess11"/>
    <dgm:cxn modelId="{577E7839-D576-4940-B9B5-FF388B25461C}" type="presParOf" srcId="{0C6DE62E-C277-5548-A208-BB8CDF58BC29}" destId="{FA5CB3FB-29FD-8947-8A80-AEA1C77013FA}" srcOrd="1" destOrd="0" presId="urn:microsoft.com/office/officeart/2005/8/layout/hProcess11"/>
    <dgm:cxn modelId="{B59896B9-F698-444E-8EB3-E61ABA8C595D}" type="presParOf" srcId="{0C6DE62E-C277-5548-A208-BB8CDF58BC29}" destId="{50BC6DC0-C121-4844-BC80-5C628B4A6830}" srcOrd="2" destOrd="0" presId="urn:microsoft.com/office/officeart/2005/8/layout/hProcess11"/>
    <dgm:cxn modelId="{4BB9447A-D41C-684A-933A-E84450175FF6}" type="presParOf" srcId="{98977B13-08D0-8440-AC6C-6B67F555CCF7}" destId="{216C54F0-1614-154A-8338-971F26FC24D9}" srcOrd="3" destOrd="0" presId="urn:microsoft.com/office/officeart/2005/8/layout/hProcess11"/>
    <dgm:cxn modelId="{93D28E51-DE98-0648-9524-80AE19C90159}" type="presParOf" srcId="{98977B13-08D0-8440-AC6C-6B67F555CCF7}" destId="{76C97122-B348-1741-9A4F-79B534ACEBF8}" srcOrd="4" destOrd="0" presId="urn:microsoft.com/office/officeart/2005/8/layout/hProcess11"/>
    <dgm:cxn modelId="{F4EAC2B1-A8B2-7741-912A-856C52117A33}" type="presParOf" srcId="{76C97122-B348-1741-9A4F-79B534ACEBF8}" destId="{BAD8F510-822E-1A42-A48D-176CEBA4F6FE}" srcOrd="0" destOrd="0" presId="urn:microsoft.com/office/officeart/2005/8/layout/hProcess11"/>
    <dgm:cxn modelId="{C2408216-AB36-0C43-B741-A86545742F90}" type="presParOf" srcId="{76C97122-B348-1741-9A4F-79B534ACEBF8}" destId="{3E05E1DA-EA60-AB44-BEF0-C61CA2A7D575}" srcOrd="1" destOrd="0" presId="urn:microsoft.com/office/officeart/2005/8/layout/hProcess11"/>
    <dgm:cxn modelId="{D2FEDEE9-DC74-6448-B7FF-02BEFF5A747D}" type="presParOf" srcId="{76C97122-B348-1741-9A4F-79B534ACEBF8}" destId="{0EB3A429-A80E-1048-B5C8-E877343ABB79}" srcOrd="2" destOrd="0" presId="urn:microsoft.com/office/officeart/2005/8/layout/hProcess11"/>
    <dgm:cxn modelId="{2E4A1928-7D7D-B749-8CA4-3735FF0CE02D}" type="presParOf" srcId="{98977B13-08D0-8440-AC6C-6B67F555CCF7}" destId="{DA736EF4-144F-7D46-874F-45D114B038AD}" srcOrd="5" destOrd="0" presId="urn:microsoft.com/office/officeart/2005/8/layout/hProcess11"/>
    <dgm:cxn modelId="{3F5C5EE3-3B8D-D84F-8E40-98C7BA21968D}" type="presParOf" srcId="{98977B13-08D0-8440-AC6C-6B67F555CCF7}" destId="{13CDE3D9-3C51-CB4D-80D4-DEA910E8BDAB}" srcOrd="6" destOrd="0" presId="urn:microsoft.com/office/officeart/2005/8/layout/hProcess11"/>
    <dgm:cxn modelId="{C4097D3F-120B-4D41-B14E-BA67E0FB3C44}" type="presParOf" srcId="{13CDE3D9-3C51-CB4D-80D4-DEA910E8BDAB}" destId="{FD80C9A0-37F0-414B-BB7C-B97509549639}" srcOrd="0" destOrd="0" presId="urn:microsoft.com/office/officeart/2005/8/layout/hProcess11"/>
    <dgm:cxn modelId="{2A37A637-4201-644F-B6CA-1D695CAD8532}" type="presParOf" srcId="{13CDE3D9-3C51-CB4D-80D4-DEA910E8BDAB}" destId="{4E6A5495-A281-0143-8508-DD950EB445C8}" srcOrd="1" destOrd="0" presId="urn:microsoft.com/office/officeart/2005/8/layout/hProcess11"/>
    <dgm:cxn modelId="{F2381278-CE4E-7540-B198-D249E4E41494}" type="presParOf" srcId="{13CDE3D9-3C51-CB4D-80D4-DEA910E8BDAB}" destId="{A93DDEB4-09F1-FC46-8AF6-E182E6F5771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666555-BF25-D74A-BBB6-D1AE5E7C79B1}">
      <dsp:nvSpPr>
        <dsp:cNvPr id="0" name=""/>
        <dsp:cNvSpPr/>
      </dsp:nvSpPr>
      <dsp:spPr>
        <a:xfrm>
          <a:off x="0" y="1215389"/>
          <a:ext cx="10058399" cy="162052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3663A82-1E4D-8F47-94F8-2D352308CAAC}">
      <dsp:nvSpPr>
        <dsp:cNvPr id="0" name=""/>
        <dsp:cNvSpPr/>
      </dsp:nvSpPr>
      <dsp:spPr>
        <a:xfrm>
          <a:off x="4530" y="0"/>
          <a:ext cx="2179156" cy="162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b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Parse &amp; Clean Training Data</a:t>
          </a:r>
          <a:endParaRPr lang="en-US" sz="2300" kern="1200" dirty="0"/>
        </a:p>
      </dsp:txBody>
      <dsp:txXfrm>
        <a:off x="4530" y="0"/>
        <a:ext cx="2179156" cy="1620520"/>
      </dsp:txXfrm>
    </dsp:sp>
    <dsp:sp modelId="{2047D39B-69F3-3A42-B037-035F5E86822D}">
      <dsp:nvSpPr>
        <dsp:cNvPr id="0" name=""/>
        <dsp:cNvSpPr/>
      </dsp:nvSpPr>
      <dsp:spPr>
        <a:xfrm>
          <a:off x="891543" y="1823085"/>
          <a:ext cx="405130" cy="405130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884FF7-14B7-F44E-B700-3979F42A521A}">
      <dsp:nvSpPr>
        <dsp:cNvPr id="0" name=""/>
        <dsp:cNvSpPr/>
      </dsp:nvSpPr>
      <dsp:spPr>
        <a:xfrm>
          <a:off x="2292644" y="2430779"/>
          <a:ext cx="2179156" cy="162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Train Spark</a:t>
          </a:r>
          <a:r>
            <a:rPr lang="en-US" sz="2300" kern="1200" baseline="0" dirty="0" smtClean="0"/>
            <a:t> ML </a:t>
          </a:r>
          <a:r>
            <a:rPr lang="en-US" sz="2300" kern="1200" baseline="0" dirty="0" err="1" smtClean="0"/>
            <a:t>Algo</a:t>
          </a:r>
          <a:r>
            <a:rPr lang="en-US" sz="2300" kern="1200" dirty="0" smtClean="0"/>
            <a:t> Model</a:t>
          </a:r>
          <a:endParaRPr lang="en-US" sz="2300" kern="1200" dirty="0"/>
        </a:p>
      </dsp:txBody>
      <dsp:txXfrm>
        <a:off x="2292644" y="2430779"/>
        <a:ext cx="2179156" cy="1620520"/>
      </dsp:txXfrm>
    </dsp:sp>
    <dsp:sp modelId="{FA5CB3FB-29FD-8947-8A80-AEA1C77013FA}">
      <dsp:nvSpPr>
        <dsp:cNvPr id="0" name=""/>
        <dsp:cNvSpPr/>
      </dsp:nvSpPr>
      <dsp:spPr>
        <a:xfrm>
          <a:off x="3179657" y="1823085"/>
          <a:ext cx="405130" cy="405130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D8F510-822E-1A42-A48D-176CEBA4F6FE}">
      <dsp:nvSpPr>
        <dsp:cNvPr id="0" name=""/>
        <dsp:cNvSpPr/>
      </dsp:nvSpPr>
      <dsp:spPr>
        <a:xfrm>
          <a:off x="4580758" y="0"/>
          <a:ext cx="2179156" cy="162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b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Predict Claim Category</a:t>
          </a:r>
          <a:endParaRPr lang="en-US" sz="2300" kern="1200" dirty="0"/>
        </a:p>
      </dsp:txBody>
      <dsp:txXfrm>
        <a:off x="4580758" y="0"/>
        <a:ext cx="2179156" cy="1620520"/>
      </dsp:txXfrm>
    </dsp:sp>
    <dsp:sp modelId="{3E05E1DA-EA60-AB44-BEF0-C61CA2A7D575}">
      <dsp:nvSpPr>
        <dsp:cNvPr id="0" name=""/>
        <dsp:cNvSpPr/>
      </dsp:nvSpPr>
      <dsp:spPr>
        <a:xfrm>
          <a:off x="5467772" y="1823085"/>
          <a:ext cx="405130" cy="405130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80C9A0-37F0-414B-BB7C-B97509549639}">
      <dsp:nvSpPr>
        <dsp:cNvPr id="0" name=""/>
        <dsp:cNvSpPr/>
      </dsp:nvSpPr>
      <dsp:spPr>
        <a:xfrm>
          <a:off x="6868873" y="2430779"/>
          <a:ext cx="2179156" cy="162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Compute </a:t>
          </a:r>
          <a:r>
            <a:rPr lang="en-US" sz="2300" kern="1200" dirty="0" err="1" smtClean="0"/>
            <a:t>Logloss</a:t>
          </a:r>
          <a:r>
            <a:rPr lang="en-US" sz="2300" kern="1200" dirty="0" smtClean="0"/>
            <a:t> Error</a:t>
          </a:r>
          <a:endParaRPr lang="en-US" sz="2300" kern="1200" dirty="0"/>
        </a:p>
      </dsp:txBody>
      <dsp:txXfrm>
        <a:off x="6868873" y="2430779"/>
        <a:ext cx="2179156" cy="1620520"/>
      </dsp:txXfrm>
    </dsp:sp>
    <dsp:sp modelId="{4E6A5495-A281-0143-8508-DD950EB445C8}">
      <dsp:nvSpPr>
        <dsp:cNvPr id="0" name=""/>
        <dsp:cNvSpPr/>
      </dsp:nvSpPr>
      <dsp:spPr>
        <a:xfrm>
          <a:off x="7755886" y="1823085"/>
          <a:ext cx="405130" cy="405130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3/15/16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3/15/16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3/15/16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c/bnp-paribas-cardif-claims-management/dat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Insurance CLAIMs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 err="1" smtClean="0"/>
              <a:t>Aashri</a:t>
            </a:r>
            <a:r>
              <a:rPr lang="en-US" dirty="0" smtClean="0"/>
              <a:t> </a:t>
            </a:r>
            <a:r>
              <a:rPr lang="en-US" dirty="0" err="1" smtClean="0"/>
              <a:t>Tandon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Paritosh Arora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87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Identify which of the following categories the claim lies in:</a:t>
            </a:r>
          </a:p>
          <a:p>
            <a:r>
              <a:rPr lang="en-US" dirty="0" smtClean="0"/>
              <a:t>claims </a:t>
            </a:r>
            <a:r>
              <a:rPr lang="en-US" dirty="0"/>
              <a:t>for which approval could be accelerated leading to faster payments</a:t>
            </a:r>
          </a:p>
          <a:p>
            <a:r>
              <a:rPr lang="en-US" dirty="0"/>
              <a:t>claims for which additional </a:t>
            </a:r>
            <a:r>
              <a:rPr lang="en-US" dirty="0" smtClean="0"/>
              <a:t>information </a:t>
            </a:r>
            <a:r>
              <a:rPr lang="en-US" dirty="0"/>
              <a:t>is required before approval</a:t>
            </a:r>
          </a:p>
        </p:txBody>
      </p:sp>
    </p:spTree>
    <p:extLst>
      <p:ext uri="{BB962C8B-B14F-4D97-AF65-F5344CB8AC3E}">
        <p14:creationId xmlns:p14="http://schemas.microsoft.com/office/powerpoint/2010/main" val="135005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688805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635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is sourced from one of the current </a:t>
            </a:r>
            <a:r>
              <a:rPr lang="en-US" dirty="0" err="1" smtClean="0"/>
              <a:t>Kaggle</a:t>
            </a:r>
            <a:r>
              <a:rPr lang="en-US" dirty="0" smtClean="0"/>
              <a:t> competitions: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www.kaggle.com/c/bnp-paribas-cardif-claims-management/data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5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Week 1</a:t>
            </a:r>
          </a:p>
          <a:p>
            <a:pPr lvl="1"/>
            <a:r>
              <a:rPr lang="en-US" dirty="0" smtClean="0"/>
              <a:t>Project repository set up with required Scala and Spark plugins</a:t>
            </a:r>
          </a:p>
          <a:p>
            <a:pPr lvl="1"/>
            <a:r>
              <a:rPr lang="en-US" dirty="0" smtClean="0"/>
              <a:t>Read the Input Data from text file</a:t>
            </a:r>
          </a:p>
          <a:p>
            <a:pPr lvl="1"/>
            <a:r>
              <a:rPr lang="en-US" dirty="0" smtClean="0"/>
              <a:t>Clean the data – substitute for missing independent variable values</a:t>
            </a:r>
          </a:p>
          <a:p>
            <a:pPr lvl="1"/>
            <a:r>
              <a:rPr lang="en-US" dirty="0" smtClean="0"/>
              <a:t>Unit Test Cases</a:t>
            </a:r>
          </a:p>
          <a:p>
            <a:r>
              <a:rPr lang="en-US" dirty="0" smtClean="0"/>
              <a:t>Week 2 and 3</a:t>
            </a:r>
          </a:p>
          <a:p>
            <a:pPr lvl="1"/>
            <a:r>
              <a:rPr lang="en-US" dirty="0" smtClean="0"/>
              <a:t>Identify Spark </a:t>
            </a:r>
            <a:r>
              <a:rPr lang="en-US" smtClean="0"/>
              <a:t>MLlib</a:t>
            </a:r>
            <a:r>
              <a:rPr lang="en-US" dirty="0" smtClean="0"/>
              <a:t> </a:t>
            </a:r>
            <a:r>
              <a:rPr lang="en-US" dirty="0" err="1" smtClean="0"/>
              <a:t>Algo</a:t>
            </a:r>
            <a:r>
              <a:rPr lang="en-US" dirty="0" smtClean="0"/>
              <a:t> for classification.</a:t>
            </a:r>
          </a:p>
          <a:p>
            <a:pPr lvl="1"/>
            <a:r>
              <a:rPr lang="en-US" dirty="0" smtClean="0"/>
              <a:t>Train the model.</a:t>
            </a:r>
          </a:p>
          <a:p>
            <a:pPr lvl="1"/>
            <a:r>
              <a:rPr lang="en-US" dirty="0" smtClean="0"/>
              <a:t>Predict claim categories</a:t>
            </a:r>
          </a:p>
          <a:p>
            <a:pPr lvl="1"/>
            <a:r>
              <a:rPr lang="en-US" dirty="0" smtClean="0"/>
              <a:t>Unit Test Cases</a:t>
            </a:r>
          </a:p>
          <a:p>
            <a:r>
              <a:rPr lang="en-US" dirty="0" smtClean="0"/>
              <a:t>Week 4</a:t>
            </a:r>
          </a:p>
          <a:p>
            <a:pPr lvl="1"/>
            <a:r>
              <a:rPr lang="en-US" dirty="0" smtClean="0"/>
              <a:t>Compute </a:t>
            </a:r>
            <a:r>
              <a:rPr lang="en-US" dirty="0" err="1" smtClean="0"/>
              <a:t>Logloss</a:t>
            </a:r>
            <a:r>
              <a:rPr lang="en-US" dirty="0" smtClean="0"/>
              <a:t> Error</a:t>
            </a:r>
          </a:p>
          <a:p>
            <a:pPr lvl="1"/>
            <a:r>
              <a:rPr lang="en-US" dirty="0" smtClean="0"/>
              <a:t>Unit Test Cases</a:t>
            </a:r>
          </a:p>
          <a:p>
            <a:pPr lvl="1"/>
            <a:r>
              <a:rPr lang="en-US" dirty="0" smtClean="0"/>
              <a:t>Tuning the </a:t>
            </a:r>
            <a:r>
              <a:rPr lang="en-US" dirty="0" err="1" smtClean="0"/>
              <a:t>Algo</a:t>
            </a:r>
            <a:r>
              <a:rPr lang="en-US" dirty="0" smtClean="0"/>
              <a:t> parameters for better results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054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stages involve Scala coding:</a:t>
            </a:r>
          </a:p>
          <a:p>
            <a:pPr lvl="1"/>
            <a:r>
              <a:rPr lang="en-US" dirty="0" smtClean="0"/>
              <a:t>Parse – Read the text files and convert to RDDs for Spark processing</a:t>
            </a:r>
          </a:p>
          <a:p>
            <a:pPr lvl="1"/>
            <a:r>
              <a:rPr lang="en-US" dirty="0" smtClean="0"/>
              <a:t>Clean – String operations to replace missing values as appropriate</a:t>
            </a:r>
          </a:p>
          <a:p>
            <a:pPr lvl="1"/>
            <a:r>
              <a:rPr lang="en-US" dirty="0" smtClean="0"/>
              <a:t>Spark – Employ Spark API for Machine Learning capabilities</a:t>
            </a:r>
          </a:p>
          <a:p>
            <a:pPr lvl="1"/>
            <a:r>
              <a:rPr lang="en-US" dirty="0" smtClean="0"/>
              <a:t>Error – Compute </a:t>
            </a:r>
            <a:r>
              <a:rPr lang="en-US" dirty="0" err="1" smtClean="0"/>
              <a:t>Logloss</a:t>
            </a:r>
            <a:r>
              <a:rPr lang="en-US" dirty="0" smtClean="0"/>
              <a:t> Error for </a:t>
            </a:r>
            <a:r>
              <a:rPr lang="en-US" dirty="0"/>
              <a:t>the validation dataset</a:t>
            </a:r>
            <a:br>
              <a:rPr lang="en-US" dirty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648" y="3875872"/>
            <a:ext cx="7979609" cy="179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179659"/>
          </a:xfrm>
        </p:spPr>
        <p:txBody>
          <a:bodyPr/>
          <a:lstStyle/>
          <a:p>
            <a:r>
              <a:rPr lang="en-US" dirty="0" smtClean="0"/>
              <a:t>The target </a:t>
            </a:r>
            <a:r>
              <a:rPr lang="en-US" dirty="0" err="1" smtClean="0"/>
              <a:t>Logloss</a:t>
            </a:r>
            <a:r>
              <a:rPr lang="en-US" dirty="0" smtClean="0"/>
              <a:t> Error value is 0.7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30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0115" y="2364233"/>
            <a:ext cx="10058400" cy="1609344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60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53</TotalTime>
  <Words>203</Words>
  <Application>Microsoft Macintosh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Rockwell</vt:lpstr>
      <vt:lpstr>Rockwell Condensed</vt:lpstr>
      <vt:lpstr>Rockwell Extra Bold</vt:lpstr>
      <vt:lpstr>Wingdings</vt:lpstr>
      <vt:lpstr>Wood Type</vt:lpstr>
      <vt:lpstr>Insurance CLAIMs</vt:lpstr>
      <vt:lpstr>Goal</vt:lpstr>
      <vt:lpstr>methodology</vt:lpstr>
      <vt:lpstr>Data sources</vt:lpstr>
      <vt:lpstr>milestones</vt:lpstr>
      <vt:lpstr>Scala programming</vt:lpstr>
      <vt:lpstr>Acceptance criteria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CLAIMs</dc:title>
  <dc:creator>Paritosh Arora</dc:creator>
  <cp:lastModifiedBy>Paritosh Arora</cp:lastModifiedBy>
  <cp:revision>14</cp:revision>
  <dcterms:created xsi:type="dcterms:W3CDTF">2016-03-14T22:20:26Z</dcterms:created>
  <dcterms:modified xsi:type="dcterms:W3CDTF">2016-03-15T22:23:22Z</dcterms:modified>
</cp:coreProperties>
</file>