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ibre Baskerville"/>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0X9gwF3JM8HdAvVB0iX5dVa/M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Baskerville-bold.fntdata"/><Relationship Id="rId10" Type="http://schemas.openxmlformats.org/officeDocument/2006/relationships/font" Target="fonts/LibreBaskerville-regular.fntdata"/><Relationship Id="rId13" Type="http://customschemas.google.com/relationships/presentationmetadata" Target="metadata"/><Relationship Id="rId12"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2"/>
            <a:ext cx="9144000" cy="351403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Arial"/>
              <a:buNone/>
            </a:pPr>
            <a:r>
              <a:rPr lang="en-US">
                <a:solidFill>
                  <a:srgbClr val="FFFFFF"/>
                </a:solidFill>
              </a:rPr>
              <a:t>WHO CAN REPLACE A MAN?</a:t>
            </a:r>
            <a:br>
              <a:rPr lang="en-US">
                <a:solidFill>
                  <a:srgbClr val="FFFFFF"/>
                </a:solidFill>
              </a:rPr>
            </a:br>
            <a:r>
              <a:rPr lang="en-US">
                <a:solidFill>
                  <a:srgbClr val="3F3F3F"/>
                </a:solidFill>
              </a:rPr>
              <a:t>Who can replace a man?</a:t>
            </a:r>
            <a:br>
              <a:rPr lang="en-US">
                <a:solidFill>
                  <a:srgbClr val="3F3F3F"/>
                </a:solidFill>
              </a:rPr>
            </a:br>
            <a:r>
              <a:rPr lang="en-US">
                <a:solidFill>
                  <a:srgbClr val="3F3F3F"/>
                </a:solidFill>
              </a:rPr>
              <a:t>         Brian W. Aldiss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917950" y="12534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None/>
            </a:pPr>
            <a:r>
              <a:rPr lang="en-US" sz="4800">
                <a:solidFill>
                  <a:srgbClr val="262626"/>
                </a:solidFill>
              </a:rPr>
              <a:t>The story “WHO CAN REPLACE A MAN” is written by Brian w. Aldiss that focuses upon the idea of futuristic world In which machines plays their role for what they are designed to.</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t>ALL ABOUT STORY</a:t>
            </a:r>
            <a:endParaRPr/>
          </a:p>
        </p:txBody>
      </p:sp>
      <p:sp>
        <p:nvSpPr>
          <p:cNvPr id="95" name="Google Shape;95;p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the story the characters mentioned were all robots which were programming their respective task</a:t>
            </a:r>
            <a:endParaRPr/>
          </a:p>
        </p:txBody>
      </p:sp>
      <p:sp>
        <p:nvSpPr>
          <p:cNvPr id="96" name="Google Shape;96;p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-According  to the story robots were categorized on the basis of their level of brain into superior and inferior. Similarly , the way the machines talk shows that they were capable of different kind of thinking depending on the class of brain.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-so, In the story , as a radio operator told that all the men in the world were dead and no orders were given to the machines , the field minder, penner along with quarriers, radio operators and other high classed brain robots started their journey in search of human</a:t>
            </a:r>
            <a:endParaRPr/>
          </a:p>
          <a:p>
            <a:pPr indent="-228600" lvl="0" marL="228600" rtl="0" algn="l">
              <a:lnSpc>
                <a:spcPct val="90000"/>
              </a:lnSpc>
              <a:spcBef>
                <a:spcPts val="1000"/>
              </a:spcBef>
              <a:spcAft>
                <a:spcPts val="0"/>
              </a:spcAft>
              <a:buClr>
                <a:schemeClr val="dk1"/>
              </a:buClr>
              <a:buSzPct val="100000"/>
              <a:buChar char="•"/>
            </a:pPr>
            <a:r>
              <a:rPr lang="en-US"/>
              <a:t>-when these robots reached at mountains they found a single man starved and weak. So at the end , the man ordered those robots for food and they obeyed the orders without any hesitation. The acceptance shows that they considered human as their master.</a:t>
            </a:r>
            <a:endParaRPr/>
          </a:p>
          <a:p>
            <a:pPr indent="-228600" lvl="0" marL="228600" rtl="0" algn="l">
              <a:lnSpc>
                <a:spcPct val="90000"/>
              </a:lnSpc>
              <a:spcBef>
                <a:spcPts val="1000"/>
              </a:spcBef>
              <a:spcAft>
                <a:spcPts val="0"/>
              </a:spcAft>
              <a:buClr>
                <a:schemeClr val="dk1"/>
              </a:buClr>
              <a:buSzPct val="100000"/>
              <a:buChar char="•"/>
            </a:pPr>
            <a:r>
              <a:rPr lang="en-US"/>
              <a:t>-Hence , as a whole the story revolved around the fact that man always ruled over robots and other machines too and robots were clueless without direction or order of man as well as nothing can be more superior than mankind in this entire world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Noto Sans Symbols"/>
              <a:buChar char="⮚"/>
            </a:pPr>
            <a:r>
              <a:rPr lang="en-US">
                <a:latin typeface="Libre Baskerville"/>
                <a:ea typeface="Libre Baskerville"/>
                <a:cs typeface="Libre Baskerville"/>
                <a:sym typeface="Libre Baskerville"/>
              </a:rPr>
              <a:t>Robots are invented to serve the human needs and desire not to rule over the world</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Libre Baskerville"/>
                <a:ea typeface="Libre Baskerville"/>
                <a:cs typeface="Libre Baskerville"/>
                <a:sym typeface="Libre Baskerville"/>
              </a:rPr>
              <a:t>This story shows how humans are dependent on machines as well. When a man commands robots to find food for him they instantly obey. This shows human dependence on machine to get their work done. Even though they are in BADLAND where nothing grows he ordered machines to get him food</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Libre Baskerville"/>
                <a:ea typeface="Libre Baskerville"/>
                <a:cs typeface="Libre Baskerville"/>
                <a:sym typeface="Libre Baskerville"/>
              </a:rPr>
              <a:t>The story also showcases how machine need human as their guide. Machine can make fast decision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Libre Baskerville"/>
                <a:ea typeface="Libre Baskerville"/>
                <a:cs typeface="Libre Baskerville"/>
                <a:sym typeface="Libre Baskerville"/>
              </a:rPr>
              <a:t>The story Highlights man-machine relationship and how they both are dependent on each other.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2019-05-26T16:20:45Z</dcterms:created>
  <dc:creator>shish</dc:creator>
</cp:coreProperties>
</file>