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 id="2147483722" r:id="rId2"/>
    <p:sldMasterId id="2147483740" r:id="rId3"/>
    <p:sldMasterId id="2147483758" r:id="rId4"/>
    <p:sldMasterId id="2147483776" r:id="rId5"/>
    <p:sldMasterId id="2147483788" r:id="rId6"/>
  </p:sldMasterIdLst>
  <p:sldIdLst>
    <p:sldId id="256" r:id="rId7"/>
    <p:sldId id="257" r:id="rId8"/>
    <p:sldId id="258" r:id="rId9"/>
    <p:sldId id="259" r:id="rId10"/>
    <p:sldId id="260" r:id="rId11"/>
    <p:sldId id="261"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4/17/2022</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82753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4/17/2022</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1370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4/17/2022</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927975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482096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471978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DCA73-0A86-4195-A787-75037827079D}" type="datetime2">
              <a:rPr lang="en-US" smtClean="0"/>
              <a:t>Sunday, April 17,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938891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75374-B296-498E-A935-80631EA9020D}" type="datetime2">
              <a:rPr lang="en-US" smtClean="0"/>
              <a:t>Sunday, April 17,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25888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8B728-214A-4ABC-8432-5B3A5A66A987}" type="datetime2">
              <a:rPr lang="en-US" smtClean="0"/>
              <a:t>Sunday, April 17, 2022</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081529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15F02D0-6806-43AF-9888-2359BF40C204}" type="datetime2">
              <a:rPr lang="en-US" smtClean="0"/>
              <a:t>Sunday, April 17, 2022</a:t>
            </a:fld>
            <a:endParaRPr lang="en-US"/>
          </a:p>
        </p:txBody>
      </p:sp>
      <p:sp>
        <p:nvSpPr>
          <p:cNvPr id="5" name="Footer Placeholder 3"/>
          <p:cNvSpPr>
            <a:spLocks noGrp="1"/>
          </p:cNvSpPr>
          <p:nvPr>
            <p:ph type="ftr" sz="quarter" idx="11"/>
          </p:nvPr>
        </p:nvSpPr>
        <p:spPr/>
        <p:txBody>
          <a:bodyPr/>
          <a:lstStyle/>
          <a:p>
            <a:r>
              <a:rPr lang="en-US"/>
              <a:t>Sample Footer Text</a:t>
            </a:r>
          </a:p>
        </p:txBody>
      </p:sp>
      <p:sp>
        <p:nvSpPr>
          <p:cNvPr id="6" name="Slide Number Placeholder 4"/>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13346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E14D2D-B1AF-4197-82D6-FC1F8BD05681}" type="datetime2">
              <a:rPr lang="en-US" smtClean="0"/>
              <a:t>Sunday, April 17, 2022</a:t>
            </a:fld>
            <a:endParaRPr lang="en-US"/>
          </a:p>
        </p:txBody>
      </p:sp>
      <p:sp>
        <p:nvSpPr>
          <p:cNvPr id="5" name="Footer Placeholder 2"/>
          <p:cNvSpPr>
            <a:spLocks noGrp="1"/>
          </p:cNvSpPr>
          <p:nvPr>
            <p:ph type="ftr" sz="quarter" idx="11"/>
          </p:nvPr>
        </p:nvSpPr>
        <p:spPr/>
        <p:txBody>
          <a:bodyPr/>
          <a:lstStyle/>
          <a:p>
            <a:r>
              <a:rPr lang="en-US"/>
              <a:t>Sample Footer Text</a:t>
            </a:r>
          </a:p>
        </p:txBody>
      </p:sp>
      <p:sp>
        <p:nvSpPr>
          <p:cNvPr id="6" name="Slide Number Placeholder 3"/>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290977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771CEB-9838-4245-91B8-EFBAFE2D8B44}" type="datetime2">
              <a:rPr lang="en-US" smtClean="0"/>
              <a:t>Sunday, April 17, 2022</a:t>
            </a:fld>
            <a:endParaRPr lang="en-US"/>
          </a:p>
        </p:txBody>
      </p:sp>
      <p:sp>
        <p:nvSpPr>
          <p:cNvPr id="5" name="Footer Placeholder 5"/>
          <p:cNvSpPr>
            <a:spLocks noGrp="1"/>
          </p:cNvSpPr>
          <p:nvPr>
            <p:ph type="ftr" sz="quarter" idx="11"/>
          </p:nvPr>
        </p:nvSpPr>
        <p:spPr/>
        <p:txBody>
          <a:bodyPr/>
          <a:lstStyle/>
          <a:p>
            <a:r>
              <a:rPr lang="en-US"/>
              <a:t>Sample Footer Text</a:t>
            </a:r>
          </a:p>
        </p:txBody>
      </p:sp>
      <p:sp>
        <p:nvSpPr>
          <p:cNvPr id="6"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0819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4/17/2022</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3928962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3F6BF-A585-41F8-88DF-7E5D069F892A}" type="datetime2">
              <a:rPr lang="en-US" smtClean="0"/>
              <a:t>Sunday, April 17,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896588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94368980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99381478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270591"/>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82944199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4"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32332713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4"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62791848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F612A-4CB0-4F57-9A87-F049CECB184D}" type="datetime2">
              <a:rPr lang="en-US" smtClean="0"/>
              <a:t>Sunday, April 17,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9797234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7F40-C8F7-4897-A6B8-241042F913A9}" type="datetime2">
              <a:rPr lang="en-US" smtClean="0"/>
              <a:t>Sunday, April 17,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3860302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a:xfrm>
            <a:off x="8956900" y="5037663"/>
            <a:ext cx="551167" cy="279400"/>
          </a:xfrm>
        </p:spPr>
        <p:txBody>
          <a:bodyPr/>
          <a:lstStyle/>
          <a:p>
            <a:fld id="{0D309695-DEC3-40DA-9DF5-330280C9D0E8}"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016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4/17/2022</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72789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1793834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DCA73-0A86-4195-A787-75037827079D}" type="datetime2">
              <a:rPr lang="en-US" smtClean="0"/>
              <a:t>Sunday, April 17,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78942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75374-B296-498E-A935-80631EA9020D}" type="datetime2">
              <a:rPr lang="en-US" smtClean="0"/>
              <a:t>Sunday, April 17,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4173100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8B728-214A-4ABC-8432-5B3A5A66A987}" type="datetime2">
              <a:rPr lang="en-US" smtClean="0"/>
              <a:t>Sunday, April 17, 2022</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0D309695-DEC3-40DA-9DF5-330280C9D0E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3367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F02D0-6806-43AF-9888-2359BF40C204}" type="datetime2">
              <a:rPr lang="en-US" smtClean="0"/>
              <a:t>Sunday, April 17,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0D309695-DEC3-40DA-9DF5-330280C9D0E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3400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14D2D-B1AF-4197-82D6-FC1F8BD05681}" type="datetime2">
              <a:rPr lang="en-US" smtClean="0"/>
              <a:t>Sunday, April 17,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159189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71CEB-9838-4245-91B8-EFBAFE2D8B44}" type="datetime2">
              <a:rPr lang="en-US" smtClean="0"/>
              <a:t>Sunday, April 17,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23829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3F6BF-A585-41F8-88DF-7E5D069F892A}" type="datetime2">
              <a:rPr lang="en-US" smtClean="0"/>
              <a:t>Sunday, April 17,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326155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238570801"/>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08746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4/17/2022</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740414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004571"/>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13628019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1095585"/>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7074350"/>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F612A-4CB0-4F57-9A87-F049CECB184D}" type="datetime2">
              <a:rPr lang="en-US" smtClean="0"/>
              <a:t>Sunday, April 17,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9032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7F40-C8F7-4897-A6B8-241042F913A9}" type="datetime2">
              <a:rPr lang="en-US" smtClean="0"/>
              <a:t>Sunday, April 17,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01500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4990413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91109-F4F8-4597-962C-A4F4B7960636}"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976856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DCA73-0A86-4195-A787-75037827079D}" type="datetime2">
              <a:rPr lang="en-US" smtClean="0"/>
              <a:t>Sunday, April 17,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035310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691109-F4F8-4597-962C-A4F4B7960636}"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602621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4/17/2022</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7652102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691109-F4F8-4597-962C-A4F4B7960636}" type="datetimeFigureOut">
              <a:rPr lang="en-US" smtClean="0"/>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612554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F02D0-6806-43AF-9888-2359BF40C204}" type="datetime2">
              <a:rPr lang="en-US" smtClean="0"/>
              <a:t>Sunday, April 17,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2257121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EE14D2D-B1AF-4197-82D6-FC1F8BD05681}" type="datetime2">
              <a:rPr lang="en-US" smtClean="0"/>
              <a:t>Sunday, April 17,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1084531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691109-F4F8-4597-962C-A4F4B7960636}"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8077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D3F6BF-A585-41F8-88DF-7E5D069F892A}" type="datetime2">
              <a:rPr lang="en-US" smtClean="0"/>
              <a:t>Sunday, April 17,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7718000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826942500"/>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691109-F4F8-4597-962C-A4F4B7960636}"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2140700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691109-F4F8-4597-962C-A4F4B7960636}"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FAD9F-AEE9-406E-B720-57D2B9DB2816}"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34391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691109-F4F8-4597-962C-A4F4B7960636}"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8422986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691109-F4F8-4597-962C-A4F4B7960636}" type="datetimeFigureOut">
              <a:rPr lang="en-US" smtClean="0"/>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99605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4/17/2022</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841673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691109-F4F8-4597-962C-A4F4B7960636}" type="datetimeFigureOut">
              <a:rPr lang="en-US" smtClean="0"/>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5581697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91109-F4F8-4597-962C-A4F4B7960636}"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08699605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91109-F4F8-4597-962C-A4F4B7960636}"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1396329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a:xfrm>
            <a:off x="1437664" y="798973"/>
            <a:ext cx="811019" cy="503578"/>
          </a:xfrm>
        </p:spPr>
        <p:txBody>
          <a:bodyPr/>
          <a:lstStyle/>
          <a:p>
            <a:fld id="{0D309695-DEC3-40DA-9DF5-330280C9D0E8}"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84334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49314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DCA73-0A86-4195-A787-75037827079D}" type="datetime2">
              <a:rPr lang="en-US" smtClean="0"/>
              <a:t>Sunday, April 17,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83640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75374-B296-498E-A935-80631EA9020D}" type="datetime2">
              <a:rPr lang="en-US" smtClean="0"/>
              <a:t>Sunday, April 17,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8889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8B728-214A-4ABC-8432-5B3A5A66A987}" type="datetime2">
              <a:rPr lang="en-US" smtClean="0"/>
              <a:t>Sunday, April 17, 2022</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0D309695-DEC3-40DA-9DF5-330280C9D0E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86334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F02D0-6806-43AF-9888-2359BF40C204}" type="datetime2">
              <a:rPr lang="en-US" smtClean="0"/>
              <a:t>Sunday, April 17,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0D309695-DEC3-40DA-9DF5-330280C9D0E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902485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14D2D-B1AF-4197-82D6-FC1F8BD05681}" type="datetime2">
              <a:rPr lang="en-US" smtClean="0"/>
              <a:t>Sunday, April 17,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27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4/17/2022</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1423179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71CEB-9838-4245-91B8-EFBAFE2D8B44}" type="datetime2">
              <a:rPr lang="en-US" smtClean="0"/>
              <a:t>Sunday, April 17,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05480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1D3F6BF-A585-41F8-88DF-7E5D069F892A}" type="datetime2">
              <a:rPr lang="en-US" smtClean="0"/>
              <a:t>Sunday, April 17, 2022</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201459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F612A-4CB0-4F57-9A87-F049CECB184D}" type="datetime2">
              <a:rPr lang="en-US" smtClean="0"/>
              <a:t>Sunday, April 17,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19730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7F40-C8F7-4897-A6B8-241042F913A9}" type="datetime2">
              <a:rPr lang="en-US" smtClean="0"/>
              <a:t>Sunday, April 17,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021200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4816863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a:xfrm>
            <a:off x="10951856" y="5867131"/>
            <a:ext cx="551167" cy="365125"/>
          </a:xfrm>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1602239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DCA73-0A86-4195-A787-75037827079D}" type="datetime2">
              <a:rPr lang="en-US" smtClean="0"/>
              <a:t>Sunday, April 17,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1785380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75374-B296-498E-A935-80631EA9020D}" type="datetime2">
              <a:rPr lang="en-US" smtClean="0"/>
              <a:t>Sunday, April 17,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6033188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8B728-214A-4ABC-8432-5B3A5A66A987}" type="datetime2">
              <a:rPr lang="en-US" smtClean="0"/>
              <a:t>Sunday, April 17, 2022</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37863746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F02D0-6806-43AF-9888-2359BF40C204}" type="datetime2">
              <a:rPr lang="en-US" smtClean="0"/>
              <a:t>Sunday, April 17,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29613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4/17/2022</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0170085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14D2D-B1AF-4197-82D6-FC1F8BD05681}" type="datetime2">
              <a:rPr lang="en-US" smtClean="0"/>
              <a:t>Sunday, April 17,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6324169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71CEB-9838-4245-91B8-EFBAFE2D8B44}" type="datetime2">
              <a:rPr lang="en-US" smtClean="0"/>
              <a:t>Sunday, April 17,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2882083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3F6BF-A585-41F8-88DF-7E5D069F892A}" type="datetime2">
              <a:rPr lang="en-US" smtClean="0"/>
              <a:t>Sunday, April 17,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18257550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612106141"/>
      </p:ext>
    </p:extLst>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149872038"/>
      </p:ext>
    </p:extLst>
  </p:cSld>
  <p:clrMapOvr>
    <a:masterClrMapping/>
  </p:clrMapOvr>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813886278"/>
      </p:ext>
    </p:extLst>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556275906"/>
      </p:ext>
    </p:extLst>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608887741"/>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799483776"/>
      </p:ext>
    </p:extLst>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F612A-4CB0-4F57-9A87-F049CECB184D}" type="datetime2">
              <a:rPr lang="en-US" smtClean="0"/>
              <a:t>Sunday, April 17,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959287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4/17/2022</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07776739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7F40-C8F7-4897-A6B8-241042F913A9}" type="datetime2">
              <a:rPr lang="en-US" smtClean="0"/>
              <a:t>Sunday, April 17,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75245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9.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8.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12.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5.jp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theme" Target="../theme/theme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4/17/2022</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353871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pc="200"/>
              <a:t>Sample Footer Text</a:t>
            </a:r>
            <a:endParaRPr lang="en-US" spc="20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763308890"/>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691109-F4F8-4597-962C-A4F4B7960636}" type="datetimeFigureOut">
              <a:rPr lang="en-US" smtClean="0"/>
              <a:t>4/17/2022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7FAD9F-AEE9-406E-B720-57D2B9DB2816}" type="slidenum">
              <a:rPr lang="en-US" smtClean="0"/>
              <a:t>‹#›</a:t>
            </a:fld>
            <a:endParaRPr lang="en-US"/>
          </a:p>
        </p:txBody>
      </p:sp>
    </p:spTree>
    <p:extLst>
      <p:ext uri="{BB962C8B-B14F-4D97-AF65-F5344CB8AC3E}">
        <p14:creationId xmlns:p14="http://schemas.microsoft.com/office/powerpoint/2010/main" val="291131222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1691109-F4F8-4597-962C-A4F4B7960636}" type="datetimeFigureOut">
              <a:rPr lang="en-US" smtClean="0"/>
              <a:t>4/17/2022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C7FAD9F-AEE9-406E-B720-57D2B9DB2816}" type="slidenum">
              <a:rPr lang="en-US" smtClean="0"/>
              <a:t>‹#›</a:t>
            </a:fld>
            <a:endParaRPr lang="en-US"/>
          </a:p>
        </p:txBody>
      </p:sp>
    </p:spTree>
    <p:extLst>
      <p:ext uri="{BB962C8B-B14F-4D97-AF65-F5344CB8AC3E}">
        <p14:creationId xmlns:p14="http://schemas.microsoft.com/office/powerpoint/2010/main" val="225092478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pc="200"/>
              <a:t>Sample Footer Text</a:t>
            </a:r>
            <a:endParaRPr lang="en-US" spc="20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D309695-DEC3-40DA-9DF5-330280C9D0E8}"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74835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56C2ED-54A4-480D-B5C8-65C0D62359B9}" type="datetime2">
              <a:rPr lang="en-US" smtClean="0"/>
              <a:pPr/>
              <a:t>Sunday, April 17, 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pc="200"/>
              <a:t>Sample Footer Text</a:t>
            </a:r>
            <a:endParaRPr lang="en-US" spc="200"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939811865"/>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34.xml"/><Relationship Id="rId6" Type="http://schemas.openxmlformats.org/officeDocument/2006/relationships/image" Target="../media/image9.png"/><Relationship Id="rId5" Type="http://schemas.openxmlformats.org/officeDocument/2006/relationships/image" Target="../media/image21.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9.xml"/><Relationship Id="rId5" Type="http://schemas.openxmlformats.org/officeDocument/2006/relationships/image" Target="../media/image2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3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9.xml"/><Relationship Id="rId5" Type="http://schemas.openxmlformats.org/officeDocument/2006/relationships/image" Target="../media/image2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8">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0">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751E0511-ECC8-4FD3-A8C8-31C8C3B93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3">
            <a:extLst>
              <a:ext uri="{FF2B5EF4-FFF2-40B4-BE49-F238E27FC236}">
                <a16:creationId xmlns:a16="http://schemas.microsoft.com/office/drawing/2014/main" id="{BD631C80-9417-246D-0A53-B1CDDF553A9C}"/>
              </a:ext>
            </a:extLst>
          </p:cNvPr>
          <p:cNvPicPr>
            <a:picLocks noChangeAspect="1"/>
          </p:cNvPicPr>
          <p:nvPr/>
        </p:nvPicPr>
        <p:blipFill rotWithShape="1">
          <a:blip r:embed="rId2"/>
          <a:srcRect t="42868" b="882"/>
          <a:stretch/>
        </p:blipFill>
        <p:spPr>
          <a:xfrm>
            <a:off x="20" y="10"/>
            <a:ext cx="12191979" cy="6857990"/>
          </a:xfrm>
          <a:prstGeom prst="rect">
            <a:avLst/>
          </a:prstGeom>
        </p:spPr>
      </p:pic>
      <p:sp>
        <p:nvSpPr>
          <p:cNvPr id="15" name="Freeform: Shape 14">
            <a:extLst>
              <a:ext uri="{FF2B5EF4-FFF2-40B4-BE49-F238E27FC236}">
                <a16:creationId xmlns:a16="http://schemas.microsoft.com/office/drawing/2014/main" id="{C382F5A8-0801-441E-9C73-D7444DC4D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468265" y="1205576"/>
            <a:ext cx="6977187" cy="557092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9DDAE45-344E-4BDD-B45D-BB8389BB4549}"/>
              </a:ext>
            </a:extLst>
          </p:cNvPr>
          <p:cNvSpPr>
            <a:spLocks noGrp="1"/>
          </p:cNvSpPr>
          <p:nvPr>
            <p:ph type="ctrTitle"/>
          </p:nvPr>
        </p:nvSpPr>
        <p:spPr>
          <a:xfrm>
            <a:off x="1113905" y="2039691"/>
            <a:ext cx="5685906" cy="1561190"/>
          </a:xfrm>
        </p:spPr>
        <p:txBody>
          <a:bodyPr vert="horz" lIns="91440" tIns="45720" rIns="91440" bIns="45720" rtlCol="0" anchor="b">
            <a:normAutofit fontScale="90000"/>
          </a:bodyPr>
          <a:lstStyle/>
          <a:p>
            <a:pPr>
              <a:lnSpc>
                <a:spcPct val="90000"/>
              </a:lnSpc>
            </a:pPr>
            <a:r>
              <a:rPr lang="en-US" sz="3700" b="1" kern="1200" spc="100" baseline="0" dirty="0">
                <a:solidFill>
                  <a:schemeClr val="tx1"/>
                </a:solidFill>
                <a:latin typeface="Algerian" panose="04020705040A02060702" pitchFamily="82" charset="0"/>
              </a:rPr>
              <a:t>Sentiment Analysis Using</a:t>
            </a:r>
            <a:br>
              <a:rPr lang="en-US" sz="3700" b="1" kern="1200" spc="100" baseline="0" dirty="0">
                <a:solidFill>
                  <a:schemeClr val="tx1"/>
                </a:solidFill>
                <a:latin typeface="Algerian" panose="04020705040A02060702" pitchFamily="82" charset="0"/>
              </a:rPr>
            </a:br>
            <a:r>
              <a:rPr lang="en-US" sz="3700" b="1" kern="1200" spc="100" baseline="0" dirty="0">
                <a:solidFill>
                  <a:schemeClr val="tx1"/>
                </a:solidFill>
                <a:latin typeface="Algerian" panose="04020705040A02060702" pitchFamily="82" charset="0"/>
              </a:rPr>
              <a:t>Natural Language Processing </a:t>
            </a:r>
          </a:p>
        </p:txBody>
      </p:sp>
      <p:sp>
        <p:nvSpPr>
          <p:cNvPr id="3" name="Subtitle 2">
            <a:extLst>
              <a:ext uri="{FF2B5EF4-FFF2-40B4-BE49-F238E27FC236}">
                <a16:creationId xmlns:a16="http://schemas.microsoft.com/office/drawing/2014/main" id="{61AE4F90-E647-4634-9663-7AFB41BF32A1}"/>
              </a:ext>
            </a:extLst>
          </p:cNvPr>
          <p:cNvSpPr>
            <a:spLocks noGrp="1"/>
          </p:cNvSpPr>
          <p:nvPr>
            <p:ph type="subTitle" idx="1"/>
          </p:nvPr>
        </p:nvSpPr>
        <p:spPr>
          <a:xfrm>
            <a:off x="1244754" y="3643747"/>
            <a:ext cx="5011960" cy="2075409"/>
          </a:xfrm>
        </p:spPr>
        <p:txBody>
          <a:bodyPr vert="horz" lIns="91440" tIns="45720" rIns="91440" bIns="45720" rtlCol="0" anchor="t">
            <a:normAutofit fontScale="92500" lnSpcReduction="10000"/>
          </a:bodyPr>
          <a:lstStyle/>
          <a:p>
            <a:pPr algn="ctr">
              <a:lnSpc>
                <a:spcPct val="90000"/>
              </a:lnSpc>
            </a:pPr>
            <a:r>
              <a:rPr lang="en-US" sz="1500" dirty="0">
                <a:latin typeface="Amasis MT Pro" panose="02040504050005020304" pitchFamily="18" charset="0"/>
              </a:rPr>
              <a:t>Group Number: 7</a:t>
            </a:r>
          </a:p>
          <a:p>
            <a:pPr algn="ctr">
              <a:lnSpc>
                <a:spcPct val="90000"/>
              </a:lnSpc>
            </a:pPr>
            <a:r>
              <a:rPr lang="en-US" sz="1500" dirty="0">
                <a:latin typeface="Amasis MT Pro" panose="02040504050005020304" pitchFamily="18" charset="0"/>
              </a:rPr>
              <a:t>Project: 5</a:t>
            </a:r>
          </a:p>
          <a:p>
            <a:pPr algn="ctr">
              <a:lnSpc>
                <a:spcPct val="90000"/>
              </a:lnSpc>
            </a:pPr>
            <a:r>
              <a:rPr lang="en-US" sz="1500" dirty="0">
                <a:latin typeface="Amasis MT Pro" panose="02040504050005020304" pitchFamily="18" charset="0"/>
              </a:rPr>
              <a:t>Aashutosh Sehgal (0780170)</a:t>
            </a:r>
          </a:p>
          <a:p>
            <a:pPr algn="ctr">
              <a:lnSpc>
                <a:spcPct val="90000"/>
              </a:lnSpc>
            </a:pPr>
            <a:r>
              <a:rPr lang="en-US" sz="1500" dirty="0">
                <a:latin typeface="Amasis MT Pro" panose="02040504050005020304" pitchFamily="18" charset="0"/>
              </a:rPr>
              <a:t>Dattu Reddy Pedholla (0782042)</a:t>
            </a:r>
          </a:p>
          <a:p>
            <a:pPr algn="ctr">
              <a:lnSpc>
                <a:spcPct val="90000"/>
              </a:lnSpc>
            </a:pPr>
            <a:r>
              <a:rPr lang="en-US" sz="1500" dirty="0">
                <a:latin typeface="Amasis MT Pro" panose="02040504050005020304" pitchFamily="18" charset="0"/>
              </a:rPr>
              <a:t>Devashish Patel (0781214)</a:t>
            </a:r>
          </a:p>
          <a:p>
            <a:pPr algn="ctr">
              <a:lnSpc>
                <a:spcPct val="90000"/>
              </a:lnSpc>
            </a:pPr>
            <a:r>
              <a:rPr lang="en-US" sz="1500" dirty="0">
                <a:latin typeface="Amasis MT Pro" panose="02040504050005020304" pitchFamily="18" charset="0"/>
              </a:rPr>
              <a:t>Rohit Rohit (0773987)</a:t>
            </a:r>
          </a:p>
          <a:p>
            <a:pPr algn="ctr">
              <a:lnSpc>
                <a:spcPct val="90000"/>
              </a:lnSpc>
            </a:pPr>
            <a:r>
              <a:rPr lang="en-US" sz="1500" dirty="0">
                <a:latin typeface="Amasis MT Pro" panose="02040504050005020304" pitchFamily="18" charset="0"/>
              </a:rPr>
              <a:t>Rachna Rachna (0782821)</a:t>
            </a:r>
          </a:p>
        </p:txBody>
      </p:sp>
      <p:sp>
        <p:nvSpPr>
          <p:cNvPr id="17" name="Freeform: Shape 16">
            <a:extLst>
              <a:ext uri="{FF2B5EF4-FFF2-40B4-BE49-F238E27FC236}">
                <a16:creationId xmlns:a16="http://schemas.microsoft.com/office/drawing/2014/main" id="{56B90F41-10EE-4D43-BBF2-CAC75FDE5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415877" y="1248442"/>
            <a:ext cx="6977187" cy="557092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02874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B56F-4D0C-463C-AD98-1BDBCDC8A98D}"/>
              </a:ext>
            </a:extLst>
          </p:cNvPr>
          <p:cNvSpPr>
            <a:spLocks noGrp="1"/>
          </p:cNvSpPr>
          <p:nvPr>
            <p:ph type="title"/>
          </p:nvPr>
        </p:nvSpPr>
        <p:spPr>
          <a:xfrm>
            <a:off x="223935" y="1147986"/>
            <a:ext cx="10121793" cy="867746"/>
          </a:xfrm>
        </p:spPr>
        <p:txBody>
          <a:bodyPr>
            <a:normAutofit/>
          </a:bodyPr>
          <a:lstStyle/>
          <a:p>
            <a:r>
              <a:rPr lang="en-US" sz="4000" dirty="0"/>
              <a:t>Future recommendations/PROPOSAL</a:t>
            </a:r>
            <a:endParaRPr lang="en-IN" sz="4000" dirty="0"/>
          </a:p>
        </p:txBody>
      </p:sp>
      <p:sp>
        <p:nvSpPr>
          <p:cNvPr id="3" name="Content Placeholder 2">
            <a:extLst>
              <a:ext uri="{FF2B5EF4-FFF2-40B4-BE49-F238E27FC236}">
                <a16:creationId xmlns:a16="http://schemas.microsoft.com/office/drawing/2014/main" id="{4581CBE0-B5EB-4223-94FE-426C76E3E268}"/>
              </a:ext>
            </a:extLst>
          </p:cNvPr>
          <p:cNvSpPr>
            <a:spLocks noGrp="1"/>
          </p:cNvSpPr>
          <p:nvPr>
            <p:ph idx="1"/>
          </p:nvPr>
        </p:nvSpPr>
        <p:spPr>
          <a:xfrm>
            <a:off x="223935" y="2015732"/>
            <a:ext cx="11968065" cy="4037749"/>
          </a:xfrm>
        </p:spPr>
        <p:txBody>
          <a:bodyPr>
            <a:normAutofit/>
          </a:bodyPr>
          <a:lstStyle/>
          <a:p>
            <a:pPr marL="0" indent="0">
              <a:buNone/>
            </a:pPr>
            <a:r>
              <a:rPr lang="en-US" dirty="0"/>
              <a:t>From the text analysis using natural language processing and machine learning, we can recommend restaurant that:</a:t>
            </a:r>
          </a:p>
          <a:p>
            <a:r>
              <a:rPr lang="en-US" dirty="0"/>
              <a:t>As we see more and more use of natural language processing, the restaurant should start marketing based on how customers feel in their reviews.</a:t>
            </a:r>
          </a:p>
          <a:p>
            <a:r>
              <a:rPr lang="en-US" dirty="0"/>
              <a:t>Another study can be conducted to form word clouds of words that are used to express good or bad and based on that we can launch marketing campaign to attract more customers.</a:t>
            </a:r>
          </a:p>
          <a:p>
            <a:r>
              <a:rPr lang="en-US" dirty="0"/>
              <a:t>As we see words themselves express a lot, thus we can use the words themselves to the work for us we can use Search engine optimizations, using hashtags when posting or referring to the restaurant on social media or on the website and thus getting digital marketing take in-charge.</a:t>
            </a:r>
          </a:p>
          <a:p>
            <a:endParaRPr lang="en-US" dirty="0"/>
          </a:p>
          <a:p>
            <a:endParaRPr lang="en-IN" dirty="0"/>
          </a:p>
        </p:txBody>
      </p:sp>
    </p:spTree>
    <p:extLst>
      <p:ext uri="{BB962C8B-B14F-4D97-AF65-F5344CB8AC3E}">
        <p14:creationId xmlns:p14="http://schemas.microsoft.com/office/powerpoint/2010/main" val="346022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C193F-658D-4E68-AC5C-15867DBB190B}"/>
              </a:ext>
            </a:extLst>
          </p:cNvPr>
          <p:cNvSpPr>
            <a:spLocks noGrp="1"/>
          </p:cNvSpPr>
          <p:nvPr>
            <p:ph idx="1"/>
          </p:nvPr>
        </p:nvSpPr>
        <p:spPr>
          <a:xfrm>
            <a:off x="1176400" y="1612640"/>
            <a:ext cx="10018713" cy="3124201"/>
          </a:xfrm>
        </p:spPr>
        <p:txBody>
          <a:bodyPr>
            <a:normAutofit fontScale="85000" lnSpcReduction="10000"/>
          </a:bodyPr>
          <a:lstStyle/>
          <a:p>
            <a:pPr marL="0" indent="0">
              <a:buNone/>
            </a:pPr>
            <a:r>
              <a:rPr lang="en-US" sz="17300" dirty="0"/>
              <a:t>THANK YOU</a:t>
            </a:r>
            <a:endParaRPr lang="en-IN" sz="17300" dirty="0"/>
          </a:p>
        </p:txBody>
      </p:sp>
    </p:spTree>
    <p:extLst>
      <p:ext uri="{BB962C8B-B14F-4D97-AF65-F5344CB8AC3E}">
        <p14:creationId xmlns:p14="http://schemas.microsoft.com/office/powerpoint/2010/main" val="242925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B74E81-276A-4BF8-9D74-BF6C44B2E4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otel reception bell">
            <a:extLst>
              <a:ext uri="{FF2B5EF4-FFF2-40B4-BE49-F238E27FC236}">
                <a16:creationId xmlns:a16="http://schemas.microsoft.com/office/drawing/2014/main" id="{1D1606CC-6061-7FE1-9FA1-E6A4A4988550}"/>
              </a:ext>
            </a:extLst>
          </p:cNvPr>
          <p:cNvPicPr>
            <a:picLocks noChangeAspect="1"/>
          </p:cNvPicPr>
          <p:nvPr/>
        </p:nvPicPr>
        <p:blipFill rotWithShape="1">
          <a:blip r:embed="rId2"/>
          <a:srcRect t="15373" b="358"/>
          <a:stretch/>
        </p:blipFill>
        <p:spPr>
          <a:xfrm>
            <a:off x="20" y="10"/>
            <a:ext cx="12191981" cy="6857990"/>
          </a:xfrm>
          <a:prstGeom prst="rect">
            <a:avLst/>
          </a:prstGeom>
        </p:spPr>
      </p:pic>
      <p:sp>
        <p:nvSpPr>
          <p:cNvPr id="11" name="Freeform: Shape 10">
            <a:extLst>
              <a:ext uri="{FF2B5EF4-FFF2-40B4-BE49-F238E27FC236}">
                <a16:creationId xmlns:a16="http://schemas.microsoft.com/office/drawing/2014/main" id="{19C537B0-73BE-41E7-8BD7-CC603DD2B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1470" y="1689814"/>
            <a:ext cx="6140530" cy="4647338"/>
          </a:xfrm>
          <a:custGeom>
            <a:avLst/>
            <a:gdLst>
              <a:gd name="connsiteX0" fmla="*/ 3354001 w 6140530"/>
              <a:gd name="connsiteY0" fmla="*/ 1219 h 4626714"/>
              <a:gd name="connsiteX1" fmla="*/ 4854691 w 6140530"/>
              <a:gd name="connsiteY1" fmla="*/ 125683 h 4626714"/>
              <a:gd name="connsiteX2" fmla="*/ 6093602 w 6140530"/>
              <a:gd name="connsiteY2" fmla="*/ 1013600 h 4626714"/>
              <a:gd name="connsiteX3" fmla="*/ 6140530 w 6140530"/>
              <a:gd name="connsiteY3" fmla="*/ 1110875 h 4626714"/>
              <a:gd name="connsiteX4" fmla="*/ 6140530 w 6140530"/>
              <a:gd name="connsiteY4" fmla="*/ 3914197 h 4626714"/>
              <a:gd name="connsiteX5" fmla="*/ 6123285 w 6140530"/>
              <a:gd name="connsiteY5" fmla="*/ 3940855 h 4626714"/>
              <a:gd name="connsiteX6" fmla="*/ 6022119 w 6140530"/>
              <a:gd name="connsiteY6" fmla="*/ 4052713 h 4626714"/>
              <a:gd name="connsiteX7" fmla="*/ 2791676 w 6140530"/>
              <a:gd name="connsiteY7" fmla="*/ 4623624 h 4626714"/>
              <a:gd name="connsiteX8" fmla="*/ 0 w 6140530"/>
              <a:gd name="connsiteY8" fmla="*/ 4180103 h 4626714"/>
              <a:gd name="connsiteX9" fmla="*/ 486444 w 6140530"/>
              <a:gd name="connsiteY9" fmla="*/ 3598665 h 4626714"/>
              <a:gd name="connsiteX10" fmla="*/ 701119 w 6140530"/>
              <a:gd name="connsiteY10" fmla="*/ 1679227 h 4626714"/>
              <a:gd name="connsiteX11" fmla="*/ 3354001 w 6140530"/>
              <a:gd name="connsiteY11" fmla="*/ 1219 h 4626714"/>
              <a:gd name="connsiteX0" fmla="*/ 3354001 w 6140530"/>
              <a:gd name="connsiteY0" fmla="*/ 1219 h 4647338"/>
              <a:gd name="connsiteX1" fmla="*/ 4854691 w 6140530"/>
              <a:gd name="connsiteY1" fmla="*/ 125683 h 4647338"/>
              <a:gd name="connsiteX2" fmla="*/ 6093602 w 6140530"/>
              <a:gd name="connsiteY2" fmla="*/ 1013600 h 4647338"/>
              <a:gd name="connsiteX3" fmla="*/ 6140530 w 6140530"/>
              <a:gd name="connsiteY3" fmla="*/ 1110875 h 4647338"/>
              <a:gd name="connsiteX4" fmla="*/ 6140530 w 6140530"/>
              <a:gd name="connsiteY4" fmla="*/ 3914197 h 4647338"/>
              <a:gd name="connsiteX5" fmla="*/ 6123285 w 6140530"/>
              <a:gd name="connsiteY5" fmla="*/ 3940855 h 4647338"/>
              <a:gd name="connsiteX6" fmla="*/ 6022119 w 6140530"/>
              <a:gd name="connsiteY6" fmla="*/ 4052713 h 4647338"/>
              <a:gd name="connsiteX7" fmla="*/ 2791676 w 6140530"/>
              <a:gd name="connsiteY7" fmla="*/ 4623624 h 4647338"/>
              <a:gd name="connsiteX8" fmla="*/ 0 w 6140530"/>
              <a:gd name="connsiteY8" fmla="*/ 4180103 h 4647338"/>
              <a:gd name="connsiteX9" fmla="*/ 486444 w 6140530"/>
              <a:gd name="connsiteY9" fmla="*/ 3598665 h 4647338"/>
              <a:gd name="connsiteX10" fmla="*/ 701119 w 6140530"/>
              <a:gd name="connsiteY10" fmla="*/ 1679227 h 4647338"/>
              <a:gd name="connsiteX11" fmla="*/ 3354001 w 6140530"/>
              <a:gd name="connsiteY11" fmla="*/ 1219 h 4647338"/>
              <a:gd name="connsiteX0" fmla="*/ 3354001 w 6140530"/>
              <a:gd name="connsiteY0" fmla="*/ 1219 h 4647338"/>
              <a:gd name="connsiteX1" fmla="*/ 4854691 w 6140530"/>
              <a:gd name="connsiteY1" fmla="*/ 125683 h 4647338"/>
              <a:gd name="connsiteX2" fmla="*/ 6093602 w 6140530"/>
              <a:gd name="connsiteY2" fmla="*/ 1013600 h 4647338"/>
              <a:gd name="connsiteX3" fmla="*/ 6140530 w 6140530"/>
              <a:gd name="connsiteY3" fmla="*/ 1110875 h 4647338"/>
              <a:gd name="connsiteX4" fmla="*/ 6140530 w 6140530"/>
              <a:gd name="connsiteY4" fmla="*/ 3914197 h 4647338"/>
              <a:gd name="connsiteX5" fmla="*/ 6123285 w 6140530"/>
              <a:gd name="connsiteY5" fmla="*/ 3940855 h 4647338"/>
              <a:gd name="connsiteX6" fmla="*/ 6022119 w 6140530"/>
              <a:gd name="connsiteY6" fmla="*/ 4052713 h 4647338"/>
              <a:gd name="connsiteX7" fmla="*/ 2791676 w 6140530"/>
              <a:gd name="connsiteY7" fmla="*/ 4623624 h 4647338"/>
              <a:gd name="connsiteX8" fmla="*/ 0 w 6140530"/>
              <a:gd name="connsiteY8" fmla="*/ 4180103 h 4647338"/>
              <a:gd name="connsiteX9" fmla="*/ 486444 w 6140530"/>
              <a:gd name="connsiteY9" fmla="*/ 3598665 h 4647338"/>
              <a:gd name="connsiteX10" fmla="*/ 701119 w 6140530"/>
              <a:gd name="connsiteY10" fmla="*/ 1679227 h 4647338"/>
              <a:gd name="connsiteX11" fmla="*/ 3354001 w 6140530"/>
              <a:gd name="connsiteY11" fmla="*/ 1219 h 4647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40530" h="4647338">
                <a:moveTo>
                  <a:pt x="3354001" y="1219"/>
                </a:moveTo>
                <a:cubicBezTo>
                  <a:pt x="4004435" y="-11736"/>
                  <a:pt x="4587960" y="81931"/>
                  <a:pt x="4854691" y="125683"/>
                </a:cubicBezTo>
                <a:cubicBezTo>
                  <a:pt x="5569674" y="248878"/>
                  <a:pt x="5884365" y="614355"/>
                  <a:pt x="6093602" y="1013600"/>
                </a:cubicBezTo>
                <a:lnTo>
                  <a:pt x="6140530" y="1110875"/>
                </a:lnTo>
                <a:lnTo>
                  <a:pt x="6140530" y="3914197"/>
                </a:lnTo>
                <a:lnTo>
                  <a:pt x="6123285" y="3940855"/>
                </a:lnTo>
                <a:cubicBezTo>
                  <a:pt x="6092119" y="3981849"/>
                  <a:pt x="6058441" y="4019304"/>
                  <a:pt x="6022119" y="4052713"/>
                </a:cubicBezTo>
                <a:cubicBezTo>
                  <a:pt x="5440967" y="4587251"/>
                  <a:pt x="4022382" y="4706012"/>
                  <a:pt x="2791676" y="4623624"/>
                </a:cubicBezTo>
                <a:cubicBezTo>
                  <a:pt x="1788243" y="4556450"/>
                  <a:pt x="990667" y="4345015"/>
                  <a:pt x="0" y="4180103"/>
                </a:cubicBezTo>
                <a:cubicBezTo>
                  <a:pt x="0" y="4180103"/>
                  <a:pt x="445100" y="4042167"/>
                  <a:pt x="486444" y="3598665"/>
                </a:cubicBezTo>
                <a:cubicBezTo>
                  <a:pt x="526106" y="3207312"/>
                  <a:pt x="513958" y="2340421"/>
                  <a:pt x="701119" y="1679227"/>
                </a:cubicBezTo>
                <a:cubicBezTo>
                  <a:pt x="1000026" y="340576"/>
                  <a:pt x="2269944" y="22811"/>
                  <a:pt x="3354001" y="12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757CFF1-20F6-4EF6-83FA-264F652F4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47219">
            <a:off x="6227678" y="1604682"/>
            <a:ext cx="6095974" cy="4725794"/>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47652"/>
              <a:gd name="connsiteY0" fmla="*/ 731902 h 764135"/>
              <a:gd name="connsiteX1" fmla="*/ 373741 w 847652"/>
              <a:gd name="connsiteY1" fmla="*/ 757848 h 764135"/>
              <a:gd name="connsiteX2" fmla="*/ 812900 w 847652"/>
              <a:gd name="connsiteY2" fmla="*/ 492088 h 764135"/>
              <a:gd name="connsiteX3" fmla="*/ 794101 w 847652"/>
              <a:gd name="connsiteY3" fmla="*/ 187195 h 764135"/>
              <a:gd name="connsiteX4" fmla="*/ 588282 w 847652"/>
              <a:gd name="connsiteY4" fmla="*/ 3537 h 764135"/>
              <a:gd name="connsiteX5" fmla="*/ 59263 w 847652"/>
              <a:gd name="connsiteY5" fmla="*/ 319863 h 764135"/>
              <a:gd name="connsiteX6" fmla="*/ 56596 w 847652"/>
              <a:gd name="connsiteY6" fmla="*/ 630854 h 764135"/>
              <a:gd name="connsiteX7" fmla="*/ 0 w 847652"/>
              <a:gd name="connsiteY7" fmla="*/ 731902 h 764135"/>
              <a:gd name="connsiteX0" fmla="*/ 0 w 843619"/>
              <a:gd name="connsiteY0" fmla="*/ 731902 h 766005"/>
              <a:gd name="connsiteX1" fmla="*/ 373741 w 843619"/>
              <a:gd name="connsiteY1" fmla="*/ 757848 h 766005"/>
              <a:gd name="connsiteX2" fmla="*/ 807052 w 843619"/>
              <a:gd name="connsiteY2" fmla="*/ 579654 h 766005"/>
              <a:gd name="connsiteX3" fmla="*/ 794101 w 843619"/>
              <a:gd name="connsiteY3" fmla="*/ 187195 h 766005"/>
              <a:gd name="connsiteX4" fmla="*/ 588282 w 843619"/>
              <a:gd name="connsiteY4" fmla="*/ 3537 h 766005"/>
              <a:gd name="connsiteX5" fmla="*/ 59263 w 843619"/>
              <a:gd name="connsiteY5" fmla="*/ 319863 h 766005"/>
              <a:gd name="connsiteX6" fmla="*/ 56596 w 843619"/>
              <a:gd name="connsiteY6" fmla="*/ 630854 h 766005"/>
              <a:gd name="connsiteX7" fmla="*/ 0 w 843619"/>
              <a:gd name="connsiteY7" fmla="*/ 731902 h 766005"/>
              <a:gd name="connsiteX0" fmla="*/ 0 w 838949"/>
              <a:gd name="connsiteY0" fmla="*/ 731902 h 764478"/>
              <a:gd name="connsiteX1" fmla="*/ 373741 w 838949"/>
              <a:gd name="connsiteY1" fmla="*/ 757848 h 764478"/>
              <a:gd name="connsiteX2" fmla="*/ 799956 w 838949"/>
              <a:gd name="connsiteY2" fmla="*/ 602289 h 764478"/>
              <a:gd name="connsiteX3" fmla="*/ 794101 w 838949"/>
              <a:gd name="connsiteY3" fmla="*/ 187195 h 764478"/>
              <a:gd name="connsiteX4" fmla="*/ 588282 w 838949"/>
              <a:gd name="connsiteY4" fmla="*/ 3537 h 764478"/>
              <a:gd name="connsiteX5" fmla="*/ 59263 w 838949"/>
              <a:gd name="connsiteY5" fmla="*/ 319863 h 764478"/>
              <a:gd name="connsiteX6" fmla="*/ 56596 w 838949"/>
              <a:gd name="connsiteY6" fmla="*/ 630854 h 764478"/>
              <a:gd name="connsiteX7" fmla="*/ 0 w 838949"/>
              <a:gd name="connsiteY7" fmla="*/ 731902 h 764478"/>
              <a:gd name="connsiteX0" fmla="*/ 0 w 844858"/>
              <a:gd name="connsiteY0" fmla="*/ 731902 h 764478"/>
              <a:gd name="connsiteX1" fmla="*/ 373741 w 844858"/>
              <a:gd name="connsiteY1" fmla="*/ 757848 h 764478"/>
              <a:gd name="connsiteX2" fmla="*/ 799956 w 844858"/>
              <a:gd name="connsiteY2" fmla="*/ 602289 h 764478"/>
              <a:gd name="connsiteX3" fmla="*/ 794101 w 844858"/>
              <a:gd name="connsiteY3" fmla="*/ 187195 h 764478"/>
              <a:gd name="connsiteX4" fmla="*/ 588282 w 844858"/>
              <a:gd name="connsiteY4" fmla="*/ 3537 h 764478"/>
              <a:gd name="connsiteX5" fmla="*/ 59263 w 844858"/>
              <a:gd name="connsiteY5" fmla="*/ 319863 h 764478"/>
              <a:gd name="connsiteX6" fmla="*/ 56596 w 844858"/>
              <a:gd name="connsiteY6" fmla="*/ 630854 h 764478"/>
              <a:gd name="connsiteX7" fmla="*/ 0 w 844858"/>
              <a:gd name="connsiteY7" fmla="*/ 731902 h 764478"/>
              <a:gd name="connsiteX0" fmla="*/ 0 w 841989"/>
              <a:gd name="connsiteY0" fmla="*/ 731902 h 763721"/>
              <a:gd name="connsiteX1" fmla="*/ 373741 w 841989"/>
              <a:gd name="connsiteY1" fmla="*/ 757848 h 763721"/>
              <a:gd name="connsiteX2" fmla="*/ 795517 w 841989"/>
              <a:gd name="connsiteY2" fmla="*/ 613716 h 763721"/>
              <a:gd name="connsiteX3" fmla="*/ 794101 w 841989"/>
              <a:gd name="connsiteY3" fmla="*/ 187195 h 763721"/>
              <a:gd name="connsiteX4" fmla="*/ 588282 w 841989"/>
              <a:gd name="connsiteY4" fmla="*/ 3537 h 763721"/>
              <a:gd name="connsiteX5" fmla="*/ 59263 w 841989"/>
              <a:gd name="connsiteY5" fmla="*/ 319863 h 763721"/>
              <a:gd name="connsiteX6" fmla="*/ 56596 w 841989"/>
              <a:gd name="connsiteY6" fmla="*/ 630854 h 763721"/>
              <a:gd name="connsiteX7" fmla="*/ 0 w 841989"/>
              <a:gd name="connsiteY7" fmla="*/ 731902 h 763721"/>
              <a:gd name="connsiteX0" fmla="*/ 0 w 836040"/>
              <a:gd name="connsiteY0" fmla="*/ 731902 h 763528"/>
              <a:gd name="connsiteX1" fmla="*/ 375521 w 836040"/>
              <a:gd name="connsiteY1" fmla="*/ 757630 h 763528"/>
              <a:gd name="connsiteX2" fmla="*/ 795517 w 836040"/>
              <a:gd name="connsiteY2" fmla="*/ 613716 h 763528"/>
              <a:gd name="connsiteX3" fmla="*/ 794101 w 836040"/>
              <a:gd name="connsiteY3" fmla="*/ 187195 h 763528"/>
              <a:gd name="connsiteX4" fmla="*/ 588282 w 836040"/>
              <a:gd name="connsiteY4" fmla="*/ 3537 h 763528"/>
              <a:gd name="connsiteX5" fmla="*/ 59263 w 836040"/>
              <a:gd name="connsiteY5" fmla="*/ 319863 h 763528"/>
              <a:gd name="connsiteX6" fmla="*/ 56596 w 836040"/>
              <a:gd name="connsiteY6" fmla="*/ 630854 h 763528"/>
              <a:gd name="connsiteX7" fmla="*/ 0 w 836040"/>
              <a:gd name="connsiteY7" fmla="*/ 731902 h 763528"/>
              <a:gd name="connsiteX0" fmla="*/ 0 w 836040"/>
              <a:gd name="connsiteY0" fmla="*/ 731902 h 761256"/>
              <a:gd name="connsiteX1" fmla="*/ 375521 w 836040"/>
              <a:gd name="connsiteY1" fmla="*/ 757630 h 761256"/>
              <a:gd name="connsiteX2" fmla="*/ 795517 w 836040"/>
              <a:gd name="connsiteY2" fmla="*/ 613716 h 761256"/>
              <a:gd name="connsiteX3" fmla="*/ 794101 w 836040"/>
              <a:gd name="connsiteY3" fmla="*/ 187195 h 761256"/>
              <a:gd name="connsiteX4" fmla="*/ 588282 w 836040"/>
              <a:gd name="connsiteY4" fmla="*/ 3537 h 761256"/>
              <a:gd name="connsiteX5" fmla="*/ 59263 w 836040"/>
              <a:gd name="connsiteY5" fmla="*/ 319863 h 761256"/>
              <a:gd name="connsiteX6" fmla="*/ 56596 w 836040"/>
              <a:gd name="connsiteY6" fmla="*/ 630854 h 761256"/>
              <a:gd name="connsiteX7" fmla="*/ 0 w 836040"/>
              <a:gd name="connsiteY7" fmla="*/ 731902 h 761256"/>
              <a:gd name="connsiteX0" fmla="*/ 794101 w 837028"/>
              <a:gd name="connsiteY0" fmla="*/ 187195 h 761256"/>
              <a:gd name="connsiteX1" fmla="*/ 588282 w 837028"/>
              <a:gd name="connsiteY1" fmla="*/ 3537 h 761256"/>
              <a:gd name="connsiteX2" fmla="*/ 59263 w 837028"/>
              <a:gd name="connsiteY2" fmla="*/ 319863 h 761256"/>
              <a:gd name="connsiteX3" fmla="*/ 56596 w 837028"/>
              <a:gd name="connsiteY3" fmla="*/ 630854 h 761256"/>
              <a:gd name="connsiteX4" fmla="*/ 0 w 837028"/>
              <a:gd name="connsiteY4" fmla="*/ 731902 h 761256"/>
              <a:gd name="connsiteX5" fmla="*/ 375521 w 837028"/>
              <a:gd name="connsiteY5" fmla="*/ 757630 h 761256"/>
              <a:gd name="connsiteX6" fmla="*/ 795517 w 837028"/>
              <a:gd name="connsiteY6" fmla="*/ 613716 h 761256"/>
              <a:gd name="connsiteX7" fmla="*/ 806268 w 837028"/>
              <a:gd name="connsiteY7" fmla="*/ 201919 h 761256"/>
              <a:gd name="connsiteX0" fmla="*/ 794101 w 795517"/>
              <a:gd name="connsiteY0" fmla="*/ 187195 h 761256"/>
              <a:gd name="connsiteX1" fmla="*/ 588282 w 795517"/>
              <a:gd name="connsiteY1" fmla="*/ 3537 h 761256"/>
              <a:gd name="connsiteX2" fmla="*/ 59263 w 795517"/>
              <a:gd name="connsiteY2" fmla="*/ 319863 h 761256"/>
              <a:gd name="connsiteX3" fmla="*/ 56596 w 795517"/>
              <a:gd name="connsiteY3" fmla="*/ 630854 h 761256"/>
              <a:gd name="connsiteX4" fmla="*/ 0 w 795517"/>
              <a:gd name="connsiteY4" fmla="*/ 731902 h 761256"/>
              <a:gd name="connsiteX5" fmla="*/ 375521 w 795517"/>
              <a:gd name="connsiteY5" fmla="*/ 757630 h 761256"/>
              <a:gd name="connsiteX6" fmla="*/ 795517 w 795517"/>
              <a:gd name="connsiteY6" fmla="*/ 613716 h 761256"/>
              <a:gd name="connsiteX0" fmla="*/ 794101 w 811137"/>
              <a:gd name="connsiteY0" fmla="*/ 187195 h 764776"/>
              <a:gd name="connsiteX1" fmla="*/ 588282 w 811137"/>
              <a:gd name="connsiteY1" fmla="*/ 3537 h 764776"/>
              <a:gd name="connsiteX2" fmla="*/ 59263 w 811137"/>
              <a:gd name="connsiteY2" fmla="*/ 319863 h 764776"/>
              <a:gd name="connsiteX3" fmla="*/ 56596 w 811137"/>
              <a:gd name="connsiteY3" fmla="*/ 630854 h 764776"/>
              <a:gd name="connsiteX4" fmla="*/ 0 w 811137"/>
              <a:gd name="connsiteY4" fmla="*/ 731902 h 764776"/>
              <a:gd name="connsiteX5" fmla="*/ 375521 w 811137"/>
              <a:gd name="connsiteY5" fmla="*/ 757630 h 764776"/>
              <a:gd name="connsiteX6" fmla="*/ 811137 w 811137"/>
              <a:gd name="connsiteY6" fmla="*/ 595001 h 764776"/>
              <a:gd name="connsiteX0" fmla="*/ 794101 w 811137"/>
              <a:gd name="connsiteY0" fmla="*/ 187195 h 764776"/>
              <a:gd name="connsiteX1" fmla="*/ 588282 w 811137"/>
              <a:gd name="connsiteY1" fmla="*/ 3537 h 764776"/>
              <a:gd name="connsiteX2" fmla="*/ 59263 w 811137"/>
              <a:gd name="connsiteY2" fmla="*/ 319863 h 764776"/>
              <a:gd name="connsiteX3" fmla="*/ 56596 w 811137"/>
              <a:gd name="connsiteY3" fmla="*/ 630854 h 764776"/>
              <a:gd name="connsiteX4" fmla="*/ 0 w 811137"/>
              <a:gd name="connsiteY4" fmla="*/ 731902 h 764776"/>
              <a:gd name="connsiteX5" fmla="*/ 375521 w 811137"/>
              <a:gd name="connsiteY5" fmla="*/ 757630 h 764776"/>
              <a:gd name="connsiteX6" fmla="*/ 811137 w 811137"/>
              <a:gd name="connsiteY6" fmla="*/ 595001 h 764776"/>
              <a:gd name="connsiteX0" fmla="*/ 794101 w 811137"/>
              <a:gd name="connsiteY0" fmla="*/ 187195 h 760393"/>
              <a:gd name="connsiteX1" fmla="*/ 588282 w 811137"/>
              <a:gd name="connsiteY1" fmla="*/ 3537 h 760393"/>
              <a:gd name="connsiteX2" fmla="*/ 59263 w 811137"/>
              <a:gd name="connsiteY2" fmla="*/ 319863 h 760393"/>
              <a:gd name="connsiteX3" fmla="*/ 56596 w 811137"/>
              <a:gd name="connsiteY3" fmla="*/ 630854 h 760393"/>
              <a:gd name="connsiteX4" fmla="*/ 0 w 811137"/>
              <a:gd name="connsiteY4" fmla="*/ 731902 h 760393"/>
              <a:gd name="connsiteX5" fmla="*/ 375521 w 811137"/>
              <a:gd name="connsiteY5" fmla="*/ 757630 h 760393"/>
              <a:gd name="connsiteX6" fmla="*/ 811137 w 811137"/>
              <a:gd name="connsiteY6" fmla="*/ 595001 h 760393"/>
              <a:gd name="connsiteX0" fmla="*/ 794101 w 811137"/>
              <a:gd name="connsiteY0" fmla="*/ 187195 h 759446"/>
              <a:gd name="connsiteX1" fmla="*/ 588282 w 811137"/>
              <a:gd name="connsiteY1" fmla="*/ 3537 h 759446"/>
              <a:gd name="connsiteX2" fmla="*/ 59263 w 811137"/>
              <a:gd name="connsiteY2" fmla="*/ 319863 h 759446"/>
              <a:gd name="connsiteX3" fmla="*/ 56596 w 811137"/>
              <a:gd name="connsiteY3" fmla="*/ 630854 h 759446"/>
              <a:gd name="connsiteX4" fmla="*/ 0 w 811137"/>
              <a:gd name="connsiteY4" fmla="*/ 731902 h 759446"/>
              <a:gd name="connsiteX5" fmla="*/ 375521 w 811137"/>
              <a:gd name="connsiteY5" fmla="*/ 757630 h 759446"/>
              <a:gd name="connsiteX6" fmla="*/ 811137 w 811137"/>
              <a:gd name="connsiteY6" fmla="*/ 595001 h 759446"/>
              <a:gd name="connsiteX0" fmla="*/ 794101 w 811137"/>
              <a:gd name="connsiteY0" fmla="*/ 187195 h 759446"/>
              <a:gd name="connsiteX1" fmla="*/ 588282 w 811137"/>
              <a:gd name="connsiteY1" fmla="*/ 3537 h 759446"/>
              <a:gd name="connsiteX2" fmla="*/ 59263 w 811137"/>
              <a:gd name="connsiteY2" fmla="*/ 319863 h 759446"/>
              <a:gd name="connsiteX3" fmla="*/ 56596 w 811137"/>
              <a:gd name="connsiteY3" fmla="*/ 630854 h 759446"/>
              <a:gd name="connsiteX4" fmla="*/ 0 w 811137"/>
              <a:gd name="connsiteY4" fmla="*/ 731902 h 759446"/>
              <a:gd name="connsiteX5" fmla="*/ 375521 w 811137"/>
              <a:gd name="connsiteY5" fmla="*/ 757630 h 759446"/>
              <a:gd name="connsiteX6" fmla="*/ 811137 w 811137"/>
              <a:gd name="connsiteY6" fmla="*/ 595001 h 759446"/>
              <a:gd name="connsiteX0" fmla="*/ 794101 w 811137"/>
              <a:gd name="connsiteY0" fmla="*/ 187195 h 759446"/>
              <a:gd name="connsiteX1" fmla="*/ 588282 w 811137"/>
              <a:gd name="connsiteY1" fmla="*/ 3537 h 759446"/>
              <a:gd name="connsiteX2" fmla="*/ 59263 w 811137"/>
              <a:gd name="connsiteY2" fmla="*/ 319863 h 759446"/>
              <a:gd name="connsiteX3" fmla="*/ 56596 w 811137"/>
              <a:gd name="connsiteY3" fmla="*/ 630854 h 759446"/>
              <a:gd name="connsiteX4" fmla="*/ 0 w 811137"/>
              <a:gd name="connsiteY4" fmla="*/ 731902 h 759446"/>
              <a:gd name="connsiteX5" fmla="*/ 375521 w 811137"/>
              <a:gd name="connsiteY5" fmla="*/ 757630 h 759446"/>
              <a:gd name="connsiteX6" fmla="*/ 811137 w 811137"/>
              <a:gd name="connsiteY6" fmla="*/ 595001 h 759446"/>
              <a:gd name="connsiteX0" fmla="*/ 775015 w 811137"/>
              <a:gd name="connsiteY0" fmla="*/ 150490 h 761199"/>
              <a:gd name="connsiteX1" fmla="*/ 588282 w 811137"/>
              <a:gd name="connsiteY1" fmla="*/ 5290 h 761199"/>
              <a:gd name="connsiteX2" fmla="*/ 59263 w 811137"/>
              <a:gd name="connsiteY2" fmla="*/ 321616 h 761199"/>
              <a:gd name="connsiteX3" fmla="*/ 56596 w 811137"/>
              <a:gd name="connsiteY3" fmla="*/ 632607 h 761199"/>
              <a:gd name="connsiteX4" fmla="*/ 0 w 811137"/>
              <a:gd name="connsiteY4" fmla="*/ 733655 h 761199"/>
              <a:gd name="connsiteX5" fmla="*/ 375521 w 811137"/>
              <a:gd name="connsiteY5" fmla="*/ 759383 h 761199"/>
              <a:gd name="connsiteX6" fmla="*/ 811137 w 811137"/>
              <a:gd name="connsiteY6" fmla="*/ 596754 h 761199"/>
              <a:gd name="connsiteX0" fmla="*/ 775015 w 811137"/>
              <a:gd name="connsiteY0" fmla="*/ 148838 h 759547"/>
              <a:gd name="connsiteX1" fmla="*/ 588282 w 811137"/>
              <a:gd name="connsiteY1" fmla="*/ 3638 h 759547"/>
              <a:gd name="connsiteX2" fmla="*/ 59263 w 811137"/>
              <a:gd name="connsiteY2" fmla="*/ 319964 h 759547"/>
              <a:gd name="connsiteX3" fmla="*/ 56596 w 811137"/>
              <a:gd name="connsiteY3" fmla="*/ 630955 h 759547"/>
              <a:gd name="connsiteX4" fmla="*/ 0 w 811137"/>
              <a:gd name="connsiteY4" fmla="*/ 732003 h 759547"/>
              <a:gd name="connsiteX5" fmla="*/ 375521 w 811137"/>
              <a:gd name="connsiteY5" fmla="*/ 757731 h 759547"/>
              <a:gd name="connsiteX6" fmla="*/ 811137 w 811137"/>
              <a:gd name="connsiteY6" fmla="*/ 595102 h 759547"/>
              <a:gd name="connsiteX0" fmla="*/ 775015 w 811137"/>
              <a:gd name="connsiteY0" fmla="*/ 149039 h 759748"/>
              <a:gd name="connsiteX1" fmla="*/ 588282 w 811137"/>
              <a:gd name="connsiteY1" fmla="*/ 3839 h 759748"/>
              <a:gd name="connsiteX2" fmla="*/ 59263 w 811137"/>
              <a:gd name="connsiteY2" fmla="*/ 320165 h 759748"/>
              <a:gd name="connsiteX3" fmla="*/ 56596 w 811137"/>
              <a:gd name="connsiteY3" fmla="*/ 631156 h 759748"/>
              <a:gd name="connsiteX4" fmla="*/ 0 w 811137"/>
              <a:gd name="connsiteY4" fmla="*/ 732204 h 759748"/>
              <a:gd name="connsiteX5" fmla="*/ 375521 w 811137"/>
              <a:gd name="connsiteY5" fmla="*/ 757932 h 759748"/>
              <a:gd name="connsiteX6" fmla="*/ 811137 w 811137"/>
              <a:gd name="connsiteY6" fmla="*/ 595303 h 759748"/>
              <a:gd name="connsiteX0" fmla="*/ 775015 w 811137"/>
              <a:gd name="connsiteY0" fmla="*/ 148071 h 758780"/>
              <a:gd name="connsiteX1" fmla="*/ 588282 w 811137"/>
              <a:gd name="connsiteY1" fmla="*/ 2871 h 758780"/>
              <a:gd name="connsiteX2" fmla="*/ 59263 w 811137"/>
              <a:gd name="connsiteY2" fmla="*/ 319197 h 758780"/>
              <a:gd name="connsiteX3" fmla="*/ 56596 w 811137"/>
              <a:gd name="connsiteY3" fmla="*/ 630188 h 758780"/>
              <a:gd name="connsiteX4" fmla="*/ 0 w 811137"/>
              <a:gd name="connsiteY4" fmla="*/ 731236 h 758780"/>
              <a:gd name="connsiteX5" fmla="*/ 375521 w 811137"/>
              <a:gd name="connsiteY5" fmla="*/ 756964 h 758780"/>
              <a:gd name="connsiteX6" fmla="*/ 811137 w 811137"/>
              <a:gd name="connsiteY6" fmla="*/ 594335 h 758780"/>
              <a:gd name="connsiteX0" fmla="*/ 775015 w 811137"/>
              <a:gd name="connsiteY0" fmla="*/ 148702 h 759411"/>
              <a:gd name="connsiteX1" fmla="*/ 588282 w 811137"/>
              <a:gd name="connsiteY1" fmla="*/ 3502 h 759411"/>
              <a:gd name="connsiteX2" fmla="*/ 59263 w 811137"/>
              <a:gd name="connsiteY2" fmla="*/ 319828 h 759411"/>
              <a:gd name="connsiteX3" fmla="*/ 56596 w 811137"/>
              <a:gd name="connsiteY3" fmla="*/ 630819 h 759411"/>
              <a:gd name="connsiteX4" fmla="*/ 0 w 811137"/>
              <a:gd name="connsiteY4" fmla="*/ 731867 h 759411"/>
              <a:gd name="connsiteX5" fmla="*/ 375521 w 811137"/>
              <a:gd name="connsiteY5" fmla="*/ 757595 h 759411"/>
              <a:gd name="connsiteX6" fmla="*/ 811137 w 811137"/>
              <a:gd name="connsiteY6" fmla="*/ 594966 h 759411"/>
              <a:gd name="connsiteX0" fmla="*/ 775683 w 811137"/>
              <a:gd name="connsiteY0" fmla="*/ 146832 h 759671"/>
              <a:gd name="connsiteX1" fmla="*/ 588282 w 811137"/>
              <a:gd name="connsiteY1" fmla="*/ 3762 h 759671"/>
              <a:gd name="connsiteX2" fmla="*/ 59263 w 811137"/>
              <a:gd name="connsiteY2" fmla="*/ 320088 h 759671"/>
              <a:gd name="connsiteX3" fmla="*/ 56596 w 811137"/>
              <a:gd name="connsiteY3" fmla="*/ 631079 h 759671"/>
              <a:gd name="connsiteX4" fmla="*/ 0 w 811137"/>
              <a:gd name="connsiteY4" fmla="*/ 732127 h 759671"/>
              <a:gd name="connsiteX5" fmla="*/ 375521 w 811137"/>
              <a:gd name="connsiteY5" fmla="*/ 757855 h 759671"/>
              <a:gd name="connsiteX6" fmla="*/ 811137 w 811137"/>
              <a:gd name="connsiteY6" fmla="*/ 595226 h 759671"/>
              <a:gd name="connsiteX0" fmla="*/ 775683 w 811137"/>
              <a:gd name="connsiteY0" fmla="*/ 143132 h 755971"/>
              <a:gd name="connsiteX1" fmla="*/ 588282 w 811137"/>
              <a:gd name="connsiteY1" fmla="*/ 62 h 755971"/>
              <a:gd name="connsiteX2" fmla="*/ 59263 w 811137"/>
              <a:gd name="connsiteY2" fmla="*/ 316388 h 755971"/>
              <a:gd name="connsiteX3" fmla="*/ 56596 w 811137"/>
              <a:gd name="connsiteY3" fmla="*/ 627379 h 755971"/>
              <a:gd name="connsiteX4" fmla="*/ 0 w 811137"/>
              <a:gd name="connsiteY4" fmla="*/ 728427 h 755971"/>
              <a:gd name="connsiteX5" fmla="*/ 375521 w 811137"/>
              <a:gd name="connsiteY5" fmla="*/ 754155 h 755971"/>
              <a:gd name="connsiteX6" fmla="*/ 811137 w 811137"/>
              <a:gd name="connsiteY6" fmla="*/ 591526 h 755971"/>
              <a:gd name="connsiteX0" fmla="*/ 775683 w 811137"/>
              <a:gd name="connsiteY0" fmla="*/ 143690 h 756529"/>
              <a:gd name="connsiteX1" fmla="*/ 588282 w 811137"/>
              <a:gd name="connsiteY1" fmla="*/ 620 h 756529"/>
              <a:gd name="connsiteX2" fmla="*/ 59263 w 811137"/>
              <a:gd name="connsiteY2" fmla="*/ 316946 h 756529"/>
              <a:gd name="connsiteX3" fmla="*/ 56596 w 811137"/>
              <a:gd name="connsiteY3" fmla="*/ 627937 h 756529"/>
              <a:gd name="connsiteX4" fmla="*/ 0 w 811137"/>
              <a:gd name="connsiteY4" fmla="*/ 728985 h 756529"/>
              <a:gd name="connsiteX5" fmla="*/ 375521 w 811137"/>
              <a:gd name="connsiteY5" fmla="*/ 754713 h 756529"/>
              <a:gd name="connsiteX6" fmla="*/ 811137 w 811137"/>
              <a:gd name="connsiteY6" fmla="*/ 592084 h 756529"/>
              <a:gd name="connsiteX0" fmla="*/ 775683 w 811137"/>
              <a:gd name="connsiteY0" fmla="*/ 144363 h 757202"/>
              <a:gd name="connsiteX1" fmla="*/ 588282 w 811137"/>
              <a:gd name="connsiteY1" fmla="*/ 1293 h 757202"/>
              <a:gd name="connsiteX2" fmla="*/ 59263 w 811137"/>
              <a:gd name="connsiteY2" fmla="*/ 317619 h 757202"/>
              <a:gd name="connsiteX3" fmla="*/ 56596 w 811137"/>
              <a:gd name="connsiteY3" fmla="*/ 628610 h 757202"/>
              <a:gd name="connsiteX4" fmla="*/ 0 w 811137"/>
              <a:gd name="connsiteY4" fmla="*/ 729658 h 757202"/>
              <a:gd name="connsiteX5" fmla="*/ 375521 w 811137"/>
              <a:gd name="connsiteY5" fmla="*/ 755386 h 757202"/>
              <a:gd name="connsiteX6" fmla="*/ 811137 w 811137"/>
              <a:gd name="connsiteY6" fmla="*/ 592757 h 757202"/>
              <a:gd name="connsiteX0" fmla="*/ 775683 w 811137"/>
              <a:gd name="connsiteY0" fmla="*/ 145620 h 758459"/>
              <a:gd name="connsiteX1" fmla="*/ 588282 w 811137"/>
              <a:gd name="connsiteY1" fmla="*/ 2550 h 758459"/>
              <a:gd name="connsiteX2" fmla="*/ 59263 w 811137"/>
              <a:gd name="connsiteY2" fmla="*/ 318876 h 758459"/>
              <a:gd name="connsiteX3" fmla="*/ 56596 w 811137"/>
              <a:gd name="connsiteY3" fmla="*/ 629867 h 758459"/>
              <a:gd name="connsiteX4" fmla="*/ 0 w 811137"/>
              <a:gd name="connsiteY4" fmla="*/ 730915 h 758459"/>
              <a:gd name="connsiteX5" fmla="*/ 375521 w 811137"/>
              <a:gd name="connsiteY5" fmla="*/ 756643 h 758459"/>
              <a:gd name="connsiteX6" fmla="*/ 811137 w 811137"/>
              <a:gd name="connsiteY6" fmla="*/ 594014 h 758459"/>
              <a:gd name="connsiteX0" fmla="*/ 775683 w 811137"/>
              <a:gd name="connsiteY0" fmla="*/ 147658 h 760497"/>
              <a:gd name="connsiteX1" fmla="*/ 588282 w 811137"/>
              <a:gd name="connsiteY1" fmla="*/ 4588 h 760497"/>
              <a:gd name="connsiteX2" fmla="*/ 59263 w 811137"/>
              <a:gd name="connsiteY2" fmla="*/ 320914 h 760497"/>
              <a:gd name="connsiteX3" fmla="*/ 56596 w 811137"/>
              <a:gd name="connsiteY3" fmla="*/ 631905 h 760497"/>
              <a:gd name="connsiteX4" fmla="*/ 0 w 811137"/>
              <a:gd name="connsiteY4" fmla="*/ 732953 h 760497"/>
              <a:gd name="connsiteX5" fmla="*/ 375521 w 811137"/>
              <a:gd name="connsiteY5" fmla="*/ 758681 h 760497"/>
              <a:gd name="connsiteX6" fmla="*/ 811137 w 811137"/>
              <a:gd name="connsiteY6" fmla="*/ 596052 h 760497"/>
              <a:gd name="connsiteX0" fmla="*/ 775683 w 811137"/>
              <a:gd name="connsiteY0" fmla="*/ 148140 h 760979"/>
              <a:gd name="connsiteX1" fmla="*/ 588282 w 811137"/>
              <a:gd name="connsiteY1" fmla="*/ 5070 h 760979"/>
              <a:gd name="connsiteX2" fmla="*/ 59263 w 811137"/>
              <a:gd name="connsiteY2" fmla="*/ 321396 h 760979"/>
              <a:gd name="connsiteX3" fmla="*/ 56596 w 811137"/>
              <a:gd name="connsiteY3" fmla="*/ 632387 h 760979"/>
              <a:gd name="connsiteX4" fmla="*/ 0 w 811137"/>
              <a:gd name="connsiteY4" fmla="*/ 733435 h 760979"/>
              <a:gd name="connsiteX5" fmla="*/ 375521 w 811137"/>
              <a:gd name="connsiteY5" fmla="*/ 759163 h 760979"/>
              <a:gd name="connsiteX6" fmla="*/ 811137 w 811137"/>
              <a:gd name="connsiteY6" fmla="*/ 596534 h 76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137" h="760979">
                <a:moveTo>
                  <a:pt x="775683" y="148140"/>
                </a:moveTo>
                <a:cubicBezTo>
                  <a:pt x="762064" y="122193"/>
                  <a:pt x="722979" y="17335"/>
                  <a:pt x="588282" y="5070"/>
                </a:cubicBezTo>
                <a:cubicBezTo>
                  <a:pt x="465944" y="-6070"/>
                  <a:pt x="93839" y="-29505"/>
                  <a:pt x="59263" y="321396"/>
                </a:cubicBezTo>
                <a:cubicBezTo>
                  <a:pt x="43357" y="430362"/>
                  <a:pt x="56596" y="569046"/>
                  <a:pt x="56596" y="632387"/>
                </a:cubicBezTo>
                <a:cubicBezTo>
                  <a:pt x="57073" y="704110"/>
                  <a:pt x="0" y="733435"/>
                  <a:pt x="0" y="733435"/>
                </a:cubicBezTo>
                <a:cubicBezTo>
                  <a:pt x="133360" y="743770"/>
                  <a:pt x="261604" y="767731"/>
                  <a:pt x="375521" y="759163"/>
                </a:cubicBezTo>
                <a:cubicBezTo>
                  <a:pt x="474122" y="751747"/>
                  <a:pt x="716355" y="732274"/>
                  <a:pt x="811137" y="596534"/>
                </a:cubicBezTo>
              </a:path>
            </a:pathLst>
          </a:custGeom>
          <a:noFill/>
          <a:ln w="19050" cap="flat">
            <a:solidFill>
              <a:schemeClr val="tx1"/>
            </a:solid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6A9A420-EBC2-475A-B5F6-1915095B1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81631" flipH="1">
            <a:off x="4128647" y="500208"/>
            <a:ext cx="5016912" cy="227181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66451 w 1286279"/>
              <a:gd name="connsiteY0" fmla="*/ 861647 h 861647"/>
              <a:gd name="connsiteX1" fmla="*/ 858856 w 1286279"/>
              <a:gd name="connsiteY1" fmla="*/ 791733 h 861647"/>
              <a:gd name="connsiteX2" fmla="*/ 1217662 w 1286279"/>
              <a:gd name="connsiteY2" fmla="*/ 618950 h 861647"/>
              <a:gd name="connsiteX3" fmla="*/ 1216615 w 1286279"/>
              <a:gd name="connsiteY3" fmla="*/ 181371 h 861647"/>
              <a:gd name="connsiteX4" fmla="*/ 497287 w 1286279"/>
              <a:gd name="connsiteY4" fmla="*/ 21065 h 861647"/>
              <a:gd name="connsiteX5" fmla="*/ 1905 w 1286279"/>
              <a:gd name="connsiteY5" fmla="*/ 582684 h 861647"/>
              <a:gd name="connsiteX6" fmla="*/ 583488 w 1286279"/>
              <a:gd name="connsiteY6" fmla="*/ 725820 h 861647"/>
              <a:gd name="connsiteX7" fmla="*/ 666451 w 1286279"/>
              <a:gd name="connsiteY7" fmla="*/ 861647 h 861647"/>
              <a:gd name="connsiteX0" fmla="*/ 676619 w 1296447"/>
              <a:gd name="connsiteY0" fmla="*/ 861647 h 861647"/>
              <a:gd name="connsiteX1" fmla="*/ 869024 w 1296447"/>
              <a:gd name="connsiteY1" fmla="*/ 791733 h 861647"/>
              <a:gd name="connsiteX2" fmla="*/ 1227830 w 1296447"/>
              <a:gd name="connsiteY2" fmla="*/ 618950 h 861647"/>
              <a:gd name="connsiteX3" fmla="*/ 1226783 w 1296447"/>
              <a:gd name="connsiteY3" fmla="*/ 181371 h 861647"/>
              <a:gd name="connsiteX4" fmla="*/ 507455 w 1296447"/>
              <a:gd name="connsiteY4" fmla="*/ 21065 h 861647"/>
              <a:gd name="connsiteX5" fmla="*/ 12073 w 1296447"/>
              <a:gd name="connsiteY5" fmla="*/ 582684 h 861647"/>
              <a:gd name="connsiteX6" fmla="*/ 593656 w 1296447"/>
              <a:gd name="connsiteY6" fmla="*/ 725820 h 861647"/>
              <a:gd name="connsiteX7" fmla="*/ 676619 w 1296447"/>
              <a:gd name="connsiteY7" fmla="*/ 861647 h 861647"/>
              <a:gd name="connsiteX0" fmla="*/ 679058 w 1298886"/>
              <a:gd name="connsiteY0" fmla="*/ 861647 h 861647"/>
              <a:gd name="connsiteX1" fmla="*/ 871463 w 1298886"/>
              <a:gd name="connsiteY1" fmla="*/ 791733 h 861647"/>
              <a:gd name="connsiteX2" fmla="*/ 1230269 w 1298886"/>
              <a:gd name="connsiteY2" fmla="*/ 618950 h 861647"/>
              <a:gd name="connsiteX3" fmla="*/ 1229222 w 1298886"/>
              <a:gd name="connsiteY3" fmla="*/ 181371 h 861647"/>
              <a:gd name="connsiteX4" fmla="*/ 509894 w 1298886"/>
              <a:gd name="connsiteY4" fmla="*/ 21065 h 861647"/>
              <a:gd name="connsiteX5" fmla="*/ 14512 w 1298886"/>
              <a:gd name="connsiteY5" fmla="*/ 582684 h 861647"/>
              <a:gd name="connsiteX6" fmla="*/ 596095 w 1298886"/>
              <a:gd name="connsiteY6" fmla="*/ 725820 h 861647"/>
              <a:gd name="connsiteX7" fmla="*/ 679058 w 1298886"/>
              <a:gd name="connsiteY7" fmla="*/ 861647 h 861647"/>
              <a:gd name="connsiteX0" fmla="*/ 679145 w 1305009"/>
              <a:gd name="connsiteY0" fmla="*/ 863804 h 863804"/>
              <a:gd name="connsiteX1" fmla="*/ 871550 w 1305009"/>
              <a:gd name="connsiteY1" fmla="*/ 793890 h 863804"/>
              <a:gd name="connsiteX2" fmla="*/ 1230356 w 1305009"/>
              <a:gd name="connsiteY2" fmla="*/ 621107 h 863804"/>
              <a:gd name="connsiteX3" fmla="*/ 1246771 w 1305009"/>
              <a:gd name="connsiteY3" fmla="*/ 172583 h 863804"/>
              <a:gd name="connsiteX4" fmla="*/ 509981 w 1305009"/>
              <a:gd name="connsiteY4" fmla="*/ 23222 h 863804"/>
              <a:gd name="connsiteX5" fmla="*/ 14599 w 1305009"/>
              <a:gd name="connsiteY5" fmla="*/ 584841 h 863804"/>
              <a:gd name="connsiteX6" fmla="*/ 596182 w 1305009"/>
              <a:gd name="connsiteY6" fmla="*/ 727977 h 863804"/>
              <a:gd name="connsiteX7" fmla="*/ 679145 w 1305009"/>
              <a:gd name="connsiteY7" fmla="*/ 863804 h 863804"/>
              <a:gd name="connsiteX0" fmla="*/ 679230 w 1311184"/>
              <a:gd name="connsiteY0" fmla="*/ 843802 h 843802"/>
              <a:gd name="connsiteX1" fmla="*/ 871635 w 1311184"/>
              <a:gd name="connsiteY1" fmla="*/ 773888 h 843802"/>
              <a:gd name="connsiteX2" fmla="*/ 1230441 w 1311184"/>
              <a:gd name="connsiteY2" fmla="*/ 601105 h 843802"/>
              <a:gd name="connsiteX3" fmla="*/ 1246856 w 1311184"/>
              <a:gd name="connsiteY3" fmla="*/ 152581 h 843802"/>
              <a:gd name="connsiteX4" fmla="*/ 507394 w 1311184"/>
              <a:gd name="connsiteY4" fmla="*/ 22407 h 843802"/>
              <a:gd name="connsiteX5" fmla="*/ 14684 w 1311184"/>
              <a:gd name="connsiteY5" fmla="*/ 564839 h 843802"/>
              <a:gd name="connsiteX6" fmla="*/ 596267 w 1311184"/>
              <a:gd name="connsiteY6" fmla="*/ 707975 h 843802"/>
              <a:gd name="connsiteX7" fmla="*/ 679230 w 1311184"/>
              <a:gd name="connsiteY7" fmla="*/ 843802 h 843802"/>
              <a:gd name="connsiteX0" fmla="*/ 680987 w 1312941"/>
              <a:gd name="connsiteY0" fmla="*/ 832452 h 832452"/>
              <a:gd name="connsiteX1" fmla="*/ 873392 w 1312941"/>
              <a:gd name="connsiteY1" fmla="*/ 762538 h 832452"/>
              <a:gd name="connsiteX2" fmla="*/ 1232198 w 1312941"/>
              <a:gd name="connsiteY2" fmla="*/ 589755 h 832452"/>
              <a:gd name="connsiteX3" fmla="*/ 1248613 w 1312941"/>
              <a:gd name="connsiteY3" fmla="*/ 141231 h 832452"/>
              <a:gd name="connsiteX4" fmla="*/ 509151 w 1312941"/>
              <a:gd name="connsiteY4" fmla="*/ 11057 h 832452"/>
              <a:gd name="connsiteX5" fmla="*/ 16441 w 1312941"/>
              <a:gd name="connsiteY5" fmla="*/ 553489 h 832452"/>
              <a:gd name="connsiteX6" fmla="*/ 598024 w 1312941"/>
              <a:gd name="connsiteY6" fmla="*/ 696625 h 832452"/>
              <a:gd name="connsiteX7" fmla="*/ 680987 w 1312941"/>
              <a:gd name="connsiteY7" fmla="*/ 832452 h 832452"/>
              <a:gd name="connsiteX0" fmla="*/ 682950 w 1314904"/>
              <a:gd name="connsiteY0" fmla="*/ 830411 h 830411"/>
              <a:gd name="connsiteX1" fmla="*/ 875355 w 1314904"/>
              <a:gd name="connsiteY1" fmla="*/ 760497 h 830411"/>
              <a:gd name="connsiteX2" fmla="*/ 1234161 w 1314904"/>
              <a:gd name="connsiteY2" fmla="*/ 587714 h 830411"/>
              <a:gd name="connsiteX3" fmla="*/ 1250576 w 1314904"/>
              <a:gd name="connsiteY3" fmla="*/ 139190 h 830411"/>
              <a:gd name="connsiteX4" fmla="*/ 511114 w 1314904"/>
              <a:gd name="connsiteY4" fmla="*/ 9016 h 830411"/>
              <a:gd name="connsiteX5" fmla="*/ 18404 w 1314904"/>
              <a:gd name="connsiteY5" fmla="*/ 551448 h 830411"/>
              <a:gd name="connsiteX6" fmla="*/ 599987 w 1314904"/>
              <a:gd name="connsiteY6" fmla="*/ 694584 h 830411"/>
              <a:gd name="connsiteX7" fmla="*/ 682950 w 1314904"/>
              <a:gd name="connsiteY7" fmla="*/ 830411 h 830411"/>
              <a:gd name="connsiteX0" fmla="*/ 683968 w 1317367"/>
              <a:gd name="connsiteY0" fmla="*/ 798885 h 798885"/>
              <a:gd name="connsiteX1" fmla="*/ 876373 w 1317367"/>
              <a:gd name="connsiteY1" fmla="*/ 728971 h 798885"/>
              <a:gd name="connsiteX2" fmla="*/ 1235179 w 1317367"/>
              <a:gd name="connsiteY2" fmla="*/ 556188 h 798885"/>
              <a:gd name="connsiteX3" fmla="*/ 1251594 w 1317367"/>
              <a:gd name="connsiteY3" fmla="*/ 107664 h 798885"/>
              <a:gd name="connsiteX4" fmla="*/ 492226 w 1317367"/>
              <a:gd name="connsiteY4" fmla="*/ 12344 h 798885"/>
              <a:gd name="connsiteX5" fmla="*/ 19422 w 1317367"/>
              <a:gd name="connsiteY5" fmla="*/ 519922 h 798885"/>
              <a:gd name="connsiteX6" fmla="*/ 601005 w 1317367"/>
              <a:gd name="connsiteY6" fmla="*/ 663058 h 798885"/>
              <a:gd name="connsiteX7" fmla="*/ 683968 w 1317367"/>
              <a:gd name="connsiteY7" fmla="*/ 798885 h 798885"/>
              <a:gd name="connsiteX0" fmla="*/ 686384 w 1319783"/>
              <a:gd name="connsiteY0" fmla="*/ 802389 h 802389"/>
              <a:gd name="connsiteX1" fmla="*/ 878789 w 1319783"/>
              <a:gd name="connsiteY1" fmla="*/ 732475 h 802389"/>
              <a:gd name="connsiteX2" fmla="*/ 1237595 w 1319783"/>
              <a:gd name="connsiteY2" fmla="*/ 559692 h 802389"/>
              <a:gd name="connsiteX3" fmla="*/ 1254010 w 1319783"/>
              <a:gd name="connsiteY3" fmla="*/ 111168 h 802389"/>
              <a:gd name="connsiteX4" fmla="*/ 494642 w 1319783"/>
              <a:gd name="connsiteY4" fmla="*/ 15848 h 802389"/>
              <a:gd name="connsiteX5" fmla="*/ 21838 w 1319783"/>
              <a:gd name="connsiteY5" fmla="*/ 523426 h 802389"/>
              <a:gd name="connsiteX6" fmla="*/ 603421 w 1319783"/>
              <a:gd name="connsiteY6" fmla="*/ 666562 h 802389"/>
              <a:gd name="connsiteX7" fmla="*/ 686384 w 1319783"/>
              <a:gd name="connsiteY7" fmla="*/ 802389 h 802389"/>
              <a:gd name="connsiteX0" fmla="*/ 702121 w 1335520"/>
              <a:gd name="connsiteY0" fmla="*/ 811669 h 811669"/>
              <a:gd name="connsiteX1" fmla="*/ 894526 w 1335520"/>
              <a:gd name="connsiteY1" fmla="*/ 741755 h 811669"/>
              <a:gd name="connsiteX2" fmla="*/ 1253332 w 1335520"/>
              <a:gd name="connsiteY2" fmla="*/ 568972 h 811669"/>
              <a:gd name="connsiteX3" fmla="*/ 1269747 w 1335520"/>
              <a:gd name="connsiteY3" fmla="*/ 120448 h 811669"/>
              <a:gd name="connsiteX4" fmla="*/ 510379 w 1335520"/>
              <a:gd name="connsiteY4" fmla="*/ 25128 h 811669"/>
              <a:gd name="connsiteX5" fmla="*/ 14706 w 1335520"/>
              <a:gd name="connsiteY5" fmla="*/ 506178 h 811669"/>
              <a:gd name="connsiteX6" fmla="*/ 619158 w 1335520"/>
              <a:gd name="connsiteY6" fmla="*/ 675842 h 811669"/>
              <a:gd name="connsiteX7" fmla="*/ 702121 w 1335520"/>
              <a:gd name="connsiteY7" fmla="*/ 811669 h 811669"/>
              <a:gd name="connsiteX0" fmla="*/ 706485 w 1339884"/>
              <a:gd name="connsiteY0" fmla="*/ 811669 h 811669"/>
              <a:gd name="connsiteX1" fmla="*/ 898890 w 1339884"/>
              <a:gd name="connsiteY1" fmla="*/ 741755 h 811669"/>
              <a:gd name="connsiteX2" fmla="*/ 1257696 w 1339884"/>
              <a:gd name="connsiteY2" fmla="*/ 568972 h 811669"/>
              <a:gd name="connsiteX3" fmla="*/ 1274111 w 1339884"/>
              <a:gd name="connsiteY3" fmla="*/ 120448 h 811669"/>
              <a:gd name="connsiteX4" fmla="*/ 514743 w 1339884"/>
              <a:gd name="connsiteY4" fmla="*/ 25128 h 811669"/>
              <a:gd name="connsiteX5" fmla="*/ 19070 w 1339884"/>
              <a:gd name="connsiteY5" fmla="*/ 506178 h 811669"/>
              <a:gd name="connsiteX6" fmla="*/ 623522 w 1339884"/>
              <a:gd name="connsiteY6" fmla="*/ 675842 h 811669"/>
              <a:gd name="connsiteX7" fmla="*/ 706485 w 1339884"/>
              <a:gd name="connsiteY7" fmla="*/ 811669 h 811669"/>
              <a:gd name="connsiteX0" fmla="*/ 706273 w 1339672"/>
              <a:gd name="connsiteY0" fmla="*/ 799317 h 799317"/>
              <a:gd name="connsiteX1" fmla="*/ 898678 w 1339672"/>
              <a:gd name="connsiteY1" fmla="*/ 729403 h 799317"/>
              <a:gd name="connsiteX2" fmla="*/ 1257484 w 1339672"/>
              <a:gd name="connsiteY2" fmla="*/ 556620 h 799317"/>
              <a:gd name="connsiteX3" fmla="*/ 1273899 w 1339672"/>
              <a:gd name="connsiteY3" fmla="*/ 108096 h 799317"/>
              <a:gd name="connsiteX4" fmla="*/ 514531 w 1339672"/>
              <a:gd name="connsiteY4" fmla="*/ 12776 h 799317"/>
              <a:gd name="connsiteX5" fmla="*/ 18858 w 1339672"/>
              <a:gd name="connsiteY5" fmla="*/ 493826 h 799317"/>
              <a:gd name="connsiteX6" fmla="*/ 623310 w 1339672"/>
              <a:gd name="connsiteY6" fmla="*/ 663490 h 799317"/>
              <a:gd name="connsiteX7" fmla="*/ 706273 w 1339672"/>
              <a:gd name="connsiteY7" fmla="*/ 799317 h 79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672" h="799317">
                <a:moveTo>
                  <a:pt x="706273" y="799317"/>
                </a:moveTo>
                <a:cubicBezTo>
                  <a:pt x="789712" y="787887"/>
                  <a:pt x="857339" y="727879"/>
                  <a:pt x="898678" y="729403"/>
                </a:cubicBezTo>
                <a:cubicBezTo>
                  <a:pt x="967829" y="732070"/>
                  <a:pt x="1194947" y="660171"/>
                  <a:pt x="1257484" y="556620"/>
                </a:cubicBezTo>
                <a:cubicBezTo>
                  <a:pt x="1320021" y="453069"/>
                  <a:pt x="1397724" y="198737"/>
                  <a:pt x="1273899" y="108096"/>
                </a:cubicBezTo>
                <a:cubicBezTo>
                  <a:pt x="1150074" y="17455"/>
                  <a:pt x="717904" y="-22581"/>
                  <a:pt x="514531" y="12776"/>
                </a:cubicBezTo>
                <a:cubicBezTo>
                  <a:pt x="311158" y="48133"/>
                  <a:pt x="-91680" y="17349"/>
                  <a:pt x="18858" y="493826"/>
                </a:cubicBezTo>
                <a:cubicBezTo>
                  <a:pt x="48481" y="635749"/>
                  <a:pt x="581495" y="654822"/>
                  <a:pt x="623310" y="663490"/>
                </a:cubicBezTo>
                <a:cubicBezTo>
                  <a:pt x="804761" y="700161"/>
                  <a:pt x="706273" y="799317"/>
                  <a:pt x="706273" y="799317"/>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3E32A87-27EB-4E8C-A286-AC27F2A1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81631" flipH="1">
            <a:off x="4086067" y="493484"/>
            <a:ext cx="5016912" cy="227181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66451 w 1286279"/>
              <a:gd name="connsiteY0" fmla="*/ 861647 h 861647"/>
              <a:gd name="connsiteX1" fmla="*/ 858856 w 1286279"/>
              <a:gd name="connsiteY1" fmla="*/ 791733 h 861647"/>
              <a:gd name="connsiteX2" fmla="*/ 1217662 w 1286279"/>
              <a:gd name="connsiteY2" fmla="*/ 618950 h 861647"/>
              <a:gd name="connsiteX3" fmla="*/ 1216615 w 1286279"/>
              <a:gd name="connsiteY3" fmla="*/ 181371 h 861647"/>
              <a:gd name="connsiteX4" fmla="*/ 497287 w 1286279"/>
              <a:gd name="connsiteY4" fmla="*/ 21065 h 861647"/>
              <a:gd name="connsiteX5" fmla="*/ 1905 w 1286279"/>
              <a:gd name="connsiteY5" fmla="*/ 582684 h 861647"/>
              <a:gd name="connsiteX6" fmla="*/ 583488 w 1286279"/>
              <a:gd name="connsiteY6" fmla="*/ 725820 h 861647"/>
              <a:gd name="connsiteX7" fmla="*/ 666451 w 1286279"/>
              <a:gd name="connsiteY7" fmla="*/ 861647 h 861647"/>
              <a:gd name="connsiteX0" fmla="*/ 676619 w 1296447"/>
              <a:gd name="connsiteY0" fmla="*/ 861647 h 861647"/>
              <a:gd name="connsiteX1" fmla="*/ 869024 w 1296447"/>
              <a:gd name="connsiteY1" fmla="*/ 791733 h 861647"/>
              <a:gd name="connsiteX2" fmla="*/ 1227830 w 1296447"/>
              <a:gd name="connsiteY2" fmla="*/ 618950 h 861647"/>
              <a:gd name="connsiteX3" fmla="*/ 1226783 w 1296447"/>
              <a:gd name="connsiteY3" fmla="*/ 181371 h 861647"/>
              <a:gd name="connsiteX4" fmla="*/ 507455 w 1296447"/>
              <a:gd name="connsiteY4" fmla="*/ 21065 h 861647"/>
              <a:gd name="connsiteX5" fmla="*/ 12073 w 1296447"/>
              <a:gd name="connsiteY5" fmla="*/ 582684 h 861647"/>
              <a:gd name="connsiteX6" fmla="*/ 593656 w 1296447"/>
              <a:gd name="connsiteY6" fmla="*/ 725820 h 861647"/>
              <a:gd name="connsiteX7" fmla="*/ 676619 w 1296447"/>
              <a:gd name="connsiteY7" fmla="*/ 861647 h 861647"/>
              <a:gd name="connsiteX0" fmla="*/ 679058 w 1298886"/>
              <a:gd name="connsiteY0" fmla="*/ 861647 h 861647"/>
              <a:gd name="connsiteX1" fmla="*/ 871463 w 1298886"/>
              <a:gd name="connsiteY1" fmla="*/ 791733 h 861647"/>
              <a:gd name="connsiteX2" fmla="*/ 1230269 w 1298886"/>
              <a:gd name="connsiteY2" fmla="*/ 618950 h 861647"/>
              <a:gd name="connsiteX3" fmla="*/ 1229222 w 1298886"/>
              <a:gd name="connsiteY3" fmla="*/ 181371 h 861647"/>
              <a:gd name="connsiteX4" fmla="*/ 509894 w 1298886"/>
              <a:gd name="connsiteY4" fmla="*/ 21065 h 861647"/>
              <a:gd name="connsiteX5" fmla="*/ 14512 w 1298886"/>
              <a:gd name="connsiteY5" fmla="*/ 582684 h 861647"/>
              <a:gd name="connsiteX6" fmla="*/ 596095 w 1298886"/>
              <a:gd name="connsiteY6" fmla="*/ 725820 h 861647"/>
              <a:gd name="connsiteX7" fmla="*/ 679058 w 1298886"/>
              <a:gd name="connsiteY7" fmla="*/ 861647 h 861647"/>
              <a:gd name="connsiteX0" fmla="*/ 679145 w 1305009"/>
              <a:gd name="connsiteY0" fmla="*/ 863804 h 863804"/>
              <a:gd name="connsiteX1" fmla="*/ 871550 w 1305009"/>
              <a:gd name="connsiteY1" fmla="*/ 793890 h 863804"/>
              <a:gd name="connsiteX2" fmla="*/ 1230356 w 1305009"/>
              <a:gd name="connsiteY2" fmla="*/ 621107 h 863804"/>
              <a:gd name="connsiteX3" fmla="*/ 1246771 w 1305009"/>
              <a:gd name="connsiteY3" fmla="*/ 172583 h 863804"/>
              <a:gd name="connsiteX4" fmla="*/ 509981 w 1305009"/>
              <a:gd name="connsiteY4" fmla="*/ 23222 h 863804"/>
              <a:gd name="connsiteX5" fmla="*/ 14599 w 1305009"/>
              <a:gd name="connsiteY5" fmla="*/ 584841 h 863804"/>
              <a:gd name="connsiteX6" fmla="*/ 596182 w 1305009"/>
              <a:gd name="connsiteY6" fmla="*/ 727977 h 863804"/>
              <a:gd name="connsiteX7" fmla="*/ 679145 w 1305009"/>
              <a:gd name="connsiteY7" fmla="*/ 863804 h 863804"/>
              <a:gd name="connsiteX0" fmla="*/ 679230 w 1311184"/>
              <a:gd name="connsiteY0" fmla="*/ 843802 h 843802"/>
              <a:gd name="connsiteX1" fmla="*/ 871635 w 1311184"/>
              <a:gd name="connsiteY1" fmla="*/ 773888 h 843802"/>
              <a:gd name="connsiteX2" fmla="*/ 1230441 w 1311184"/>
              <a:gd name="connsiteY2" fmla="*/ 601105 h 843802"/>
              <a:gd name="connsiteX3" fmla="*/ 1246856 w 1311184"/>
              <a:gd name="connsiteY3" fmla="*/ 152581 h 843802"/>
              <a:gd name="connsiteX4" fmla="*/ 507394 w 1311184"/>
              <a:gd name="connsiteY4" fmla="*/ 22407 h 843802"/>
              <a:gd name="connsiteX5" fmla="*/ 14684 w 1311184"/>
              <a:gd name="connsiteY5" fmla="*/ 564839 h 843802"/>
              <a:gd name="connsiteX6" fmla="*/ 596267 w 1311184"/>
              <a:gd name="connsiteY6" fmla="*/ 707975 h 843802"/>
              <a:gd name="connsiteX7" fmla="*/ 679230 w 1311184"/>
              <a:gd name="connsiteY7" fmla="*/ 843802 h 843802"/>
              <a:gd name="connsiteX0" fmla="*/ 680987 w 1312941"/>
              <a:gd name="connsiteY0" fmla="*/ 832452 h 832452"/>
              <a:gd name="connsiteX1" fmla="*/ 873392 w 1312941"/>
              <a:gd name="connsiteY1" fmla="*/ 762538 h 832452"/>
              <a:gd name="connsiteX2" fmla="*/ 1232198 w 1312941"/>
              <a:gd name="connsiteY2" fmla="*/ 589755 h 832452"/>
              <a:gd name="connsiteX3" fmla="*/ 1248613 w 1312941"/>
              <a:gd name="connsiteY3" fmla="*/ 141231 h 832452"/>
              <a:gd name="connsiteX4" fmla="*/ 509151 w 1312941"/>
              <a:gd name="connsiteY4" fmla="*/ 11057 h 832452"/>
              <a:gd name="connsiteX5" fmla="*/ 16441 w 1312941"/>
              <a:gd name="connsiteY5" fmla="*/ 553489 h 832452"/>
              <a:gd name="connsiteX6" fmla="*/ 598024 w 1312941"/>
              <a:gd name="connsiteY6" fmla="*/ 696625 h 832452"/>
              <a:gd name="connsiteX7" fmla="*/ 680987 w 1312941"/>
              <a:gd name="connsiteY7" fmla="*/ 832452 h 832452"/>
              <a:gd name="connsiteX0" fmla="*/ 682950 w 1314904"/>
              <a:gd name="connsiteY0" fmla="*/ 830411 h 830411"/>
              <a:gd name="connsiteX1" fmla="*/ 875355 w 1314904"/>
              <a:gd name="connsiteY1" fmla="*/ 760497 h 830411"/>
              <a:gd name="connsiteX2" fmla="*/ 1234161 w 1314904"/>
              <a:gd name="connsiteY2" fmla="*/ 587714 h 830411"/>
              <a:gd name="connsiteX3" fmla="*/ 1250576 w 1314904"/>
              <a:gd name="connsiteY3" fmla="*/ 139190 h 830411"/>
              <a:gd name="connsiteX4" fmla="*/ 511114 w 1314904"/>
              <a:gd name="connsiteY4" fmla="*/ 9016 h 830411"/>
              <a:gd name="connsiteX5" fmla="*/ 18404 w 1314904"/>
              <a:gd name="connsiteY5" fmla="*/ 551448 h 830411"/>
              <a:gd name="connsiteX6" fmla="*/ 599987 w 1314904"/>
              <a:gd name="connsiteY6" fmla="*/ 694584 h 830411"/>
              <a:gd name="connsiteX7" fmla="*/ 682950 w 1314904"/>
              <a:gd name="connsiteY7" fmla="*/ 830411 h 830411"/>
              <a:gd name="connsiteX0" fmla="*/ 683968 w 1317367"/>
              <a:gd name="connsiteY0" fmla="*/ 798885 h 798885"/>
              <a:gd name="connsiteX1" fmla="*/ 876373 w 1317367"/>
              <a:gd name="connsiteY1" fmla="*/ 728971 h 798885"/>
              <a:gd name="connsiteX2" fmla="*/ 1235179 w 1317367"/>
              <a:gd name="connsiteY2" fmla="*/ 556188 h 798885"/>
              <a:gd name="connsiteX3" fmla="*/ 1251594 w 1317367"/>
              <a:gd name="connsiteY3" fmla="*/ 107664 h 798885"/>
              <a:gd name="connsiteX4" fmla="*/ 492226 w 1317367"/>
              <a:gd name="connsiteY4" fmla="*/ 12344 h 798885"/>
              <a:gd name="connsiteX5" fmla="*/ 19422 w 1317367"/>
              <a:gd name="connsiteY5" fmla="*/ 519922 h 798885"/>
              <a:gd name="connsiteX6" fmla="*/ 601005 w 1317367"/>
              <a:gd name="connsiteY6" fmla="*/ 663058 h 798885"/>
              <a:gd name="connsiteX7" fmla="*/ 683968 w 1317367"/>
              <a:gd name="connsiteY7" fmla="*/ 798885 h 798885"/>
              <a:gd name="connsiteX0" fmla="*/ 686384 w 1319783"/>
              <a:gd name="connsiteY0" fmla="*/ 802389 h 802389"/>
              <a:gd name="connsiteX1" fmla="*/ 878789 w 1319783"/>
              <a:gd name="connsiteY1" fmla="*/ 732475 h 802389"/>
              <a:gd name="connsiteX2" fmla="*/ 1237595 w 1319783"/>
              <a:gd name="connsiteY2" fmla="*/ 559692 h 802389"/>
              <a:gd name="connsiteX3" fmla="*/ 1254010 w 1319783"/>
              <a:gd name="connsiteY3" fmla="*/ 111168 h 802389"/>
              <a:gd name="connsiteX4" fmla="*/ 494642 w 1319783"/>
              <a:gd name="connsiteY4" fmla="*/ 15848 h 802389"/>
              <a:gd name="connsiteX5" fmla="*/ 21838 w 1319783"/>
              <a:gd name="connsiteY5" fmla="*/ 523426 h 802389"/>
              <a:gd name="connsiteX6" fmla="*/ 603421 w 1319783"/>
              <a:gd name="connsiteY6" fmla="*/ 666562 h 802389"/>
              <a:gd name="connsiteX7" fmla="*/ 686384 w 1319783"/>
              <a:gd name="connsiteY7" fmla="*/ 802389 h 802389"/>
              <a:gd name="connsiteX0" fmla="*/ 702121 w 1335520"/>
              <a:gd name="connsiteY0" fmla="*/ 811669 h 811669"/>
              <a:gd name="connsiteX1" fmla="*/ 894526 w 1335520"/>
              <a:gd name="connsiteY1" fmla="*/ 741755 h 811669"/>
              <a:gd name="connsiteX2" fmla="*/ 1253332 w 1335520"/>
              <a:gd name="connsiteY2" fmla="*/ 568972 h 811669"/>
              <a:gd name="connsiteX3" fmla="*/ 1269747 w 1335520"/>
              <a:gd name="connsiteY3" fmla="*/ 120448 h 811669"/>
              <a:gd name="connsiteX4" fmla="*/ 510379 w 1335520"/>
              <a:gd name="connsiteY4" fmla="*/ 25128 h 811669"/>
              <a:gd name="connsiteX5" fmla="*/ 14706 w 1335520"/>
              <a:gd name="connsiteY5" fmla="*/ 506178 h 811669"/>
              <a:gd name="connsiteX6" fmla="*/ 619158 w 1335520"/>
              <a:gd name="connsiteY6" fmla="*/ 675842 h 811669"/>
              <a:gd name="connsiteX7" fmla="*/ 702121 w 1335520"/>
              <a:gd name="connsiteY7" fmla="*/ 811669 h 811669"/>
              <a:gd name="connsiteX0" fmla="*/ 706485 w 1339884"/>
              <a:gd name="connsiteY0" fmla="*/ 811669 h 811669"/>
              <a:gd name="connsiteX1" fmla="*/ 898890 w 1339884"/>
              <a:gd name="connsiteY1" fmla="*/ 741755 h 811669"/>
              <a:gd name="connsiteX2" fmla="*/ 1257696 w 1339884"/>
              <a:gd name="connsiteY2" fmla="*/ 568972 h 811669"/>
              <a:gd name="connsiteX3" fmla="*/ 1274111 w 1339884"/>
              <a:gd name="connsiteY3" fmla="*/ 120448 h 811669"/>
              <a:gd name="connsiteX4" fmla="*/ 514743 w 1339884"/>
              <a:gd name="connsiteY4" fmla="*/ 25128 h 811669"/>
              <a:gd name="connsiteX5" fmla="*/ 19070 w 1339884"/>
              <a:gd name="connsiteY5" fmla="*/ 506178 h 811669"/>
              <a:gd name="connsiteX6" fmla="*/ 623522 w 1339884"/>
              <a:gd name="connsiteY6" fmla="*/ 675842 h 811669"/>
              <a:gd name="connsiteX7" fmla="*/ 706485 w 1339884"/>
              <a:gd name="connsiteY7" fmla="*/ 811669 h 811669"/>
              <a:gd name="connsiteX0" fmla="*/ 706273 w 1339672"/>
              <a:gd name="connsiteY0" fmla="*/ 799317 h 799317"/>
              <a:gd name="connsiteX1" fmla="*/ 898678 w 1339672"/>
              <a:gd name="connsiteY1" fmla="*/ 729403 h 799317"/>
              <a:gd name="connsiteX2" fmla="*/ 1257484 w 1339672"/>
              <a:gd name="connsiteY2" fmla="*/ 556620 h 799317"/>
              <a:gd name="connsiteX3" fmla="*/ 1273899 w 1339672"/>
              <a:gd name="connsiteY3" fmla="*/ 108096 h 799317"/>
              <a:gd name="connsiteX4" fmla="*/ 514531 w 1339672"/>
              <a:gd name="connsiteY4" fmla="*/ 12776 h 799317"/>
              <a:gd name="connsiteX5" fmla="*/ 18858 w 1339672"/>
              <a:gd name="connsiteY5" fmla="*/ 493826 h 799317"/>
              <a:gd name="connsiteX6" fmla="*/ 623310 w 1339672"/>
              <a:gd name="connsiteY6" fmla="*/ 663490 h 799317"/>
              <a:gd name="connsiteX7" fmla="*/ 706273 w 1339672"/>
              <a:gd name="connsiteY7" fmla="*/ 799317 h 79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672" h="799317">
                <a:moveTo>
                  <a:pt x="706273" y="799317"/>
                </a:moveTo>
                <a:cubicBezTo>
                  <a:pt x="789712" y="787887"/>
                  <a:pt x="857339" y="727879"/>
                  <a:pt x="898678" y="729403"/>
                </a:cubicBezTo>
                <a:cubicBezTo>
                  <a:pt x="967829" y="732070"/>
                  <a:pt x="1194947" y="660171"/>
                  <a:pt x="1257484" y="556620"/>
                </a:cubicBezTo>
                <a:cubicBezTo>
                  <a:pt x="1320021" y="453069"/>
                  <a:pt x="1397724" y="198737"/>
                  <a:pt x="1273899" y="108096"/>
                </a:cubicBezTo>
                <a:cubicBezTo>
                  <a:pt x="1150074" y="17455"/>
                  <a:pt x="717904" y="-22581"/>
                  <a:pt x="514531" y="12776"/>
                </a:cubicBezTo>
                <a:cubicBezTo>
                  <a:pt x="311158" y="48133"/>
                  <a:pt x="-91680" y="17349"/>
                  <a:pt x="18858" y="493826"/>
                </a:cubicBezTo>
                <a:cubicBezTo>
                  <a:pt x="48481" y="635749"/>
                  <a:pt x="581495" y="654822"/>
                  <a:pt x="623310" y="663490"/>
                </a:cubicBezTo>
                <a:cubicBezTo>
                  <a:pt x="804761" y="700161"/>
                  <a:pt x="706273" y="799317"/>
                  <a:pt x="706273" y="799317"/>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7A096196-18A4-40E9-B7D0-1EC7A82F9FBD}"/>
              </a:ext>
            </a:extLst>
          </p:cNvPr>
          <p:cNvSpPr>
            <a:spLocks noGrp="1"/>
          </p:cNvSpPr>
          <p:nvPr>
            <p:ph type="title"/>
          </p:nvPr>
        </p:nvSpPr>
        <p:spPr>
          <a:xfrm>
            <a:off x="4272282" y="860609"/>
            <a:ext cx="4621687" cy="1258293"/>
          </a:xfrm>
        </p:spPr>
        <p:txBody>
          <a:bodyPr>
            <a:normAutofit/>
          </a:bodyPr>
          <a:lstStyle/>
          <a:p>
            <a:pPr algn="ctr"/>
            <a:r>
              <a:rPr lang="en-CA"/>
              <a:t>Overview of problem</a:t>
            </a:r>
          </a:p>
        </p:txBody>
      </p:sp>
      <p:sp>
        <p:nvSpPr>
          <p:cNvPr id="3" name="Content Placeholder 2">
            <a:extLst>
              <a:ext uri="{FF2B5EF4-FFF2-40B4-BE49-F238E27FC236}">
                <a16:creationId xmlns:a16="http://schemas.microsoft.com/office/drawing/2014/main" id="{F9D57F5F-35E3-494D-AF6B-2960825A4F54}"/>
              </a:ext>
            </a:extLst>
          </p:cNvPr>
          <p:cNvSpPr>
            <a:spLocks noGrp="1"/>
          </p:cNvSpPr>
          <p:nvPr>
            <p:ph idx="1"/>
          </p:nvPr>
        </p:nvSpPr>
        <p:spPr>
          <a:xfrm>
            <a:off x="7457702" y="2265829"/>
            <a:ext cx="4236001" cy="3501011"/>
          </a:xfrm>
        </p:spPr>
        <p:txBody>
          <a:bodyPr anchor="ctr">
            <a:normAutofit/>
          </a:bodyPr>
          <a:lstStyle/>
          <a:p>
            <a:pPr algn="ctr">
              <a:lnSpc>
                <a:spcPct val="90000"/>
              </a:lnSpc>
            </a:pPr>
            <a:r>
              <a:rPr lang="en-CA" dirty="0"/>
              <a:t>The objective of this project is to analyse the sentiments behind the reviews that the hotel received over the period of time. We will use natural language processing to understand how people felt and was the review positive or negative for the restaurant.</a:t>
            </a:r>
          </a:p>
        </p:txBody>
      </p:sp>
    </p:spTree>
    <p:extLst>
      <p:ext uri="{BB962C8B-B14F-4D97-AF65-F5344CB8AC3E}">
        <p14:creationId xmlns:p14="http://schemas.microsoft.com/office/powerpoint/2010/main" val="214415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DC3718C-5DFF-42FB-B81D-AD8EA539D0D8}"/>
              </a:ext>
            </a:extLst>
          </p:cNvPr>
          <p:cNvSpPr>
            <a:spLocks noGrp="1"/>
          </p:cNvSpPr>
          <p:nvPr>
            <p:ph type="title"/>
          </p:nvPr>
        </p:nvSpPr>
        <p:spPr>
          <a:xfrm>
            <a:off x="648930" y="629267"/>
            <a:ext cx="9252154" cy="1016654"/>
          </a:xfrm>
        </p:spPr>
        <p:txBody>
          <a:bodyPr>
            <a:normAutofit/>
          </a:bodyPr>
          <a:lstStyle/>
          <a:p>
            <a:r>
              <a:rPr lang="en-IN">
                <a:solidFill>
                  <a:srgbClr val="EBEBEB"/>
                </a:solidFill>
                <a:latin typeface="Times New Roman" panose="02020603050405020304" pitchFamily="18" charset="0"/>
                <a:cs typeface="Times New Roman" panose="02020603050405020304" pitchFamily="18" charset="0"/>
              </a:rPr>
              <a:t>Review of Data Source</a:t>
            </a:r>
          </a:p>
        </p:txBody>
      </p:sp>
      <p:sp useBgFill="1">
        <p:nvSpPr>
          <p:cNvPr id="21" name="Freeform: Shape 15">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5" name="Picture 4">
            <a:extLst>
              <a:ext uri="{FF2B5EF4-FFF2-40B4-BE49-F238E27FC236}">
                <a16:creationId xmlns:a16="http://schemas.microsoft.com/office/drawing/2014/main" id="{1BB69D93-838A-487D-9E87-3971868C6105}"/>
              </a:ext>
            </a:extLst>
          </p:cNvPr>
          <p:cNvPicPr>
            <a:picLocks noChangeAspect="1"/>
          </p:cNvPicPr>
          <p:nvPr/>
        </p:nvPicPr>
        <p:blipFill>
          <a:blip r:embed="rId2"/>
          <a:stretch>
            <a:fillRect/>
          </a:stretch>
        </p:blipFill>
        <p:spPr>
          <a:xfrm>
            <a:off x="653484" y="2588726"/>
            <a:ext cx="5451627" cy="3581128"/>
          </a:xfrm>
          <a:prstGeom prst="rect">
            <a:avLst/>
          </a:prstGeom>
          <a:effectLst/>
        </p:spPr>
      </p:pic>
      <p:sp>
        <p:nvSpPr>
          <p:cNvPr id="3" name="Content Placeholder 2">
            <a:extLst>
              <a:ext uri="{FF2B5EF4-FFF2-40B4-BE49-F238E27FC236}">
                <a16:creationId xmlns:a16="http://schemas.microsoft.com/office/drawing/2014/main" id="{CE5BFDDB-739B-42A4-B691-BACE9681C8EC}"/>
              </a:ext>
            </a:extLst>
          </p:cNvPr>
          <p:cNvSpPr>
            <a:spLocks noGrp="1"/>
          </p:cNvSpPr>
          <p:nvPr>
            <p:ph idx="1"/>
          </p:nvPr>
        </p:nvSpPr>
        <p:spPr>
          <a:xfrm>
            <a:off x="6421089" y="2548281"/>
            <a:ext cx="5122606" cy="3658689"/>
          </a:xfrm>
        </p:spPr>
        <p:txBody>
          <a:bodyPr>
            <a:normAutofit/>
          </a:bodyPr>
          <a:lstStyle/>
          <a:p>
            <a:pPr marL="0" indent="0">
              <a:buNone/>
            </a:pPr>
            <a:r>
              <a:rPr lang="en-IN">
                <a:latin typeface="Times New Roman" panose="02020603050405020304" pitchFamily="18" charset="0"/>
                <a:cs typeface="Times New Roman" panose="02020603050405020304" pitchFamily="18" charset="0"/>
              </a:rPr>
              <a:t>The dataset named Restaurant Review, it is a tab separated data, with 2 columns.</a:t>
            </a:r>
          </a:p>
          <a:p>
            <a:pPr marL="0" indent="0">
              <a:buNone/>
            </a:pPr>
            <a:r>
              <a:rPr lang="en-IN">
                <a:latin typeface="Times New Roman" panose="02020603050405020304" pitchFamily="18" charset="0"/>
                <a:cs typeface="Times New Roman" panose="02020603050405020304" pitchFamily="18" charset="0"/>
              </a:rPr>
              <a:t>The columns are defined as follows:</a:t>
            </a:r>
          </a:p>
          <a:p>
            <a:pPr>
              <a:buFont typeface="Wingdings" panose="05000000000000000000" pitchFamily="2" charset="2"/>
              <a:buChar char="§"/>
            </a:pPr>
            <a:r>
              <a:rPr lang="en-IN">
                <a:latin typeface="Times New Roman" panose="02020603050405020304" pitchFamily="18" charset="0"/>
                <a:cs typeface="Times New Roman" panose="02020603050405020304" pitchFamily="18" charset="0"/>
              </a:rPr>
              <a:t>Review – It is review which customers wrote.</a:t>
            </a:r>
          </a:p>
          <a:p>
            <a:pPr>
              <a:buFont typeface="Wingdings" panose="05000000000000000000" pitchFamily="2" charset="2"/>
              <a:buChar char="§"/>
            </a:pPr>
            <a:r>
              <a:rPr lang="en-IN">
                <a:latin typeface="Times New Roman" panose="02020603050405020304" pitchFamily="18" charset="0"/>
                <a:cs typeface="Times New Roman" panose="02020603050405020304" pitchFamily="18" charset="0"/>
              </a:rPr>
              <a:t>Liked – It is indicator of whether they like the restaurant or not 1 is for liked and 0 for disliked.</a:t>
            </a:r>
          </a:p>
          <a:p>
            <a:pPr marL="0" indent="0">
              <a:buNone/>
            </a:pPr>
            <a:endParaRPr lang="en-IN" u="sng">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a:p>
        </p:txBody>
      </p:sp>
    </p:spTree>
    <p:extLst>
      <p:ext uri="{BB962C8B-B14F-4D97-AF65-F5344CB8AC3E}">
        <p14:creationId xmlns:p14="http://schemas.microsoft.com/office/powerpoint/2010/main" val="381672647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3" name="Picture 5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5" name="Oval 5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7" name="Picture 5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9" name="Picture 5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1" name="Rectangle 6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Computer script on a screen">
            <a:extLst>
              <a:ext uri="{FF2B5EF4-FFF2-40B4-BE49-F238E27FC236}">
                <a16:creationId xmlns:a16="http://schemas.microsoft.com/office/drawing/2014/main" id="{9EB517C2-10F1-A7E2-9E67-66FD68EF17B9}"/>
              </a:ext>
            </a:extLst>
          </p:cNvPr>
          <p:cNvPicPr>
            <a:picLocks noChangeAspect="1"/>
          </p:cNvPicPr>
          <p:nvPr/>
        </p:nvPicPr>
        <p:blipFill rotWithShape="1">
          <a:blip r:embed="rId7"/>
          <a:srcRect t="7017" b="8713"/>
          <a:stretch/>
        </p:blipFill>
        <p:spPr>
          <a:xfrm>
            <a:off x="20" y="10"/>
            <a:ext cx="12191980" cy="6857990"/>
          </a:xfrm>
          <a:prstGeom prst="rect">
            <a:avLst/>
          </a:prstGeom>
        </p:spPr>
      </p:pic>
      <p:sp>
        <p:nvSpPr>
          <p:cNvPr id="63" name="Rectangle 62">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053153" y="1320127"/>
            <a:ext cx="4812846" cy="419548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95C20-BE54-4569-AB05-07735D513032}"/>
              </a:ext>
            </a:extLst>
          </p:cNvPr>
          <p:cNvSpPr>
            <a:spLocks noGrp="1"/>
          </p:cNvSpPr>
          <p:nvPr>
            <p:ph type="title"/>
          </p:nvPr>
        </p:nvSpPr>
        <p:spPr>
          <a:xfrm>
            <a:off x="6095999" y="1391278"/>
            <a:ext cx="4656882" cy="1034728"/>
          </a:xfrm>
        </p:spPr>
        <p:txBody>
          <a:bodyPr vert="horz" lIns="91440" tIns="45720" rIns="91440" bIns="45720" rtlCol="0" anchor="t">
            <a:normAutofit/>
          </a:bodyPr>
          <a:lstStyle/>
          <a:p>
            <a:r>
              <a:rPr lang="en-US" sz="2800" dirty="0"/>
              <a:t>Text Processing and it’s application </a:t>
            </a:r>
          </a:p>
        </p:txBody>
      </p:sp>
      <p:sp>
        <p:nvSpPr>
          <p:cNvPr id="4" name="TextBox 3">
            <a:extLst>
              <a:ext uri="{FF2B5EF4-FFF2-40B4-BE49-F238E27FC236}">
                <a16:creationId xmlns:a16="http://schemas.microsoft.com/office/drawing/2014/main" id="{4E7F3B05-286B-4B7B-8088-96083F5CA73B}"/>
              </a:ext>
            </a:extLst>
          </p:cNvPr>
          <p:cNvSpPr txBox="1"/>
          <p:nvPr/>
        </p:nvSpPr>
        <p:spPr>
          <a:xfrm>
            <a:off x="6095999" y="2268871"/>
            <a:ext cx="4656882" cy="3101782"/>
          </a:xfrm>
          <a:prstGeom prst="rect">
            <a:avLst/>
          </a:prstGeom>
        </p:spPr>
        <p:txBody>
          <a:bodyPr vert="horz" lIns="91440" tIns="45720" rIns="91440" bIns="45720" rtlCol="0">
            <a:noAutofit/>
          </a:bodyPr>
          <a:lstStyle/>
          <a:p>
            <a:pPr marL="285750" indent="-285750">
              <a:lnSpc>
                <a:spcPct val="90000"/>
              </a:lnSpc>
              <a:spcBef>
                <a:spcPts val="1000"/>
              </a:spcBef>
              <a:buClr>
                <a:schemeClr val="bg2">
                  <a:lumMod val="40000"/>
                  <a:lumOff val="60000"/>
                </a:schemeClr>
              </a:buClr>
              <a:buSzPct val="80000"/>
              <a:buFont typeface="Wingdings 3" charset="2"/>
              <a:buChar char=""/>
            </a:pPr>
            <a:r>
              <a:rPr lang="en-US" sz="1600" dirty="0">
                <a:latin typeface="+mj-lt"/>
                <a:ea typeface="+mj-ea"/>
                <a:cs typeface="+mj-cs"/>
              </a:rPr>
              <a:t>We will be using NLTK (natural language toolkit) to process text data.</a:t>
            </a:r>
          </a:p>
          <a:p>
            <a:pPr marL="285750" indent="-285750">
              <a:lnSpc>
                <a:spcPct val="90000"/>
              </a:lnSpc>
              <a:spcBef>
                <a:spcPts val="1000"/>
              </a:spcBef>
              <a:buClr>
                <a:schemeClr val="bg2">
                  <a:lumMod val="40000"/>
                  <a:lumOff val="60000"/>
                </a:schemeClr>
              </a:buClr>
              <a:buSzPct val="80000"/>
              <a:buFont typeface="Wingdings 3" charset="2"/>
              <a:buChar char=""/>
            </a:pPr>
            <a:r>
              <a:rPr lang="en-US" sz="1600" dirty="0">
                <a:latin typeface="+mj-lt"/>
                <a:ea typeface="+mj-ea"/>
                <a:cs typeface="+mj-cs"/>
              </a:rPr>
              <a:t>From the toolkit itself, we will download “Stopwords” to  remove the non-essential words.</a:t>
            </a:r>
          </a:p>
          <a:p>
            <a:pPr marL="285750" indent="-285750">
              <a:lnSpc>
                <a:spcPct val="90000"/>
              </a:lnSpc>
              <a:spcBef>
                <a:spcPts val="1000"/>
              </a:spcBef>
              <a:buClr>
                <a:schemeClr val="bg2">
                  <a:lumMod val="40000"/>
                  <a:lumOff val="60000"/>
                </a:schemeClr>
              </a:buClr>
              <a:buSzPct val="80000"/>
              <a:buFont typeface="Wingdings 3" charset="2"/>
              <a:buChar char=""/>
            </a:pPr>
            <a:r>
              <a:rPr lang="en-US" sz="1600" dirty="0">
                <a:latin typeface="+mj-lt"/>
                <a:ea typeface="+mj-ea"/>
                <a:cs typeface="+mj-cs"/>
              </a:rPr>
              <a:t>Stemming means taking the root of the word such as love from loved or loving, for this we will use “PorterStemmer” again from the toolkit.</a:t>
            </a:r>
          </a:p>
          <a:p>
            <a:pPr marL="285750" indent="-285750">
              <a:lnSpc>
                <a:spcPct val="90000"/>
              </a:lnSpc>
              <a:spcBef>
                <a:spcPts val="1000"/>
              </a:spcBef>
              <a:buClr>
                <a:schemeClr val="bg2">
                  <a:lumMod val="40000"/>
                  <a:lumOff val="60000"/>
                </a:schemeClr>
              </a:buClr>
              <a:buSzPct val="80000"/>
              <a:buFont typeface="Wingdings 3" charset="2"/>
              <a:buChar char=""/>
            </a:pPr>
            <a:r>
              <a:rPr lang="en-US" sz="1600" dirty="0">
                <a:latin typeface="+mj-lt"/>
                <a:ea typeface="+mj-ea"/>
                <a:cs typeface="+mj-cs"/>
              </a:rPr>
              <a:t>Now using all these things mentioned above, we will apply it to our review column.</a:t>
            </a:r>
          </a:p>
        </p:txBody>
      </p:sp>
    </p:spTree>
    <p:extLst>
      <p:ext uri="{BB962C8B-B14F-4D97-AF65-F5344CB8AC3E}">
        <p14:creationId xmlns:p14="http://schemas.microsoft.com/office/powerpoint/2010/main" val="297830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4" name="Picture 23">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7" name="Picture 26">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9" name="Straight Connector 28">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9B347087-DEE1-4F23-8486-A2690AA19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4BB81AE-EE4A-4AA4-8941-104B6C943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tx2"/>
          </a:solidFill>
          <a:ln>
            <a:noFill/>
          </a:ln>
          <a:effectLst>
            <a:outerShdw blurRad="114300" dist="127000" dir="54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 name="Picture 3">
            <a:extLst>
              <a:ext uri="{FF2B5EF4-FFF2-40B4-BE49-F238E27FC236}">
                <a16:creationId xmlns:a16="http://schemas.microsoft.com/office/drawing/2014/main" id="{3316A911-CFFE-6642-58A7-8C7A12150F41}"/>
              </a:ext>
            </a:extLst>
          </p:cNvPr>
          <p:cNvPicPr>
            <a:picLocks noChangeAspect="1"/>
          </p:cNvPicPr>
          <p:nvPr/>
        </p:nvPicPr>
        <p:blipFill rotWithShape="1">
          <a:blip r:embed="rId5">
            <a:alphaModFix amt="50000"/>
          </a:blip>
          <a:srcRect t="642" r="1" b="20855"/>
          <a:stretch/>
        </p:blipFill>
        <p:spPr>
          <a:xfrm>
            <a:off x="486138" y="488137"/>
            <a:ext cx="11227442" cy="5883295"/>
          </a:xfrm>
          <a:prstGeom prst="rect">
            <a:avLst/>
          </a:prstGeom>
        </p:spPr>
      </p:pic>
      <p:cxnSp>
        <p:nvCxnSpPr>
          <p:cNvPr id="35" name="Straight Connector 34">
            <a:extLst>
              <a:ext uri="{FF2B5EF4-FFF2-40B4-BE49-F238E27FC236}">
                <a16:creationId xmlns:a16="http://schemas.microsoft.com/office/drawing/2014/main" id="{4AA791FC-1AEF-4561-93B5-6B9E981BBB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21280" y="3594428"/>
            <a:ext cx="694944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AAA2202F-2A68-464D-8E53-CEBE9303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39" name="Group 38">
            <a:extLst>
              <a:ext uri="{FF2B5EF4-FFF2-40B4-BE49-F238E27FC236}">
                <a16:creationId xmlns:a16="http://schemas.microsoft.com/office/drawing/2014/main" id="{5B129734-DF6D-46B8-A0E0-4F178B3AD2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40" name="Rounded Rectangle 21">
              <a:extLst>
                <a:ext uri="{FF2B5EF4-FFF2-40B4-BE49-F238E27FC236}">
                  <a16:creationId xmlns:a16="http://schemas.microsoft.com/office/drawing/2014/main" id="{6A986578-4991-4E9B-94B7-056F6B09B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1" name="Picture 40">
              <a:extLst>
                <a:ext uri="{FF2B5EF4-FFF2-40B4-BE49-F238E27FC236}">
                  <a16:creationId xmlns:a16="http://schemas.microsoft.com/office/drawing/2014/main" id="{257D0097-ACF2-46A6-804C-C5D55A188FE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42" name="Rounded Rectangle 27">
              <a:extLst>
                <a:ext uri="{FF2B5EF4-FFF2-40B4-BE49-F238E27FC236}">
                  <a16:creationId xmlns:a16="http://schemas.microsoft.com/office/drawing/2014/main" id="{A71DA5EB-109A-4C2F-A093-7E5F6490B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3" name="Picture 42">
              <a:extLst>
                <a:ext uri="{FF2B5EF4-FFF2-40B4-BE49-F238E27FC236}">
                  <a16:creationId xmlns:a16="http://schemas.microsoft.com/office/drawing/2014/main" id="{DA85B8CE-EB01-4DD0-8B39-D413503D77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2" name="Title 1">
            <a:extLst>
              <a:ext uri="{FF2B5EF4-FFF2-40B4-BE49-F238E27FC236}">
                <a16:creationId xmlns:a16="http://schemas.microsoft.com/office/drawing/2014/main" id="{E728A5F4-8B5A-44E2-9E10-4A0D2EB411EF}"/>
              </a:ext>
            </a:extLst>
          </p:cNvPr>
          <p:cNvSpPr>
            <a:spLocks noGrp="1"/>
          </p:cNvSpPr>
          <p:nvPr>
            <p:ph type="title"/>
          </p:nvPr>
        </p:nvSpPr>
        <p:spPr>
          <a:xfrm>
            <a:off x="2224403" y="1113698"/>
            <a:ext cx="8229600" cy="2345264"/>
          </a:xfrm>
        </p:spPr>
        <p:txBody>
          <a:bodyPr vert="horz" lIns="91440" tIns="45720" rIns="91440" bIns="45720" rtlCol="0" anchor="b">
            <a:normAutofit/>
          </a:bodyPr>
          <a:lstStyle/>
          <a:p>
            <a:r>
              <a:rPr lang="en-US" sz="6700">
                <a:solidFill>
                  <a:schemeClr val="bg1"/>
                </a:solidFill>
              </a:rPr>
              <a:t>Feature extraction using Bag of Words model</a:t>
            </a:r>
          </a:p>
        </p:txBody>
      </p:sp>
    </p:spTree>
    <p:extLst>
      <p:ext uri="{BB962C8B-B14F-4D97-AF65-F5344CB8AC3E}">
        <p14:creationId xmlns:p14="http://schemas.microsoft.com/office/powerpoint/2010/main" val="6931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8" name="Picture 2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 name="Picture 3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3" name="Straight Connector 3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DCE9FF-FE30-41DD-A5B0-8A0A3C753626}"/>
              </a:ext>
            </a:extLst>
          </p:cNvPr>
          <p:cNvSpPr>
            <a:spLocks noGrp="1"/>
          </p:cNvSpPr>
          <p:nvPr>
            <p:ph type="title"/>
          </p:nvPr>
        </p:nvSpPr>
        <p:spPr>
          <a:xfrm>
            <a:off x="804421" y="796374"/>
            <a:ext cx="10583158" cy="880027"/>
          </a:xfrm>
        </p:spPr>
        <p:txBody>
          <a:bodyPr vert="horz" lIns="91440" tIns="45720" rIns="91440" bIns="45720" rtlCol="0" anchor="ctr">
            <a:normAutofit fontScale="90000"/>
          </a:bodyPr>
          <a:lstStyle/>
          <a:p>
            <a:r>
              <a:rPr lang="en-US" sz="4400" dirty="0">
                <a:solidFill>
                  <a:srgbClr val="FFFFFF"/>
                </a:solidFill>
              </a:rPr>
              <a:t>CountVectorizer and 5 Machine Learning Models</a:t>
            </a:r>
          </a:p>
        </p:txBody>
      </p:sp>
      <p:sp>
        <p:nvSpPr>
          <p:cNvPr id="39" name="Rectangle 38">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F093DFF-2A08-42DF-A54B-B1B602EE84FC}"/>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algn="l">
              <a:buFont typeface="Arial"/>
              <a:buChar char="•"/>
            </a:pPr>
            <a:r>
              <a:rPr lang="en-US" dirty="0">
                <a:solidFill>
                  <a:schemeClr val="tx1">
                    <a:lumMod val="85000"/>
                    <a:lumOff val="15000"/>
                  </a:schemeClr>
                </a:solidFill>
              </a:rPr>
              <a:t> Here we will use top 1500 most frequent words to apply it to our dataset and then compare it with our target variable of whether the customer liked or not.</a:t>
            </a:r>
          </a:p>
          <a:p>
            <a:pPr algn="l">
              <a:buFont typeface="Arial"/>
              <a:buChar char="•"/>
            </a:pPr>
            <a:endParaRPr lang="en-US" dirty="0">
              <a:solidFill>
                <a:schemeClr val="tx1">
                  <a:lumMod val="85000"/>
                  <a:lumOff val="15000"/>
                </a:schemeClr>
              </a:solidFill>
            </a:endParaRPr>
          </a:p>
        </p:txBody>
      </p:sp>
      <p:pic>
        <p:nvPicPr>
          <p:cNvPr id="5" name="Picture 4">
            <a:extLst>
              <a:ext uri="{FF2B5EF4-FFF2-40B4-BE49-F238E27FC236}">
                <a16:creationId xmlns:a16="http://schemas.microsoft.com/office/drawing/2014/main" id="{53A58689-3AA0-44EA-89A6-EF9C0129C036}"/>
              </a:ext>
            </a:extLst>
          </p:cNvPr>
          <p:cNvPicPr>
            <a:picLocks noChangeAspect="1"/>
          </p:cNvPicPr>
          <p:nvPr/>
        </p:nvPicPr>
        <p:blipFill>
          <a:blip r:embed="rId5"/>
          <a:stretch>
            <a:fillRect/>
          </a:stretch>
        </p:blipFill>
        <p:spPr>
          <a:xfrm>
            <a:off x="2457665" y="3457044"/>
            <a:ext cx="7273493" cy="2655881"/>
          </a:xfrm>
          <a:prstGeom prst="rect">
            <a:avLst/>
          </a:prstGeom>
        </p:spPr>
      </p:pic>
    </p:spTree>
    <p:extLst>
      <p:ext uri="{BB962C8B-B14F-4D97-AF65-F5344CB8AC3E}">
        <p14:creationId xmlns:p14="http://schemas.microsoft.com/office/powerpoint/2010/main" val="164101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637863A1-54F7-428E-9109-03BACEC2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8774F60-10DA-4D7F-BC9C-E9FBFFB38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576916"/>
            <a:ext cx="6872861" cy="5734983"/>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9EB1F5-0A3E-446D-B428-00D62197A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73" y="742355"/>
            <a:ext cx="6547104" cy="5404104"/>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680FA308-7CA9-4E22-94AA-3E6BE875D3F1}"/>
              </a:ext>
            </a:extLst>
          </p:cNvPr>
          <p:cNvSpPr txBox="1"/>
          <p:nvPr/>
        </p:nvSpPr>
        <p:spPr>
          <a:xfrm>
            <a:off x="1468140" y="1385822"/>
            <a:ext cx="5260170" cy="287630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100">
                <a:ln w="3175" cmpd="sng">
                  <a:noFill/>
                </a:ln>
                <a:solidFill>
                  <a:schemeClr val="bg1"/>
                </a:solidFill>
                <a:latin typeface="+mj-lt"/>
                <a:ea typeface="+mj-ea"/>
                <a:cs typeface="+mj-cs"/>
              </a:rPr>
              <a:t>Feature extraction using TF IDF model</a:t>
            </a:r>
          </a:p>
        </p:txBody>
      </p:sp>
      <p:cxnSp>
        <p:nvCxnSpPr>
          <p:cNvPr id="21" name="Straight Connector 20">
            <a:extLst>
              <a:ext uri="{FF2B5EF4-FFF2-40B4-BE49-F238E27FC236}">
                <a16:creationId xmlns:a16="http://schemas.microsoft.com/office/drawing/2014/main" id="{55C1F48A-3DEE-477F-9F90-15D411D98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20785" y="4397593"/>
            <a:ext cx="475488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95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8" name="Picture 2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 name="Picture 3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3" name="Straight Connector 3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DCE9FF-FE30-41DD-A5B0-8A0A3C753626}"/>
              </a:ext>
            </a:extLst>
          </p:cNvPr>
          <p:cNvSpPr>
            <a:spLocks noGrp="1"/>
          </p:cNvSpPr>
          <p:nvPr>
            <p:ph type="title"/>
          </p:nvPr>
        </p:nvSpPr>
        <p:spPr>
          <a:xfrm>
            <a:off x="804421" y="796374"/>
            <a:ext cx="10583158" cy="880027"/>
          </a:xfrm>
        </p:spPr>
        <p:txBody>
          <a:bodyPr vert="horz" lIns="91440" tIns="45720" rIns="91440" bIns="45720" rtlCol="0" anchor="ctr">
            <a:normAutofit/>
          </a:bodyPr>
          <a:lstStyle/>
          <a:p>
            <a:r>
              <a:rPr lang="en-US" sz="4400" dirty="0">
                <a:solidFill>
                  <a:srgbClr val="FFFFFF"/>
                </a:solidFill>
              </a:rPr>
              <a:t>TF IDF and 5 Machine Learning Models</a:t>
            </a:r>
          </a:p>
        </p:txBody>
      </p:sp>
      <p:sp>
        <p:nvSpPr>
          <p:cNvPr id="39" name="Rectangle 38">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F093DFF-2A08-42DF-A54B-B1B602EE84FC}"/>
              </a:ext>
            </a:extLst>
          </p:cNvPr>
          <p:cNvSpPr>
            <a:spLocks noGrp="1"/>
          </p:cNvSpPr>
          <p:nvPr>
            <p:ph type="body" idx="1"/>
          </p:nvPr>
        </p:nvSpPr>
        <p:spPr>
          <a:xfrm>
            <a:off x="1295401" y="2612256"/>
            <a:ext cx="9601196" cy="1350145"/>
          </a:xfrm>
        </p:spPr>
        <p:txBody>
          <a:bodyPr vert="horz" lIns="91440" tIns="45720" rIns="91440" bIns="45720" rtlCol="0" anchor="t">
            <a:normAutofit/>
          </a:bodyPr>
          <a:lstStyle/>
          <a:p>
            <a:pPr algn="l">
              <a:buFont typeface="Arial"/>
              <a:buChar char="•"/>
            </a:pPr>
            <a:r>
              <a:rPr lang="en-US" dirty="0">
                <a:solidFill>
                  <a:schemeClr val="tx1">
                    <a:lumMod val="85000"/>
                    <a:lumOff val="15000"/>
                  </a:schemeClr>
                </a:solidFill>
              </a:rPr>
              <a:t> TF-IDF (term frequency-inverse document frequency) is a statistical way to measure and  evaluates relevancy of a word in document in a collection of documents. To do this we multiplying two metrics one being how many times a word appears in a document, and secondly the inverse document frequency of the word across a set of documents.</a:t>
            </a:r>
          </a:p>
        </p:txBody>
      </p:sp>
      <p:pic>
        <p:nvPicPr>
          <p:cNvPr id="6" name="Picture 5">
            <a:extLst>
              <a:ext uri="{FF2B5EF4-FFF2-40B4-BE49-F238E27FC236}">
                <a16:creationId xmlns:a16="http://schemas.microsoft.com/office/drawing/2014/main" id="{28EE5B9A-25F2-4BA1-9AEF-1DC82FAFC123}"/>
              </a:ext>
            </a:extLst>
          </p:cNvPr>
          <p:cNvPicPr>
            <a:picLocks noChangeAspect="1"/>
          </p:cNvPicPr>
          <p:nvPr/>
        </p:nvPicPr>
        <p:blipFill>
          <a:blip r:embed="rId5"/>
          <a:stretch>
            <a:fillRect/>
          </a:stretch>
        </p:blipFill>
        <p:spPr>
          <a:xfrm>
            <a:off x="2842937" y="3985943"/>
            <a:ext cx="6506126" cy="2499134"/>
          </a:xfrm>
          <a:prstGeom prst="rect">
            <a:avLst/>
          </a:prstGeom>
        </p:spPr>
      </p:pic>
    </p:spTree>
    <p:extLst>
      <p:ext uri="{BB962C8B-B14F-4D97-AF65-F5344CB8AC3E}">
        <p14:creationId xmlns:p14="http://schemas.microsoft.com/office/powerpoint/2010/main" val="276847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8" name="Rectangle 27">
            <a:extLst>
              <a:ext uri="{FF2B5EF4-FFF2-40B4-BE49-F238E27FC236}">
                <a16:creationId xmlns:a16="http://schemas.microsoft.com/office/drawing/2014/main" id="{A6F4DB63-A191-45D9-8A53-9B18F8FE2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Rectangle 29">
            <a:extLst>
              <a:ext uri="{FF2B5EF4-FFF2-40B4-BE49-F238E27FC236}">
                <a16:creationId xmlns:a16="http://schemas.microsoft.com/office/drawing/2014/main" id="{C0BB8E50-9569-495A-A548-A5AD5055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6F26545-4582-4DBE-973B-ED1BC9CBD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91"/>
            <a:ext cx="12188952" cy="2286002"/>
          </a:xfrm>
          <a:prstGeom prst="rect">
            <a:avLst/>
          </a:prstGeom>
          <a:solidFill>
            <a:schemeClr val="tx1"/>
          </a:solidFill>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E47A6981-7EBF-4F2B-BD20-3124170BF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77037" b="73004"/>
          <a:stretch/>
        </p:blipFill>
        <p:spPr>
          <a:xfrm>
            <a:off x="77277" y="-1"/>
            <a:ext cx="1272021" cy="841175"/>
          </a:xfrm>
          <a:prstGeom prst="rect">
            <a:avLst/>
          </a:prstGeom>
        </p:spPr>
      </p:pic>
      <p:pic>
        <p:nvPicPr>
          <p:cNvPr id="36" name="Picture 35">
            <a:extLst>
              <a:ext uri="{FF2B5EF4-FFF2-40B4-BE49-F238E27FC236}">
                <a16:creationId xmlns:a16="http://schemas.microsoft.com/office/drawing/2014/main" id="{6497DCFF-C2AA-4065-BFCF-1E7535B0D8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924" t="86960" r="29150"/>
          <a:stretch/>
        </p:blipFill>
        <p:spPr>
          <a:xfrm>
            <a:off x="11061755" y="-1"/>
            <a:ext cx="1127197" cy="553967"/>
          </a:xfrm>
          <a:prstGeom prst="rect">
            <a:avLst/>
          </a:prstGeom>
        </p:spPr>
      </p:pic>
      <p:pic>
        <p:nvPicPr>
          <p:cNvPr id="38" name="Picture 37">
            <a:extLst>
              <a:ext uri="{FF2B5EF4-FFF2-40B4-BE49-F238E27FC236}">
                <a16:creationId xmlns:a16="http://schemas.microsoft.com/office/drawing/2014/main" id="{15E1159C-5B31-49A8-A933-C1179723C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9959" t="72411" r="-74" b="13790"/>
          <a:stretch/>
        </p:blipFill>
        <p:spPr>
          <a:xfrm>
            <a:off x="77277" y="1444827"/>
            <a:ext cx="1096303" cy="841175"/>
          </a:xfrm>
          <a:custGeom>
            <a:avLst/>
            <a:gdLst>
              <a:gd name="connsiteX0" fmla="*/ 0 w 915864"/>
              <a:gd name="connsiteY0" fmla="*/ 0 h 702727"/>
              <a:gd name="connsiteX1" fmla="*/ 915864 w 915864"/>
              <a:gd name="connsiteY1" fmla="*/ 0 h 702727"/>
              <a:gd name="connsiteX2" fmla="*/ 915864 w 915864"/>
              <a:gd name="connsiteY2" fmla="*/ 702727 h 702727"/>
              <a:gd name="connsiteX3" fmla="*/ 176126 w 915864"/>
              <a:gd name="connsiteY3" fmla="*/ 702727 h 702727"/>
              <a:gd name="connsiteX4" fmla="*/ 175195 w 915864"/>
              <a:gd name="connsiteY4" fmla="*/ 702179 h 702727"/>
              <a:gd name="connsiteX5" fmla="*/ 45222 w 915864"/>
              <a:gd name="connsiteY5" fmla="*/ 592499 h 702727"/>
              <a:gd name="connsiteX6" fmla="*/ 0 w 915864"/>
              <a:gd name="connsiteY6" fmla="*/ 531614 h 70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64" h="702727">
                <a:moveTo>
                  <a:pt x="0" y="0"/>
                </a:moveTo>
                <a:lnTo>
                  <a:pt x="915864" y="0"/>
                </a:lnTo>
                <a:lnTo>
                  <a:pt x="915864" y="702727"/>
                </a:lnTo>
                <a:lnTo>
                  <a:pt x="176126" y="702727"/>
                </a:lnTo>
                <a:lnTo>
                  <a:pt x="175195" y="702179"/>
                </a:lnTo>
                <a:cubicBezTo>
                  <a:pt x="126139" y="669596"/>
                  <a:pt x="82453" y="632772"/>
                  <a:pt x="45222" y="592499"/>
                </a:cubicBezTo>
                <a:lnTo>
                  <a:pt x="0" y="531614"/>
                </a:lnTo>
                <a:close/>
              </a:path>
            </a:pathLst>
          </a:custGeom>
        </p:spPr>
      </p:pic>
      <p:pic>
        <p:nvPicPr>
          <p:cNvPr id="40" name="Picture 39">
            <a:extLst>
              <a:ext uri="{FF2B5EF4-FFF2-40B4-BE49-F238E27FC236}">
                <a16:creationId xmlns:a16="http://schemas.microsoft.com/office/drawing/2014/main" id="{DA9BD01A-0D38-48EA-98E5-BB66386F39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1036686" y="1071807"/>
            <a:ext cx="1155314" cy="1230086"/>
          </a:xfrm>
          <a:prstGeom prst="rect">
            <a:avLst/>
          </a:prstGeom>
        </p:spPr>
      </p:pic>
      <p:sp>
        <p:nvSpPr>
          <p:cNvPr id="2" name="Title 1">
            <a:extLst>
              <a:ext uri="{FF2B5EF4-FFF2-40B4-BE49-F238E27FC236}">
                <a16:creationId xmlns:a16="http://schemas.microsoft.com/office/drawing/2014/main" id="{C73F2C61-18A0-4161-A2EC-A2A2F35F9E37}"/>
              </a:ext>
            </a:extLst>
          </p:cNvPr>
          <p:cNvSpPr>
            <a:spLocks noGrp="1"/>
          </p:cNvSpPr>
          <p:nvPr>
            <p:ph type="title"/>
          </p:nvPr>
        </p:nvSpPr>
        <p:spPr>
          <a:xfrm>
            <a:off x="913775" y="439924"/>
            <a:ext cx="10364451" cy="1437937"/>
          </a:xfrm>
        </p:spPr>
        <p:txBody>
          <a:bodyPr vert="horz" lIns="91440" tIns="45720" rIns="91440" bIns="45720" rtlCol="0" anchor="ctr">
            <a:normAutofit/>
          </a:bodyPr>
          <a:lstStyle/>
          <a:p>
            <a:r>
              <a:rPr lang="en-US" sz="8000" dirty="0">
                <a:solidFill>
                  <a:schemeClr val="bg1"/>
                </a:solidFill>
              </a:rPr>
              <a:t>RESULTS</a:t>
            </a:r>
          </a:p>
        </p:txBody>
      </p:sp>
      <p:sp>
        <p:nvSpPr>
          <p:cNvPr id="3" name="TextBox 2">
            <a:extLst>
              <a:ext uri="{FF2B5EF4-FFF2-40B4-BE49-F238E27FC236}">
                <a16:creationId xmlns:a16="http://schemas.microsoft.com/office/drawing/2014/main" id="{3407B790-5937-45D3-BD58-A33786563BD2}"/>
              </a:ext>
            </a:extLst>
          </p:cNvPr>
          <p:cNvSpPr txBox="1"/>
          <p:nvPr/>
        </p:nvSpPr>
        <p:spPr>
          <a:xfrm>
            <a:off x="913774" y="2705878"/>
            <a:ext cx="10363826" cy="3085322"/>
          </a:xfrm>
          <a:prstGeom prst="rect">
            <a:avLst/>
          </a:prstGeom>
        </p:spPr>
        <p:txBody>
          <a:bodyPr vert="horz" lIns="91440" tIns="45720" rIns="91440" bIns="45720" rtlCol="0" anchor="ctr">
            <a:noAutofit/>
          </a:bodyPr>
          <a:lstStyle/>
          <a:p>
            <a:pPr defTabSz="914400">
              <a:lnSpc>
                <a:spcPct val="120000"/>
              </a:lnSpc>
              <a:spcAft>
                <a:spcPts val="600"/>
              </a:spcAft>
              <a:buClr>
                <a:schemeClr val="tx1"/>
              </a:buClr>
            </a:pPr>
            <a:r>
              <a:rPr lang="en-US" sz="2800" cap="all" dirty="0"/>
              <a:t>From the score seen before of all the machine learning models for both Bag of Words and TF IDF model, we can say that Support Vector Machine (SVM) is the most appropriate machine learning model combined other natural language toolkit tools for our data to predict whether the consumer liked or restaurant or not.  </a:t>
            </a:r>
          </a:p>
        </p:txBody>
      </p:sp>
    </p:spTree>
    <p:extLst>
      <p:ext uri="{BB962C8B-B14F-4D97-AF65-F5344CB8AC3E}">
        <p14:creationId xmlns:p14="http://schemas.microsoft.com/office/powerpoint/2010/main" val="1090915998"/>
      </p:ext>
    </p:extLst>
  </p:cSld>
  <p:clrMapOvr>
    <a:overrideClrMapping bg1="lt1" tx1="dk1" bg2="lt2" tx2="dk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_rels/theme6.xml.rels><?xml version="1.0" encoding="UTF-8" standalone="yes"?>
<Relationships xmlns="http://schemas.openxmlformats.org/package/2006/relationships"><Relationship Id="rId1" Type="http://schemas.openxmlformats.org/officeDocument/2006/relationships/image" Target="../media/image16.jpeg"/></Relationships>
</file>

<file path=ppt/theme/theme1.xml><?xml version="1.0" encoding="utf-8"?>
<a:theme xmlns:a="http://schemas.openxmlformats.org/drawingml/2006/main" name="ChitchatVTI">
  <a:themeElements>
    <a:clrScheme name="AnalogousFromLightSeed_2SEEDS">
      <a:dk1>
        <a:srgbClr val="000000"/>
      </a:dk1>
      <a:lt1>
        <a:srgbClr val="FFFFFF"/>
      </a:lt1>
      <a:dk2>
        <a:srgbClr val="223A3D"/>
      </a:dk2>
      <a:lt2>
        <a:srgbClr val="E8E5E2"/>
      </a:lt2>
      <a:accent1>
        <a:srgbClr val="7F99BA"/>
      </a:accent1>
      <a:accent2>
        <a:srgbClr val="7EA9AF"/>
      </a:accent2>
      <a:accent3>
        <a:srgbClr val="9698C6"/>
      </a:accent3>
      <a:accent4>
        <a:srgbClr val="927FBA"/>
      </a:accent4>
      <a:accent5>
        <a:srgbClr val="B996C6"/>
      </a:accent5>
      <a:accent6>
        <a:srgbClr val="BA7FB1"/>
      </a:accent6>
      <a:hlink>
        <a:srgbClr val="997E5D"/>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5.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6.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Gallery</Template>
  <TotalTime>61</TotalTime>
  <Words>544</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11</vt:i4>
      </vt:variant>
    </vt:vector>
  </HeadingPairs>
  <TitlesOfParts>
    <vt:vector size="30" baseType="lpstr">
      <vt:lpstr>Algerian</vt:lpstr>
      <vt:lpstr>Amasis MT Pro</vt:lpstr>
      <vt:lpstr>Arial</vt:lpstr>
      <vt:lpstr>Century Gothic</vt:lpstr>
      <vt:lpstr>Corbel</vt:lpstr>
      <vt:lpstr>Garamond</vt:lpstr>
      <vt:lpstr>Gill Sans MT</vt:lpstr>
      <vt:lpstr>The Hand</vt:lpstr>
      <vt:lpstr>The Serif Hand</vt:lpstr>
      <vt:lpstr>Times New Roman</vt:lpstr>
      <vt:lpstr>Tw Cen MT</vt:lpstr>
      <vt:lpstr>Wingdings</vt:lpstr>
      <vt:lpstr>Wingdings 3</vt:lpstr>
      <vt:lpstr>ChitchatVTI</vt:lpstr>
      <vt:lpstr>Ion</vt:lpstr>
      <vt:lpstr>Organic</vt:lpstr>
      <vt:lpstr>Droplet</vt:lpstr>
      <vt:lpstr>Gallery</vt:lpstr>
      <vt:lpstr>Parallax</vt:lpstr>
      <vt:lpstr>Sentiment Analysis Using Natural Language Processing </vt:lpstr>
      <vt:lpstr>Overview of problem</vt:lpstr>
      <vt:lpstr>Review of Data Source</vt:lpstr>
      <vt:lpstr>Text Processing and it’s application </vt:lpstr>
      <vt:lpstr>Feature extraction using Bag of Words model</vt:lpstr>
      <vt:lpstr>CountVectorizer and 5 Machine Learning Models</vt:lpstr>
      <vt:lpstr>PowerPoint Presentation</vt:lpstr>
      <vt:lpstr>TF IDF and 5 Machine Learning Models</vt:lpstr>
      <vt:lpstr>RESULTS</vt:lpstr>
      <vt:lpstr>Future recommendations/PROPOSAL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Natural Language Processing </dc:title>
  <dc:creator>Aashutosh Sehgal</dc:creator>
  <cp:lastModifiedBy>Aashutosh Sehgal</cp:lastModifiedBy>
  <cp:revision>66</cp:revision>
  <dcterms:created xsi:type="dcterms:W3CDTF">2022-04-16T20:50:31Z</dcterms:created>
  <dcterms:modified xsi:type="dcterms:W3CDTF">2022-04-17T21:55:22Z</dcterms:modified>
</cp:coreProperties>
</file>