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7" r:id="rId6"/>
    <p:sldId id="258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390" y="2092486"/>
            <a:ext cx="8825658" cy="1371600"/>
          </a:xfrm>
        </p:spPr>
        <p:txBody>
          <a:bodyPr/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Shield Insurance Project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390" y="3652647"/>
            <a:ext cx="8825658" cy="861420"/>
          </a:xfrm>
        </p:spPr>
        <p:txBody>
          <a:bodyPr/>
          <a:lstStyle/>
          <a:p>
            <a:r>
              <a:rPr lang="en-US" dirty="0" smtClean="0"/>
              <a:t>PRESENTED By – Aashutosh Marathe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381842"/>
            <a:ext cx="1710644" cy="171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8" y="5696333"/>
            <a:ext cx="653143" cy="63915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 bwMode="gray">
          <a:xfrm>
            <a:off x="1259458" y="6074227"/>
            <a:ext cx="8825658" cy="522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Data Analyst Intern at AtliQ Mart presented in code basics virtual Internship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232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Key Insights from Age group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068806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more customers are engaged from the age group 31-40 at its peak in the month of March.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age group 18-24 was at its peak in the month of January.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age group 25-30 was at its peak in the month of March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age group 41-50 was at its peak in the month of March.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age groups 51-65 and 65+ were at their peak in March and remained constant respectively.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2603500"/>
            <a:ext cx="433714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389"/>
            <a:ext cx="8761413" cy="1476101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Key Insights by Age Group and Policies Users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90" y="3321955"/>
            <a:ext cx="7244464" cy="18770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Policy Distribution Insights:- Policy ‘POL4321HEL’ commands a substantial customer base of 4,434, while ‘POL2005HEL’ emerges as the top revenue-generating policy, underscoring its efficacy in driving financial performance for Shield Insurance.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847" y="2603499"/>
            <a:ext cx="3548062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337" y="3644537"/>
            <a:ext cx="8825659" cy="1136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 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0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Revenue - Total Revenue for Selection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Customers - Total Customers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 given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selection 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DRG - Daily Revenue Growth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DCG - Daily Customer Growth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Change% - Month over Month Change %</a:t>
            </a:r>
          </a:p>
        </p:txBody>
      </p:sp>
    </p:spTree>
    <p:extLst>
      <p:ext uri="{BB962C8B-B14F-4D97-AF65-F5344CB8AC3E}">
        <p14:creationId xmlns:p14="http://schemas.microsoft.com/office/powerpoint/2010/main" val="122232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Sales Mode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73317"/>
            <a:ext cx="9399849" cy="13545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Mode  - Application and Website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Offline Mode – Agent and Direct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6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60254"/>
            <a:ext cx="8825659" cy="209912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Dim_date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Dim_policies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Fact_premiums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Fact_settlements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2259874"/>
            <a:ext cx="9784079" cy="45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KPI Indicators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644538"/>
            <a:ext cx="8825659" cy="305670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Customers are 3787 and increasing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Daily customer Growth is by 126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Daily Revenue Growth is by 4.39 Million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Revenue is 131.69 Million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Revenue overall is 989 Million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Customers overall are 27 thousand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2" y="2387780"/>
            <a:ext cx="9797142" cy="99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84" y="3579223"/>
            <a:ext cx="2609850" cy="10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Key Insights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061583" cy="2713083"/>
          </a:xfrm>
        </p:spPr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Delhi NCR- Shield Insurance dominates with the largest customer base and revenue, demonstrating a robust market presence.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Mumbai – Boasts a solid customer base, contributing significantly to revenue, indicating promising market potential.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Hyderabad and Chennai – Despite smaller customer numbers, they are crucial in driving overall revenue, showcasing strategic importance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7" y="2603499"/>
            <a:ext cx="3540034" cy="30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8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Sales by Sales Mode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3602"/>
            <a:ext cx="6238623" cy="2721542"/>
          </a:xfrm>
        </p:spPr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Offline-Agent highest sales were made in the month of March.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Offline-Direct highest sales were made in the month of November.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Online-App highest sales were made in the month of March.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Online-Website highest sales were made in the month of March.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31" y="2503601"/>
            <a:ext cx="4175760" cy="3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9" y="4650376"/>
            <a:ext cx="8825659" cy="1959429"/>
          </a:xfrm>
        </p:spPr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Maximum revenue coming from offline agents.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Website is giving the least revenue overall.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incentives given to agents can increase revenue drastically.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work on the Website to attract more customers here more advertising can help to bring customers to the landing page.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60" y="1489166"/>
            <a:ext cx="4189640" cy="280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5" y="1489165"/>
            <a:ext cx="4212091" cy="28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408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Shield Insurance Project</vt:lpstr>
      <vt:lpstr>Key Metrics</vt:lpstr>
      <vt:lpstr>Sales Mode</vt:lpstr>
      <vt:lpstr>Data Sets</vt:lpstr>
      <vt:lpstr>Data Model</vt:lpstr>
      <vt:lpstr>KPI Indicators </vt:lpstr>
      <vt:lpstr>Key Insights </vt:lpstr>
      <vt:lpstr>Sales by Sales Mode</vt:lpstr>
      <vt:lpstr>PowerPoint Presentation</vt:lpstr>
      <vt:lpstr>Key Insights from Age group</vt:lpstr>
      <vt:lpstr>Key Insights by Age Group and Policies Users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 Insurance Project</dc:title>
  <dc:creator>expert</dc:creator>
  <cp:lastModifiedBy>expert</cp:lastModifiedBy>
  <cp:revision>16</cp:revision>
  <dcterms:created xsi:type="dcterms:W3CDTF">2024-06-09T10:01:04Z</dcterms:created>
  <dcterms:modified xsi:type="dcterms:W3CDTF">2024-06-09T17:56:14Z</dcterms:modified>
</cp:coreProperties>
</file>