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swald Bold" charset="1" panose="00000800000000000000"/>
      <p:regular r:id="rId17"/>
    </p:embeddedFont>
    <p:embeddedFont>
      <p:font typeface="Open Sauce" charset="1" panose="00000500000000000000"/>
      <p:regular r:id="rId18"/>
    </p:embeddedFont>
    <p:embeddedFont>
      <p:font typeface="DM Sans" charset="1" panose="00000000000000000000"/>
      <p:regular r:id="rId19"/>
    </p:embeddedFont>
    <p:embeddedFont>
      <p:font typeface="Hussar Ekologiczy" charset="1" panose="02000503000000000000"/>
      <p:regular r:id="rId20"/>
    </p:embeddedFont>
    <p:embeddedFont>
      <p:font typeface="Open Sauce Bold" charset="1" panose="00000800000000000000"/>
      <p:regular r:id="rId21"/>
    </p:embeddedFont>
    <p:embeddedFont>
      <p:font typeface="DM Serif Display" charset="1" panose="00000000000000000000"/>
      <p:regular r:id="rId22"/>
    </p:embeddedFont>
    <p:embeddedFont>
      <p:font typeface="Montserrat Light" charset="1" panose="000004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16.png" Type="http://schemas.openxmlformats.org/officeDocument/2006/relationships/image"/><Relationship Id="rId13" Target="../media/image1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56680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98933" y="3303154"/>
            <a:ext cx="12090134" cy="299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7"/>
              </a:lnSpc>
            </a:pPr>
            <a:r>
              <a:rPr lang="en-US" b="true" sz="8700" spc="85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AZURE KUBERNETES SERVICES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712490" y="1164653"/>
            <a:ext cx="1227981" cy="638897"/>
            <a:chOff x="0" y="0"/>
            <a:chExt cx="1637308" cy="8518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15396" y="0"/>
              <a:ext cx="406516" cy="406516"/>
            </a:xfrm>
            <a:custGeom>
              <a:avLst/>
              <a:gdLst/>
              <a:ahLst/>
              <a:cxnLst/>
              <a:rect r="r" b="b" t="t" l="l"/>
              <a:pathLst>
                <a:path h="406516" w="406516">
                  <a:moveTo>
                    <a:pt x="0" y="0"/>
                  </a:moveTo>
                  <a:lnTo>
                    <a:pt x="406516" y="0"/>
                  </a:lnTo>
                  <a:lnTo>
                    <a:pt x="406516" y="406516"/>
                  </a:lnTo>
                  <a:lnTo>
                    <a:pt x="0" y="406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423809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387466"/>
              <a:ext cx="1637308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31F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Manulife 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86317" y="6230166"/>
            <a:ext cx="5115367" cy="62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0"/>
              </a:lnSpc>
            </a:pPr>
            <a:r>
              <a:rPr lang="en-US" b="true" sz="3681" spc="36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 ALM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2683214" y="754380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7441" y="1207516"/>
            <a:ext cx="1442748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STEPS TO MOVE TO AKS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148649" y="4264628"/>
            <a:ext cx="8564314" cy="288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app registration (rasie snow request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collect required information including secrets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create a docker image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create pipeline and required info like SPNs for ACR and AKS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setup akv and mapping with help of AKS team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whitelisting everything for inter-network transitions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setup environment in github</a:t>
            </a:r>
          </a:p>
          <a:p>
            <a:pPr algn="l">
              <a:lnSpc>
                <a:spcPts val="285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712490" y="1164653"/>
            <a:ext cx="1227981" cy="638897"/>
            <a:chOff x="0" y="0"/>
            <a:chExt cx="1637308" cy="8518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15396" y="0"/>
              <a:ext cx="406516" cy="406516"/>
            </a:xfrm>
            <a:custGeom>
              <a:avLst/>
              <a:gdLst/>
              <a:ahLst/>
              <a:cxnLst/>
              <a:rect r="r" b="b" t="t" l="l"/>
              <a:pathLst>
                <a:path h="406516" w="406516">
                  <a:moveTo>
                    <a:pt x="0" y="0"/>
                  </a:moveTo>
                  <a:lnTo>
                    <a:pt x="406516" y="0"/>
                  </a:lnTo>
                  <a:lnTo>
                    <a:pt x="406516" y="406516"/>
                  </a:lnTo>
                  <a:lnTo>
                    <a:pt x="0" y="406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423809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387466"/>
              <a:ext cx="1637308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31F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Manulife 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072319" y="5308828"/>
            <a:ext cx="2538258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Q&amp;A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700000">
            <a:off x="12353677" y="-1189882"/>
            <a:ext cx="10027942" cy="2506985"/>
          </a:xfrm>
          <a:custGeom>
            <a:avLst/>
            <a:gdLst/>
            <a:ahLst/>
            <a:cxnLst/>
            <a:rect r="r" b="b" t="t" l="l"/>
            <a:pathLst>
              <a:path h="2506985" w="10027942">
                <a:moveTo>
                  <a:pt x="0" y="0"/>
                </a:moveTo>
                <a:lnTo>
                  <a:pt x="10027941" y="0"/>
                </a:lnTo>
                <a:lnTo>
                  <a:pt x="10027941" y="2506985"/>
                </a:lnTo>
                <a:lnTo>
                  <a:pt x="0" y="2506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0954" y="57035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5036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037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30425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WHAT IS KUBERNETES?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68086"/>
            <a:ext cx="8070602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WHERE AND HOW WE ARE USING IT?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7275186"/>
            <a:ext cx="5790503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AZURE APP REGISTRATIONS AND ENTERPRISE APPLICATIONS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6608712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SETTING-UP SSO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5029583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TROUBLESHOOTING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8512884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Q&amp;A?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5712490" y="1164653"/>
            <a:ext cx="1227981" cy="638897"/>
            <a:chOff x="0" y="0"/>
            <a:chExt cx="1637308" cy="85186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15396" y="0"/>
              <a:ext cx="406516" cy="406516"/>
            </a:xfrm>
            <a:custGeom>
              <a:avLst/>
              <a:gdLst/>
              <a:ahLst/>
              <a:cxnLst/>
              <a:rect r="r" b="b" t="t" l="l"/>
              <a:pathLst>
                <a:path h="406516" w="406516">
                  <a:moveTo>
                    <a:pt x="0" y="0"/>
                  </a:moveTo>
                  <a:lnTo>
                    <a:pt x="406516" y="0"/>
                  </a:lnTo>
                  <a:lnTo>
                    <a:pt x="406516" y="406516"/>
                  </a:lnTo>
                  <a:lnTo>
                    <a:pt x="0" y="406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423809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387466"/>
              <a:ext cx="1637308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31F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Manulife 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607430" y="5808612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AZURE KEY VAULT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2118" y="1309049"/>
            <a:ext cx="7560734" cy="846271"/>
            <a:chOff x="0" y="0"/>
            <a:chExt cx="2896845" cy="3242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6844" cy="324243"/>
            </a:xfrm>
            <a:custGeom>
              <a:avLst/>
              <a:gdLst/>
              <a:ahLst/>
              <a:cxnLst/>
              <a:rect r="r" b="b" t="t" l="l"/>
              <a:pathLst>
                <a:path h="324243" w="2896844">
                  <a:moveTo>
                    <a:pt x="0" y="0"/>
                  </a:moveTo>
                  <a:lnTo>
                    <a:pt x="2896844" y="0"/>
                  </a:lnTo>
                  <a:lnTo>
                    <a:pt x="2896844" y="324243"/>
                  </a:lnTo>
                  <a:lnTo>
                    <a:pt x="0" y="32424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896845" cy="34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712490" y="1164653"/>
            <a:ext cx="1227981" cy="638897"/>
            <a:chOff x="0" y="0"/>
            <a:chExt cx="1637308" cy="8518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15396" y="0"/>
              <a:ext cx="406516" cy="406516"/>
            </a:xfrm>
            <a:custGeom>
              <a:avLst/>
              <a:gdLst/>
              <a:ahLst/>
              <a:cxnLst/>
              <a:rect r="r" b="b" t="t" l="l"/>
              <a:pathLst>
                <a:path h="406516" w="406516">
                  <a:moveTo>
                    <a:pt x="0" y="0"/>
                  </a:moveTo>
                  <a:lnTo>
                    <a:pt x="406516" y="0"/>
                  </a:lnTo>
                  <a:lnTo>
                    <a:pt x="406516" y="406516"/>
                  </a:lnTo>
                  <a:lnTo>
                    <a:pt x="0" y="406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423809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387466"/>
              <a:ext cx="1637308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31F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Manulife 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172118" y="2350210"/>
            <a:ext cx="13733441" cy="114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Kubernetes is a container orchestration tool. Kubernetes automates tasks like deploying applications, scaling, monitoring, and rolling out changes. It also helps with service discovery, load balancing, and resource allocation.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42191" y="926705"/>
            <a:ext cx="7590661" cy="134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87"/>
              </a:lnSpc>
            </a:pPr>
            <a:r>
              <a:rPr lang="en-US" b="true" sz="7961" spc="78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KUBERNETES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211611" y="3742353"/>
            <a:ext cx="9022957" cy="5701842"/>
          </a:xfrm>
          <a:custGeom>
            <a:avLst/>
            <a:gdLst/>
            <a:ahLst/>
            <a:cxnLst/>
            <a:rect r="r" b="b" t="t" l="l"/>
            <a:pathLst>
              <a:path h="5701842" w="9022957">
                <a:moveTo>
                  <a:pt x="0" y="0"/>
                </a:moveTo>
                <a:lnTo>
                  <a:pt x="9022958" y="0"/>
                </a:lnTo>
                <a:lnTo>
                  <a:pt x="9022958" y="5701842"/>
                </a:lnTo>
                <a:lnTo>
                  <a:pt x="0" y="57018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91246" y="3886912"/>
            <a:ext cx="6079602" cy="701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  <a:spcBef>
                <a:spcPts val="4071"/>
              </a:spcBef>
            </a:pPr>
            <a:r>
              <a:rPr lang="en-US" sz="3877" spc="232">
                <a:solidFill>
                  <a:srgbClr val="000000"/>
                </a:solidFill>
                <a:latin typeface="Hussar Ekologiczy"/>
                <a:ea typeface="Hussar Ekologiczy"/>
                <a:cs typeface="Hussar Ekologiczy"/>
                <a:sym typeface="Hussar Ekologiczy"/>
              </a:rPr>
              <a:t>KEYWORDS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92567" y="4674250"/>
            <a:ext cx="2730053" cy="288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3671" indent="-296835" lvl="1">
              <a:lnSpc>
                <a:spcPts val="3849"/>
              </a:lnSpc>
              <a:buFont typeface="Arial"/>
              <a:buChar char="•"/>
            </a:pPr>
            <a:r>
              <a:rPr lang="en-US" sz="27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Cluster</a:t>
            </a:r>
          </a:p>
          <a:p>
            <a:pPr algn="just" marL="593671" indent="-296835" lvl="1">
              <a:lnSpc>
                <a:spcPts val="3849"/>
              </a:lnSpc>
              <a:buFont typeface="Arial"/>
              <a:buChar char="•"/>
            </a:pPr>
            <a:r>
              <a:rPr lang="en-US" sz="27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Nodes</a:t>
            </a:r>
          </a:p>
          <a:p>
            <a:pPr algn="just" marL="593671" indent="-296835" lvl="1">
              <a:lnSpc>
                <a:spcPts val="3849"/>
              </a:lnSpc>
              <a:buFont typeface="Arial"/>
              <a:buChar char="•"/>
            </a:pPr>
            <a:r>
              <a:rPr lang="en-US" sz="27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Pod</a:t>
            </a:r>
          </a:p>
          <a:p>
            <a:pPr algn="just" marL="593671" indent="-296835" lvl="1">
              <a:lnSpc>
                <a:spcPts val="3849"/>
              </a:lnSpc>
              <a:buFont typeface="Arial"/>
              <a:buChar char="•"/>
            </a:pPr>
            <a:r>
              <a:rPr lang="en-US" sz="27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Container</a:t>
            </a:r>
          </a:p>
          <a:p>
            <a:pPr algn="just" marL="593671" indent="-296835" lvl="1">
              <a:lnSpc>
                <a:spcPts val="3849"/>
              </a:lnSpc>
              <a:buFont typeface="Arial"/>
              <a:buChar char="•"/>
            </a:pPr>
            <a:r>
              <a:rPr lang="en-US" sz="27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deployments</a:t>
            </a:r>
          </a:p>
          <a:p>
            <a:pPr algn="just" marL="593671" indent="-296835" lvl="1">
              <a:lnSpc>
                <a:spcPts val="3849"/>
              </a:lnSpc>
              <a:buFont typeface="Arial"/>
              <a:buChar char="•"/>
            </a:pPr>
            <a:r>
              <a:rPr lang="en-US" sz="27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events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2118" y="1309049"/>
            <a:ext cx="7560734" cy="846271"/>
            <a:chOff x="0" y="0"/>
            <a:chExt cx="2896845" cy="3242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6844" cy="324243"/>
            </a:xfrm>
            <a:custGeom>
              <a:avLst/>
              <a:gdLst/>
              <a:ahLst/>
              <a:cxnLst/>
              <a:rect r="r" b="b" t="t" l="l"/>
              <a:pathLst>
                <a:path h="324243" w="2896844">
                  <a:moveTo>
                    <a:pt x="0" y="0"/>
                  </a:moveTo>
                  <a:lnTo>
                    <a:pt x="2896844" y="0"/>
                  </a:lnTo>
                  <a:lnTo>
                    <a:pt x="2896844" y="324243"/>
                  </a:lnTo>
                  <a:lnTo>
                    <a:pt x="0" y="32424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896845" cy="34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712490" y="1164653"/>
            <a:ext cx="1227981" cy="638897"/>
            <a:chOff x="0" y="0"/>
            <a:chExt cx="1637308" cy="8518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15396" y="0"/>
              <a:ext cx="406516" cy="406516"/>
            </a:xfrm>
            <a:custGeom>
              <a:avLst/>
              <a:gdLst/>
              <a:ahLst/>
              <a:cxnLst/>
              <a:rect r="r" b="b" t="t" l="l"/>
              <a:pathLst>
                <a:path h="406516" w="406516">
                  <a:moveTo>
                    <a:pt x="0" y="0"/>
                  </a:moveTo>
                  <a:lnTo>
                    <a:pt x="406516" y="0"/>
                  </a:lnTo>
                  <a:lnTo>
                    <a:pt x="406516" y="406516"/>
                  </a:lnTo>
                  <a:lnTo>
                    <a:pt x="0" y="406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423809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387466"/>
              <a:ext cx="1637308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31F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Manulife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532639" y="3891263"/>
            <a:ext cx="9022957" cy="5624016"/>
            <a:chOff x="0" y="0"/>
            <a:chExt cx="2376417" cy="148122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76417" cy="1481222"/>
            </a:xfrm>
            <a:custGeom>
              <a:avLst/>
              <a:gdLst/>
              <a:ahLst/>
              <a:cxnLst/>
              <a:rect r="r" b="b" t="t" l="l"/>
              <a:pathLst>
                <a:path h="1481222" w="2376417">
                  <a:moveTo>
                    <a:pt x="0" y="0"/>
                  </a:moveTo>
                  <a:lnTo>
                    <a:pt x="2376417" y="0"/>
                  </a:lnTo>
                  <a:lnTo>
                    <a:pt x="2376417" y="1481222"/>
                  </a:lnTo>
                  <a:lnTo>
                    <a:pt x="0" y="1481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376417" cy="1500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172118" y="2350210"/>
            <a:ext cx="13733441" cy="37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It has below basic components.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42191" y="926705"/>
            <a:ext cx="7590661" cy="134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87"/>
              </a:lnSpc>
            </a:pPr>
            <a:r>
              <a:rPr lang="en-US" b="true" sz="7961" spc="78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KUBERNETES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1246" y="3886912"/>
            <a:ext cx="6079602" cy="701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  <a:spcBef>
                <a:spcPts val="4071"/>
              </a:spcBef>
            </a:pPr>
            <a:r>
              <a:rPr lang="en-US" sz="3877" spc="232">
                <a:solidFill>
                  <a:srgbClr val="000000"/>
                </a:solidFill>
                <a:latin typeface="Hussar Ekologiczy"/>
                <a:ea typeface="Hussar Ekologiczy"/>
                <a:cs typeface="Hussar Ekologiczy"/>
                <a:sym typeface="Hussar Ekologiczy"/>
              </a:rPr>
              <a:t>KEYWORDS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92567" y="4674250"/>
            <a:ext cx="2358777" cy="192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3670" indent="-296835" lvl="1">
              <a:lnSpc>
                <a:spcPts val="3849"/>
              </a:lnSpc>
              <a:buFont typeface="Arial"/>
              <a:buChar char="•"/>
            </a:pPr>
            <a:r>
              <a:rPr lang="en-US" sz="27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Cluster</a:t>
            </a:r>
          </a:p>
          <a:p>
            <a:pPr algn="just" marL="593670" indent="-296835" lvl="1">
              <a:lnSpc>
                <a:spcPts val="3849"/>
              </a:lnSpc>
              <a:buFont typeface="Arial"/>
              <a:buChar char="•"/>
            </a:pPr>
            <a:r>
              <a:rPr lang="en-US" sz="2749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Nodes</a:t>
            </a:r>
          </a:p>
          <a:p>
            <a:pPr algn="just" marL="593670" indent="-296835" lvl="1">
              <a:lnSpc>
                <a:spcPts val="3849"/>
              </a:lnSpc>
              <a:buFont typeface="Arial"/>
              <a:buChar char="•"/>
            </a:pPr>
            <a:r>
              <a:rPr lang="en-US" sz="2749">
                <a:solidFill>
                  <a:srgbClr val="00BF63"/>
                </a:solidFill>
                <a:latin typeface="DM Sans"/>
                <a:ea typeface="DM Sans"/>
                <a:cs typeface="DM Sans"/>
                <a:sym typeface="DM Sans"/>
              </a:rPr>
              <a:t>Pods</a:t>
            </a:r>
          </a:p>
          <a:p>
            <a:pPr algn="just" marL="593670" indent="-296835" lvl="1">
              <a:lnSpc>
                <a:spcPts val="3849"/>
              </a:lnSpc>
              <a:buFont typeface="Arial"/>
              <a:buChar char="•"/>
            </a:pPr>
            <a:r>
              <a:rPr lang="en-US" sz="2749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Containers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792402" y="4199966"/>
            <a:ext cx="1952596" cy="2431527"/>
            <a:chOff x="0" y="0"/>
            <a:chExt cx="514264" cy="64040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14264" cy="640402"/>
            </a:xfrm>
            <a:custGeom>
              <a:avLst/>
              <a:gdLst/>
              <a:ahLst/>
              <a:cxnLst/>
              <a:rect r="r" b="b" t="t" l="l"/>
              <a:pathLst>
                <a:path h="640402" w="514264">
                  <a:moveTo>
                    <a:pt x="0" y="0"/>
                  </a:moveTo>
                  <a:lnTo>
                    <a:pt x="514264" y="0"/>
                  </a:lnTo>
                  <a:lnTo>
                    <a:pt x="514264" y="640402"/>
                  </a:lnTo>
                  <a:lnTo>
                    <a:pt x="0" y="640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8B6F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514264" cy="640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767807" y="6828425"/>
            <a:ext cx="8552621" cy="2425549"/>
            <a:chOff x="0" y="0"/>
            <a:chExt cx="2252542" cy="6388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252542" cy="638828"/>
            </a:xfrm>
            <a:custGeom>
              <a:avLst/>
              <a:gdLst/>
              <a:ahLst/>
              <a:cxnLst/>
              <a:rect r="r" b="b" t="t" l="l"/>
              <a:pathLst>
                <a:path h="638828" w="2252542">
                  <a:moveTo>
                    <a:pt x="0" y="0"/>
                  </a:moveTo>
                  <a:lnTo>
                    <a:pt x="2252542" y="0"/>
                  </a:lnTo>
                  <a:lnTo>
                    <a:pt x="2252542" y="638828"/>
                  </a:lnTo>
                  <a:lnTo>
                    <a:pt x="0" y="63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8B6F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2252542" cy="657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106789" y="7157863"/>
            <a:ext cx="3991231" cy="1922374"/>
            <a:chOff x="0" y="0"/>
            <a:chExt cx="1051188" cy="50630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51188" cy="506304"/>
            </a:xfrm>
            <a:custGeom>
              <a:avLst/>
              <a:gdLst/>
              <a:ahLst/>
              <a:cxnLst/>
              <a:rect r="r" b="b" t="t" l="l"/>
              <a:pathLst>
                <a:path h="506304" w="1051188">
                  <a:moveTo>
                    <a:pt x="0" y="0"/>
                  </a:moveTo>
                  <a:lnTo>
                    <a:pt x="1051188" y="0"/>
                  </a:lnTo>
                  <a:lnTo>
                    <a:pt x="1051188" y="506304"/>
                  </a:lnTo>
                  <a:lnTo>
                    <a:pt x="0" y="5063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1051188" cy="525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219527" y="7309517"/>
            <a:ext cx="2111844" cy="467860"/>
            <a:chOff x="0" y="0"/>
            <a:chExt cx="556206" cy="12322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56206" cy="123222"/>
            </a:xfrm>
            <a:custGeom>
              <a:avLst/>
              <a:gdLst/>
              <a:ahLst/>
              <a:cxnLst/>
              <a:rect r="r" b="b" t="t" l="l"/>
              <a:pathLst>
                <a:path h="123222" w="556206">
                  <a:moveTo>
                    <a:pt x="0" y="0"/>
                  </a:moveTo>
                  <a:lnTo>
                    <a:pt x="556206" y="0"/>
                  </a:lnTo>
                  <a:lnTo>
                    <a:pt x="556206" y="123222"/>
                  </a:lnTo>
                  <a:lnTo>
                    <a:pt x="0" y="12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556206" cy="142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167585" y="4158773"/>
            <a:ext cx="1952596" cy="2431527"/>
            <a:chOff x="0" y="0"/>
            <a:chExt cx="514264" cy="64040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4264" cy="640402"/>
            </a:xfrm>
            <a:custGeom>
              <a:avLst/>
              <a:gdLst/>
              <a:ahLst/>
              <a:cxnLst/>
              <a:rect r="r" b="b" t="t" l="l"/>
              <a:pathLst>
                <a:path h="640402" w="514264">
                  <a:moveTo>
                    <a:pt x="0" y="0"/>
                  </a:moveTo>
                  <a:lnTo>
                    <a:pt x="514264" y="0"/>
                  </a:lnTo>
                  <a:lnTo>
                    <a:pt x="514264" y="640402"/>
                  </a:lnTo>
                  <a:lnTo>
                    <a:pt x="0" y="640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8B6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514264" cy="659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967339" y="4158773"/>
            <a:ext cx="1952596" cy="2431527"/>
            <a:chOff x="0" y="0"/>
            <a:chExt cx="514264" cy="64040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14264" cy="640402"/>
            </a:xfrm>
            <a:custGeom>
              <a:avLst/>
              <a:gdLst/>
              <a:ahLst/>
              <a:cxnLst/>
              <a:rect r="r" b="b" t="t" l="l"/>
              <a:pathLst>
                <a:path h="640402" w="514264">
                  <a:moveTo>
                    <a:pt x="0" y="0"/>
                  </a:moveTo>
                  <a:lnTo>
                    <a:pt x="514264" y="0"/>
                  </a:lnTo>
                  <a:lnTo>
                    <a:pt x="514264" y="640402"/>
                  </a:lnTo>
                  <a:lnTo>
                    <a:pt x="0" y="640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8B6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514264" cy="659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367831" y="4158773"/>
            <a:ext cx="1952596" cy="2431527"/>
            <a:chOff x="0" y="0"/>
            <a:chExt cx="514264" cy="64040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14264" cy="640402"/>
            </a:xfrm>
            <a:custGeom>
              <a:avLst/>
              <a:gdLst/>
              <a:ahLst/>
              <a:cxnLst/>
              <a:rect r="r" b="b" t="t" l="l"/>
              <a:pathLst>
                <a:path h="640402" w="514264">
                  <a:moveTo>
                    <a:pt x="0" y="0"/>
                  </a:moveTo>
                  <a:lnTo>
                    <a:pt x="514264" y="0"/>
                  </a:lnTo>
                  <a:lnTo>
                    <a:pt x="514264" y="640402"/>
                  </a:lnTo>
                  <a:lnTo>
                    <a:pt x="0" y="640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8B6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19050"/>
              <a:ext cx="514264" cy="659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1310125" y="7157863"/>
            <a:ext cx="1667517" cy="1922374"/>
            <a:chOff x="0" y="0"/>
            <a:chExt cx="439181" cy="50630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39181" cy="506304"/>
            </a:xfrm>
            <a:custGeom>
              <a:avLst/>
              <a:gdLst/>
              <a:ahLst/>
              <a:cxnLst/>
              <a:rect r="r" b="b" t="t" l="l"/>
              <a:pathLst>
                <a:path h="506304" w="439181">
                  <a:moveTo>
                    <a:pt x="0" y="0"/>
                  </a:moveTo>
                  <a:lnTo>
                    <a:pt x="439181" y="0"/>
                  </a:lnTo>
                  <a:lnTo>
                    <a:pt x="439181" y="506304"/>
                  </a:lnTo>
                  <a:lnTo>
                    <a:pt x="0" y="5063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19050"/>
              <a:ext cx="439181" cy="525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3367831" y="7157863"/>
            <a:ext cx="1667517" cy="1922374"/>
            <a:chOff x="0" y="0"/>
            <a:chExt cx="439181" cy="50630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39181" cy="506304"/>
            </a:xfrm>
            <a:custGeom>
              <a:avLst/>
              <a:gdLst/>
              <a:ahLst/>
              <a:cxnLst/>
              <a:rect r="r" b="b" t="t" l="l"/>
              <a:pathLst>
                <a:path h="506304" w="439181">
                  <a:moveTo>
                    <a:pt x="0" y="0"/>
                  </a:moveTo>
                  <a:lnTo>
                    <a:pt x="439181" y="0"/>
                  </a:lnTo>
                  <a:lnTo>
                    <a:pt x="439181" y="506304"/>
                  </a:lnTo>
                  <a:lnTo>
                    <a:pt x="0" y="5063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19050"/>
              <a:ext cx="439181" cy="525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219527" y="7925287"/>
            <a:ext cx="2111844" cy="1001354"/>
            <a:chOff x="0" y="0"/>
            <a:chExt cx="556206" cy="26373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556206" cy="263731"/>
            </a:xfrm>
            <a:custGeom>
              <a:avLst/>
              <a:gdLst/>
              <a:ahLst/>
              <a:cxnLst/>
              <a:rect r="r" b="b" t="t" l="l"/>
              <a:pathLst>
                <a:path h="263731" w="556206">
                  <a:moveTo>
                    <a:pt x="0" y="0"/>
                  </a:moveTo>
                  <a:lnTo>
                    <a:pt x="556206" y="0"/>
                  </a:lnTo>
                  <a:lnTo>
                    <a:pt x="556206" y="263731"/>
                  </a:lnTo>
                  <a:lnTo>
                    <a:pt x="0" y="2637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19050"/>
              <a:ext cx="556206" cy="282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483771" y="7309517"/>
            <a:ext cx="1435829" cy="1617123"/>
            <a:chOff x="0" y="0"/>
            <a:chExt cx="378161" cy="42590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78161" cy="425909"/>
            </a:xfrm>
            <a:custGeom>
              <a:avLst/>
              <a:gdLst/>
              <a:ahLst/>
              <a:cxnLst/>
              <a:rect r="r" b="b" t="t" l="l"/>
              <a:pathLst>
                <a:path h="425909" w="378161">
                  <a:moveTo>
                    <a:pt x="0" y="0"/>
                  </a:moveTo>
                  <a:lnTo>
                    <a:pt x="378161" y="0"/>
                  </a:lnTo>
                  <a:lnTo>
                    <a:pt x="378161" y="425909"/>
                  </a:lnTo>
                  <a:lnTo>
                    <a:pt x="0" y="4259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19050"/>
              <a:ext cx="378161" cy="444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9943637" y="3644883"/>
            <a:ext cx="2506199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Cluster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792402" y="3953587"/>
            <a:ext cx="1928001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Node 1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080117" y="6585607"/>
            <a:ext cx="1928001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Node 5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392427" y="3953587"/>
            <a:ext cx="1928001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Node 4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1179883" y="3953587"/>
            <a:ext cx="1928001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Node 3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991599" y="3953587"/>
            <a:ext cx="1928001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Node 2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1310125" y="6944710"/>
            <a:ext cx="166751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Pod 2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3367831" y="6944710"/>
            <a:ext cx="166751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Pod 3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8205080" y="6944710"/>
            <a:ext cx="166751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Pod 1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476483" y="8031674"/>
            <a:ext cx="166751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Container 2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7425729" y="7415495"/>
            <a:ext cx="166751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Container 1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376600" y="7343490"/>
            <a:ext cx="166751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Container 3</a:t>
            </a:r>
          </a:p>
        </p:txBody>
      </p:sp>
      <p:grpSp>
        <p:nvGrpSpPr>
          <p:cNvPr name="Group 61" id="61"/>
          <p:cNvGrpSpPr/>
          <p:nvPr/>
        </p:nvGrpSpPr>
        <p:grpSpPr>
          <a:xfrm rot="0">
            <a:off x="6881982" y="4333316"/>
            <a:ext cx="1754786" cy="2158640"/>
            <a:chOff x="0" y="0"/>
            <a:chExt cx="2339715" cy="2878187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0" y="0"/>
              <a:ext cx="1173821" cy="1388294"/>
              <a:chOff x="0" y="0"/>
              <a:chExt cx="551775" cy="652592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551775" cy="652592"/>
              </a:xfrm>
              <a:custGeom>
                <a:avLst/>
                <a:gdLst/>
                <a:ahLst/>
                <a:cxnLst/>
                <a:rect r="r" b="b" t="t" l="l"/>
                <a:pathLst>
                  <a:path h="652592" w="551775">
                    <a:moveTo>
                      <a:pt x="0" y="0"/>
                    </a:moveTo>
                    <a:lnTo>
                      <a:pt x="551775" y="0"/>
                    </a:lnTo>
                    <a:lnTo>
                      <a:pt x="551775" y="652592"/>
                    </a:lnTo>
                    <a:lnTo>
                      <a:pt x="0" y="6525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0" y="0"/>
                <a:ext cx="551775" cy="652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65" id="65"/>
            <p:cNvGrpSpPr/>
            <p:nvPr/>
          </p:nvGrpSpPr>
          <p:grpSpPr>
            <a:xfrm rot="0">
              <a:off x="33156" y="109521"/>
              <a:ext cx="621093" cy="337877"/>
              <a:chOff x="0" y="0"/>
              <a:chExt cx="291956" cy="158825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291956" cy="158825"/>
              </a:xfrm>
              <a:custGeom>
                <a:avLst/>
                <a:gdLst/>
                <a:ahLst/>
                <a:cxnLst/>
                <a:rect r="r" b="b" t="t" l="l"/>
                <a:pathLst>
                  <a:path h="158825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158825"/>
                    </a:lnTo>
                    <a:lnTo>
                      <a:pt x="0" y="15882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0"/>
                <a:ext cx="291956" cy="158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68" id="68"/>
            <p:cNvGrpSpPr/>
            <p:nvPr/>
          </p:nvGrpSpPr>
          <p:grpSpPr>
            <a:xfrm rot="0">
              <a:off x="1236200" y="0"/>
              <a:ext cx="490416" cy="1388294"/>
              <a:chOff x="0" y="0"/>
              <a:chExt cx="230529" cy="652592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230529" cy="652592"/>
              </a:xfrm>
              <a:custGeom>
                <a:avLst/>
                <a:gdLst/>
                <a:ahLst/>
                <a:cxnLst/>
                <a:rect r="r" b="b" t="t" l="l"/>
                <a:pathLst>
                  <a:path h="652592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652592"/>
                    </a:lnTo>
                    <a:lnTo>
                      <a:pt x="0" y="6525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0" y="0"/>
                <a:ext cx="230529" cy="652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71" id="71"/>
            <p:cNvGrpSpPr/>
            <p:nvPr/>
          </p:nvGrpSpPr>
          <p:grpSpPr>
            <a:xfrm rot="0">
              <a:off x="1841372" y="0"/>
              <a:ext cx="490416" cy="1388294"/>
              <a:chOff x="0" y="0"/>
              <a:chExt cx="230529" cy="652592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230529" cy="652592"/>
              </a:xfrm>
              <a:custGeom>
                <a:avLst/>
                <a:gdLst/>
                <a:ahLst/>
                <a:cxnLst/>
                <a:rect r="r" b="b" t="t" l="l"/>
                <a:pathLst>
                  <a:path h="652592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652592"/>
                    </a:lnTo>
                    <a:lnTo>
                      <a:pt x="0" y="6525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73" id="73"/>
              <p:cNvSpPr txBox="true"/>
              <p:nvPr/>
            </p:nvSpPr>
            <p:spPr>
              <a:xfrm>
                <a:off x="0" y="0"/>
                <a:ext cx="230529" cy="652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74" id="74"/>
            <p:cNvGrpSpPr/>
            <p:nvPr/>
          </p:nvGrpSpPr>
          <p:grpSpPr>
            <a:xfrm rot="0">
              <a:off x="33156" y="554215"/>
              <a:ext cx="621093" cy="723154"/>
              <a:chOff x="0" y="0"/>
              <a:chExt cx="291956" cy="339932"/>
            </a:xfrm>
          </p:grpSpPr>
          <p:sp>
            <p:nvSpPr>
              <p:cNvPr name="Freeform 75" id="75"/>
              <p:cNvSpPr/>
              <p:nvPr/>
            </p:nvSpPr>
            <p:spPr>
              <a:xfrm flipH="false" flipV="false" rot="0">
                <a:off x="0" y="0"/>
                <a:ext cx="291956" cy="339932"/>
              </a:xfrm>
              <a:custGeom>
                <a:avLst/>
                <a:gdLst/>
                <a:ahLst/>
                <a:cxnLst/>
                <a:rect r="r" b="b" t="t" l="l"/>
                <a:pathLst>
                  <a:path h="339932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339932"/>
                    </a:lnTo>
                    <a:lnTo>
                      <a:pt x="0" y="33993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76" id="76"/>
              <p:cNvSpPr txBox="true"/>
              <p:nvPr/>
            </p:nvSpPr>
            <p:spPr>
              <a:xfrm>
                <a:off x="0" y="0"/>
                <a:ext cx="291956" cy="3399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77" id="77"/>
            <p:cNvGrpSpPr/>
            <p:nvPr/>
          </p:nvGrpSpPr>
          <p:grpSpPr>
            <a:xfrm rot="0">
              <a:off x="699070" y="109521"/>
              <a:ext cx="422277" cy="1167849"/>
              <a:chOff x="0" y="0"/>
              <a:chExt cx="198499" cy="548968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0" y="0"/>
                <a:ext cx="198499" cy="548968"/>
              </a:xfrm>
              <a:custGeom>
                <a:avLst/>
                <a:gdLst/>
                <a:ahLst/>
                <a:cxnLst/>
                <a:rect r="r" b="b" t="t" l="l"/>
                <a:pathLst>
                  <a:path h="548968" w="198499">
                    <a:moveTo>
                      <a:pt x="0" y="0"/>
                    </a:moveTo>
                    <a:lnTo>
                      <a:pt x="198499" y="0"/>
                    </a:lnTo>
                    <a:lnTo>
                      <a:pt x="198499" y="548968"/>
                    </a:lnTo>
                    <a:lnTo>
                      <a:pt x="0" y="548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79" id="79"/>
              <p:cNvSpPr txBox="true"/>
              <p:nvPr/>
            </p:nvSpPr>
            <p:spPr>
              <a:xfrm>
                <a:off x="0" y="0"/>
                <a:ext cx="198499" cy="5489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80" id="80"/>
            <p:cNvGrpSpPr/>
            <p:nvPr/>
          </p:nvGrpSpPr>
          <p:grpSpPr>
            <a:xfrm rot="0">
              <a:off x="7926" y="1489894"/>
              <a:ext cx="1173821" cy="1388294"/>
              <a:chOff x="0" y="0"/>
              <a:chExt cx="551775" cy="652592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551775" cy="652592"/>
              </a:xfrm>
              <a:custGeom>
                <a:avLst/>
                <a:gdLst/>
                <a:ahLst/>
                <a:cxnLst/>
                <a:rect r="r" b="b" t="t" l="l"/>
                <a:pathLst>
                  <a:path h="652592" w="551775">
                    <a:moveTo>
                      <a:pt x="0" y="0"/>
                    </a:moveTo>
                    <a:lnTo>
                      <a:pt x="551775" y="0"/>
                    </a:lnTo>
                    <a:lnTo>
                      <a:pt x="551775" y="652592"/>
                    </a:lnTo>
                    <a:lnTo>
                      <a:pt x="0" y="6525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0" y="0"/>
                <a:ext cx="551775" cy="652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83" id="83"/>
            <p:cNvGrpSpPr/>
            <p:nvPr/>
          </p:nvGrpSpPr>
          <p:grpSpPr>
            <a:xfrm rot="0">
              <a:off x="41083" y="1599415"/>
              <a:ext cx="621093" cy="337877"/>
              <a:chOff x="0" y="0"/>
              <a:chExt cx="291956" cy="158825"/>
            </a:xfrm>
          </p:grpSpPr>
          <p:sp>
            <p:nvSpPr>
              <p:cNvPr name="Freeform 84" id="84"/>
              <p:cNvSpPr/>
              <p:nvPr/>
            </p:nvSpPr>
            <p:spPr>
              <a:xfrm flipH="false" flipV="false" rot="0">
                <a:off x="0" y="0"/>
                <a:ext cx="291956" cy="158825"/>
              </a:xfrm>
              <a:custGeom>
                <a:avLst/>
                <a:gdLst/>
                <a:ahLst/>
                <a:cxnLst/>
                <a:rect r="r" b="b" t="t" l="l"/>
                <a:pathLst>
                  <a:path h="158825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158825"/>
                    </a:lnTo>
                    <a:lnTo>
                      <a:pt x="0" y="15882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85" id="85"/>
              <p:cNvSpPr txBox="true"/>
              <p:nvPr/>
            </p:nvSpPr>
            <p:spPr>
              <a:xfrm>
                <a:off x="0" y="0"/>
                <a:ext cx="291956" cy="158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86" id="86"/>
            <p:cNvGrpSpPr/>
            <p:nvPr/>
          </p:nvGrpSpPr>
          <p:grpSpPr>
            <a:xfrm rot="0">
              <a:off x="1244127" y="1489894"/>
              <a:ext cx="490416" cy="1388294"/>
              <a:chOff x="0" y="0"/>
              <a:chExt cx="230529" cy="652592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230529" cy="652592"/>
              </a:xfrm>
              <a:custGeom>
                <a:avLst/>
                <a:gdLst/>
                <a:ahLst/>
                <a:cxnLst/>
                <a:rect r="r" b="b" t="t" l="l"/>
                <a:pathLst>
                  <a:path h="652592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652592"/>
                    </a:lnTo>
                    <a:lnTo>
                      <a:pt x="0" y="6525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0" y="0"/>
                <a:ext cx="230529" cy="652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89" id="89"/>
            <p:cNvGrpSpPr/>
            <p:nvPr/>
          </p:nvGrpSpPr>
          <p:grpSpPr>
            <a:xfrm rot="0">
              <a:off x="1849298" y="1489894"/>
              <a:ext cx="490416" cy="1388294"/>
              <a:chOff x="0" y="0"/>
              <a:chExt cx="230529" cy="652592"/>
            </a:xfrm>
          </p:grpSpPr>
          <p:sp>
            <p:nvSpPr>
              <p:cNvPr name="Freeform 90" id="90"/>
              <p:cNvSpPr/>
              <p:nvPr/>
            </p:nvSpPr>
            <p:spPr>
              <a:xfrm flipH="false" flipV="false" rot="0">
                <a:off x="0" y="0"/>
                <a:ext cx="230529" cy="652592"/>
              </a:xfrm>
              <a:custGeom>
                <a:avLst/>
                <a:gdLst/>
                <a:ahLst/>
                <a:cxnLst/>
                <a:rect r="r" b="b" t="t" l="l"/>
                <a:pathLst>
                  <a:path h="652592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652592"/>
                    </a:lnTo>
                    <a:lnTo>
                      <a:pt x="0" y="6525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91" id="91"/>
              <p:cNvSpPr txBox="true"/>
              <p:nvPr/>
            </p:nvSpPr>
            <p:spPr>
              <a:xfrm>
                <a:off x="0" y="0"/>
                <a:ext cx="230529" cy="652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92" id="92"/>
            <p:cNvGrpSpPr/>
            <p:nvPr/>
          </p:nvGrpSpPr>
          <p:grpSpPr>
            <a:xfrm rot="0">
              <a:off x="41083" y="2044109"/>
              <a:ext cx="621093" cy="723154"/>
              <a:chOff x="0" y="0"/>
              <a:chExt cx="291956" cy="339932"/>
            </a:xfrm>
          </p:grpSpPr>
          <p:sp>
            <p:nvSpPr>
              <p:cNvPr name="Freeform 93" id="93"/>
              <p:cNvSpPr/>
              <p:nvPr/>
            </p:nvSpPr>
            <p:spPr>
              <a:xfrm flipH="false" flipV="false" rot="0">
                <a:off x="0" y="0"/>
                <a:ext cx="291956" cy="339932"/>
              </a:xfrm>
              <a:custGeom>
                <a:avLst/>
                <a:gdLst/>
                <a:ahLst/>
                <a:cxnLst/>
                <a:rect r="r" b="b" t="t" l="l"/>
                <a:pathLst>
                  <a:path h="339932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339932"/>
                    </a:lnTo>
                    <a:lnTo>
                      <a:pt x="0" y="33993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94" id="94"/>
              <p:cNvSpPr txBox="true"/>
              <p:nvPr/>
            </p:nvSpPr>
            <p:spPr>
              <a:xfrm>
                <a:off x="0" y="0"/>
                <a:ext cx="291956" cy="3399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95" id="95"/>
            <p:cNvGrpSpPr/>
            <p:nvPr/>
          </p:nvGrpSpPr>
          <p:grpSpPr>
            <a:xfrm rot="0">
              <a:off x="706997" y="1599415"/>
              <a:ext cx="422277" cy="1167849"/>
              <a:chOff x="0" y="0"/>
              <a:chExt cx="198499" cy="548968"/>
            </a:xfrm>
          </p:grpSpPr>
          <p:sp>
            <p:nvSpPr>
              <p:cNvPr name="Freeform 96" id="96"/>
              <p:cNvSpPr/>
              <p:nvPr/>
            </p:nvSpPr>
            <p:spPr>
              <a:xfrm flipH="false" flipV="false" rot="0">
                <a:off x="0" y="0"/>
                <a:ext cx="198499" cy="548968"/>
              </a:xfrm>
              <a:custGeom>
                <a:avLst/>
                <a:gdLst/>
                <a:ahLst/>
                <a:cxnLst/>
                <a:rect r="r" b="b" t="t" l="l"/>
                <a:pathLst>
                  <a:path h="548968" w="198499">
                    <a:moveTo>
                      <a:pt x="0" y="0"/>
                    </a:moveTo>
                    <a:lnTo>
                      <a:pt x="198499" y="0"/>
                    </a:lnTo>
                    <a:lnTo>
                      <a:pt x="198499" y="548968"/>
                    </a:lnTo>
                    <a:lnTo>
                      <a:pt x="0" y="548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97" id="97"/>
              <p:cNvSpPr txBox="true"/>
              <p:nvPr/>
            </p:nvSpPr>
            <p:spPr>
              <a:xfrm>
                <a:off x="0" y="0"/>
                <a:ext cx="198499" cy="5489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</p:grpSp>
      <p:grpSp>
        <p:nvGrpSpPr>
          <p:cNvPr name="Group 98" id="98"/>
          <p:cNvGrpSpPr/>
          <p:nvPr/>
        </p:nvGrpSpPr>
        <p:grpSpPr>
          <a:xfrm rot="0">
            <a:off x="9066244" y="4318229"/>
            <a:ext cx="1754786" cy="2158640"/>
            <a:chOff x="0" y="0"/>
            <a:chExt cx="2339715" cy="2878187"/>
          </a:xfrm>
        </p:grpSpPr>
        <p:grpSp>
          <p:nvGrpSpPr>
            <p:cNvPr name="Group 99" id="99"/>
            <p:cNvGrpSpPr/>
            <p:nvPr/>
          </p:nvGrpSpPr>
          <p:grpSpPr>
            <a:xfrm rot="0">
              <a:off x="0" y="0"/>
              <a:ext cx="1173821" cy="1388294"/>
              <a:chOff x="0" y="0"/>
              <a:chExt cx="551775" cy="652592"/>
            </a:xfrm>
          </p:grpSpPr>
          <p:sp>
            <p:nvSpPr>
              <p:cNvPr name="Freeform 100" id="100"/>
              <p:cNvSpPr/>
              <p:nvPr/>
            </p:nvSpPr>
            <p:spPr>
              <a:xfrm flipH="false" flipV="false" rot="0">
                <a:off x="0" y="0"/>
                <a:ext cx="551775" cy="652592"/>
              </a:xfrm>
              <a:custGeom>
                <a:avLst/>
                <a:gdLst/>
                <a:ahLst/>
                <a:cxnLst/>
                <a:rect r="r" b="b" t="t" l="l"/>
                <a:pathLst>
                  <a:path h="652592" w="551775">
                    <a:moveTo>
                      <a:pt x="0" y="0"/>
                    </a:moveTo>
                    <a:lnTo>
                      <a:pt x="551775" y="0"/>
                    </a:lnTo>
                    <a:lnTo>
                      <a:pt x="551775" y="652592"/>
                    </a:lnTo>
                    <a:lnTo>
                      <a:pt x="0" y="6525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01" id="101"/>
              <p:cNvSpPr txBox="true"/>
              <p:nvPr/>
            </p:nvSpPr>
            <p:spPr>
              <a:xfrm>
                <a:off x="0" y="0"/>
                <a:ext cx="551775" cy="652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02" id="102"/>
            <p:cNvGrpSpPr/>
            <p:nvPr/>
          </p:nvGrpSpPr>
          <p:grpSpPr>
            <a:xfrm rot="0">
              <a:off x="33156" y="109521"/>
              <a:ext cx="621093" cy="337877"/>
              <a:chOff x="0" y="0"/>
              <a:chExt cx="291956" cy="158825"/>
            </a:xfrm>
          </p:grpSpPr>
          <p:sp>
            <p:nvSpPr>
              <p:cNvPr name="Freeform 103" id="103"/>
              <p:cNvSpPr/>
              <p:nvPr/>
            </p:nvSpPr>
            <p:spPr>
              <a:xfrm flipH="false" flipV="false" rot="0">
                <a:off x="0" y="0"/>
                <a:ext cx="291956" cy="158825"/>
              </a:xfrm>
              <a:custGeom>
                <a:avLst/>
                <a:gdLst/>
                <a:ahLst/>
                <a:cxnLst/>
                <a:rect r="r" b="b" t="t" l="l"/>
                <a:pathLst>
                  <a:path h="158825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158825"/>
                    </a:lnTo>
                    <a:lnTo>
                      <a:pt x="0" y="15882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04" id="104"/>
              <p:cNvSpPr txBox="true"/>
              <p:nvPr/>
            </p:nvSpPr>
            <p:spPr>
              <a:xfrm>
                <a:off x="0" y="0"/>
                <a:ext cx="291956" cy="158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05" id="105"/>
            <p:cNvGrpSpPr/>
            <p:nvPr/>
          </p:nvGrpSpPr>
          <p:grpSpPr>
            <a:xfrm rot="0">
              <a:off x="1236200" y="0"/>
              <a:ext cx="490416" cy="1388294"/>
              <a:chOff x="0" y="0"/>
              <a:chExt cx="230529" cy="652592"/>
            </a:xfrm>
          </p:grpSpPr>
          <p:sp>
            <p:nvSpPr>
              <p:cNvPr name="Freeform 106" id="106"/>
              <p:cNvSpPr/>
              <p:nvPr/>
            </p:nvSpPr>
            <p:spPr>
              <a:xfrm flipH="false" flipV="false" rot="0">
                <a:off x="0" y="0"/>
                <a:ext cx="230529" cy="652592"/>
              </a:xfrm>
              <a:custGeom>
                <a:avLst/>
                <a:gdLst/>
                <a:ahLst/>
                <a:cxnLst/>
                <a:rect r="r" b="b" t="t" l="l"/>
                <a:pathLst>
                  <a:path h="652592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652592"/>
                    </a:lnTo>
                    <a:lnTo>
                      <a:pt x="0" y="6525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07" id="107"/>
              <p:cNvSpPr txBox="true"/>
              <p:nvPr/>
            </p:nvSpPr>
            <p:spPr>
              <a:xfrm>
                <a:off x="0" y="0"/>
                <a:ext cx="230529" cy="652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08" id="108"/>
            <p:cNvGrpSpPr/>
            <p:nvPr/>
          </p:nvGrpSpPr>
          <p:grpSpPr>
            <a:xfrm rot="0">
              <a:off x="1841372" y="0"/>
              <a:ext cx="490416" cy="1388294"/>
              <a:chOff x="0" y="0"/>
              <a:chExt cx="230529" cy="652592"/>
            </a:xfrm>
          </p:grpSpPr>
          <p:sp>
            <p:nvSpPr>
              <p:cNvPr name="Freeform 109" id="109"/>
              <p:cNvSpPr/>
              <p:nvPr/>
            </p:nvSpPr>
            <p:spPr>
              <a:xfrm flipH="false" flipV="false" rot="0">
                <a:off x="0" y="0"/>
                <a:ext cx="230529" cy="652592"/>
              </a:xfrm>
              <a:custGeom>
                <a:avLst/>
                <a:gdLst/>
                <a:ahLst/>
                <a:cxnLst/>
                <a:rect r="r" b="b" t="t" l="l"/>
                <a:pathLst>
                  <a:path h="652592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652592"/>
                    </a:lnTo>
                    <a:lnTo>
                      <a:pt x="0" y="6525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10" id="110"/>
              <p:cNvSpPr txBox="true"/>
              <p:nvPr/>
            </p:nvSpPr>
            <p:spPr>
              <a:xfrm>
                <a:off x="0" y="0"/>
                <a:ext cx="230529" cy="652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11" id="111"/>
            <p:cNvGrpSpPr/>
            <p:nvPr/>
          </p:nvGrpSpPr>
          <p:grpSpPr>
            <a:xfrm rot="0">
              <a:off x="33156" y="554215"/>
              <a:ext cx="621093" cy="723154"/>
              <a:chOff x="0" y="0"/>
              <a:chExt cx="291956" cy="339932"/>
            </a:xfrm>
          </p:grpSpPr>
          <p:sp>
            <p:nvSpPr>
              <p:cNvPr name="Freeform 112" id="112"/>
              <p:cNvSpPr/>
              <p:nvPr/>
            </p:nvSpPr>
            <p:spPr>
              <a:xfrm flipH="false" flipV="false" rot="0">
                <a:off x="0" y="0"/>
                <a:ext cx="291956" cy="339932"/>
              </a:xfrm>
              <a:custGeom>
                <a:avLst/>
                <a:gdLst/>
                <a:ahLst/>
                <a:cxnLst/>
                <a:rect r="r" b="b" t="t" l="l"/>
                <a:pathLst>
                  <a:path h="339932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339932"/>
                    </a:lnTo>
                    <a:lnTo>
                      <a:pt x="0" y="33993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13" id="113"/>
              <p:cNvSpPr txBox="true"/>
              <p:nvPr/>
            </p:nvSpPr>
            <p:spPr>
              <a:xfrm>
                <a:off x="0" y="0"/>
                <a:ext cx="291956" cy="3399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14" id="114"/>
            <p:cNvGrpSpPr/>
            <p:nvPr/>
          </p:nvGrpSpPr>
          <p:grpSpPr>
            <a:xfrm rot="0">
              <a:off x="699070" y="109521"/>
              <a:ext cx="422277" cy="1167849"/>
              <a:chOff x="0" y="0"/>
              <a:chExt cx="198499" cy="548968"/>
            </a:xfrm>
          </p:grpSpPr>
          <p:sp>
            <p:nvSpPr>
              <p:cNvPr name="Freeform 115" id="115"/>
              <p:cNvSpPr/>
              <p:nvPr/>
            </p:nvSpPr>
            <p:spPr>
              <a:xfrm flipH="false" flipV="false" rot="0">
                <a:off x="0" y="0"/>
                <a:ext cx="198499" cy="548968"/>
              </a:xfrm>
              <a:custGeom>
                <a:avLst/>
                <a:gdLst/>
                <a:ahLst/>
                <a:cxnLst/>
                <a:rect r="r" b="b" t="t" l="l"/>
                <a:pathLst>
                  <a:path h="548968" w="198499">
                    <a:moveTo>
                      <a:pt x="0" y="0"/>
                    </a:moveTo>
                    <a:lnTo>
                      <a:pt x="198499" y="0"/>
                    </a:lnTo>
                    <a:lnTo>
                      <a:pt x="198499" y="548968"/>
                    </a:lnTo>
                    <a:lnTo>
                      <a:pt x="0" y="548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16" id="116"/>
              <p:cNvSpPr txBox="true"/>
              <p:nvPr/>
            </p:nvSpPr>
            <p:spPr>
              <a:xfrm>
                <a:off x="0" y="0"/>
                <a:ext cx="198499" cy="5489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17" id="117"/>
            <p:cNvGrpSpPr/>
            <p:nvPr/>
          </p:nvGrpSpPr>
          <p:grpSpPr>
            <a:xfrm rot="0">
              <a:off x="7926" y="1489894"/>
              <a:ext cx="1173821" cy="1388294"/>
              <a:chOff x="0" y="0"/>
              <a:chExt cx="551775" cy="652592"/>
            </a:xfrm>
          </p:grpSpPr>
          <p:sp>
            <p:nvSpPr>
              <p:cNvPr name="Freeform 118" id="118"/>
              <p:cNvSpPr/>
              <p:nvPr/>
            </p:nvSpPr>
            <p:spPr>
              <a:xfrm flipH="false" flipV="false" rot="0">
                <a:off x="0" y="0"/>
                <a:ext cx="551775" cy="652592"/>
              </a:xfrm>
              <a:custGeom>
                <a:avLst/>
                <a:gdLst/>
                <a:ahLst/>
                <a:cxnLst/>
                <a:rect r="r" b="b" t="t" l="l"/>
                <a:pathLst>
                  <a:path h="652592" w="551775">
                    <a:moveTo>
                      <a:pt x="0" y="0"/>
                    </a:moveTo>
                    <a:lnTo>
                      <a:pt x="551775" y="0"/>
                    </a:lnTo>
                    <a:lnTo>
                      <a:pt x="551775" y="652592"/>
                    </a:lnTo>
                    <a:lnTo>
                      <a:pt x="0" y="6525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19" id="119"/>
              <p:cNvSpPr txBox="true"/>
              <p:nvPr/>
            </p:nvSpPr>
            <p:spPr>
              <a:xfrm>
                <a:off x="0" y="0"/>
                <a:ext cx="551775" cy="652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20" id="120"/>
            <p:cNvGrpSpPr/>
            <p:nvPr/>
          </p:nvGrpSpPr>
          <p:grpSpPr>
            <a:xfrm rot="0">
              <a:off x="41083" y="1599415"/>
              <a:ext cx="621093" cy="337877"/>
              <a:chOff x="0" y="0"/>
              <a:chExt cx="291956" cy="158825"/>
            </a:xfrm>
          </p:grpSpPr>
          <p:sp>
            <p:nvSpPr>
              <p:cNvPr name="Freeform 121" id="121"/>
              <p:cNvSpPr/>
              <p:nvPr/>
            </p:nvSpPr>
            <p:spPr>
              <a:xfrm flipH="false" flipV="false" rot="0">
                <a:off x="0" y="0"/>
                <a:ext cx="291956" cy="158825"/>
              </a:xfrm>
              <a:custGeom>
                <a:avLst/>
                <a:gdLst/>
                <a:ahLst/>
                <a:cxnLst/>
                <a:rect r="r" b="b" t="t" l="l"/>
                <a:pathLst>
                  <a:path h="158825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158825"/>
                    </a:lnTo>
                    <a:lnTo>
                      <a:pt x="0" y="15882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22" id="122"/>
              <p:cNvSpPr txBox="true"/>
              <p:nvPr/>
            </p:nvSpPr>
            <p:spPr>
              <a:xfrm>
                <a:off x="0" y="0"/>
                <a:ext cx="291956" cy="158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23" id="123"/>
            <p:cNvGrpSpPr/>
            <p:nvPr/>
          </p:nvGrpSpPr>
          <p:grpSpPr>
            <a:xfrm rot="0">
              <a:off x="1244127" y="1489894"/>
              <a:ext cx="490416" cy="1388294"/>
              <a:chOff x="0" y="0"/>
              <a:chExt cx="230529" cy="652592"/>
            </a:xfrm>
          </p:grpSpPr>
          <p:sp>
            <p:nvSpPr>
              <p:cNvPr name="Freeform 124" id="124"/>
              <p:cNvSpPr/>
              <p:nvPr/>
            </p:nvSpPr>
            <p:spPr>
              <a:xfrm flipH="false" flipV="false" rot="0">
                <a:off x="0" y="0"/>
                <a:ext cx="230529" cy="652592"/>
              </a:xfrm>
              <a:custGeom>
                <a:avLst/>
                <a:gdLst/>
                <a:ahLst/>
                <a:cxnLst/>
                <a:rect r="r" b="b" t="t" l="l"/>
                <a:pathLst>
                  <a:path h="652592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652592"/>
                    </a:lnTo>
                    <a:lnTo>
                      <a:pt x="0" y="6525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25" id="125"/>
              <p:cNvSpPr txBox="true"/>
              <p:nvPr/>
            </p:nvSpPr>
            <p:spPr>
              <a:xfrm>
                <a:off x="0" y="0"/>
                <a:ext cx="230529" cy="652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26" id="126"/>
            <p:cNvGrpSpPr/>
            <p:nvPr/>
          </p:nvGrpSpPr>
          <p:grpSpPr>
            <a:xfrm rot="0">
              <a:off x="1849298" y="1489894"/>
              <a:ext cx="490416" cy="1388294"/>
              <a:chOff x="0" y="0"/>
              <a:chExt cx="230529" cy="652592"/>
            </a:xfrm>
          </p:grpSpPr>
          <p:sp>
            <p:nvSpPr>
              <p:cNvPr name="Freeform 127" id="127"/>
              <p:cNvSpPr/>
              <p:nvPr/>
            </p:nvSpPr>
            <p:spPr>
              <a:xfrm flipH="false" flipV="false" rot="0">
                <a:off x="0" y="0"/>
                <a:ext cx="230529" cy="652592"/>
              </a:xfrm>
              <a:custGeom>
                <a:avLst/>
                <a:gdLst/>
                <a:ahLst/>
                <a:cxnLst/>
                <a:rect r="r" b="b" t="t" l="l"/>
                <a:pathLst>
                  <a:path h="652592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652592"/>
                    </a:lnTo>
                    <a:lnTo>
                      <a:pt x="0" y="6525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28" id="128"/>
              <p:cNvSpPr txBox="true"/>
              <p:nvPr/>
            </p:nvSpPr>
            <p:spPr>
              <a:xfrm>
                <a:off x="0" y="0"/>
                <a:ext cx="230529" cy="652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29" id="129"/>
            <p:cNvGrpSpPr/>
            <p:nvPr/>
          </p:nvGrpSpPr>
          <p:grpSpPr>
            <a:xfrm rot="0">
              <a:off x="41083" y="2044109"/>
              <a:ext cx="621093" cy="723154"/>
              <a:chOff x="0" y="0"/>
              <a:chExt cx="291956" cy="339932"/>
            </a:xfrm>
          </p:grpSpPr>
          <p:sp>
            <p:nvSpPr>
              <p:cNvPr name="Freeform 130" id="130"/>
              <p:cNvSpPr/>
              <p:nvPr/>
            </p:nvSpPr>
            <p:spPr>
              <a:xfrm flipH="false" flipV="false" rot="0">
                <a:off x="0" y="0"/>
                <a:ext cx="291956" cy="339932"/>
              </a:xfrm>
              <a:custGeom>
                <a:avLst/>
                <a:gdLst/>
                <a:ahLst/>
                <a:cxnLst/>
                <a:rect r="r" b="b" t="t" l="l"/>
                <a:pathLst>
                  <a:path h="339932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339932"/>
                    </a:lnTo>
                    <a:lnTo>
                      <a:pt x="0" y="33993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31" id="131"/>
              <p:cNvSpPr txBox="true"/>
              <p:nvPr/>
            </p:nvSpPr>
            <p:spPr>
              <a:xfrm>
                <a:off x="0" y="0"/>
                <a:ext cx="291956" cy="3399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32" id="132"/>
            <p:cNvGrpSpPr/>
            <p:nvPr/>
          </p:nvGrpSpPr>
          <p:grpSpPr>
            <a:xfrm rot="0">
              <a:off x="706997" y="1599415"/>
              <a:ext cx="422277" cy="1167849"/>
              <a:chOff x="0" y="0"/>
              <a:chExt cx="198499" cy="548968"/>
            </a:xfrm>
          </p:grpSpPr>
          <p:sp>
            <p:nvSpPr>
              <p:cNvPr name="Freeform 133" id="133"/>
              <p:cNvSpPr/>
              <p:nvPr/>
            </p:nvSpPr>
            <p:spPr>
              <a:xfrm flipH="false" flipV="false" rot="0">
                <a:off x="0" y="0"/>
                <a:ext cx="198499" cy="548968"/>
              </a:xfrm>
              <a:custGeom>
                <a:avLst/>
                <a:gdLst/>
                <a:ahLst/>
                <a:cxnLst/>
                <a:rect r="r" b="b" t="t" l="l"/>
                <a:pathLst>
                  <a:path h="548968" w="198499">
                    <a:moveTo>
                      <a:pt x="0" y="0"/>
                    </a:moveTo>
                    <a:lnTo>
                      <a:pt x="198499" y="0"/>
                    </a:lnTo>
                    <a:lnTo>
                      <a:pt x="198499" y="548968"/>
                    </a:lnTo>
                    <a:lnTo>
                      <a:pt x="0" y="548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34" id="134"/>
              <p:cNvSpPr txBox="true"/>
              <p:nvPr/>
            </p:nvSpPr>
            <p:spPr>
              <a:xfrm>
                <a:off x="0" y="0"/>
                <a:ext cx="198499" cy="5489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</p:grpSp>
      <p:grpSp>
        <p:nvGrpSpPr>
          <p:cNvPr name="Group 135" id="135"/>
          <p:cNvGrpSpPr/>
          <p:nvPr/>
        </p:nvGrpSpPr>
        <p:grpSpPr>
          <a:xfrm rot="0">
            <a:off x="11266490" y="4293463"/>
            <a:ext cx="1754786" cy="1044955"/>
            <a:chOff x="0" y="0"/>
            <a:chExt cx="2339715" cy="1393274"/>
          </a:xfrm>
        </p:grpSpPr>
        <p:grpSp>
          <p:nvGrpSpPr>
            <p:cNvPr name="Group 136" id="136"/>
            <p:cNvGrpSpPr/>
            <p:nvPr/>
          </p:nvGrpSpPr>
          <p:grpSpPr>
            <a:xfrm rot="0">
              <a:off x="0" y="0"/>
              <a:ext cx="1173821" cy="672046"/>
              <a:chOff x="0" y="0"/>
              <a:chExt cx="551775" cy="315907"/>
            </a:xfrm>
          </p:grpSpPr>
          <p:sp>
            <p:nvSpPr>
              <p:cNvPr name="Freeform 137" id="137"/>
              <p:cNvSpPr/>
              <p:nvPr/>
            </p:nvSpPr>
            <p:spPr>
              <a:xfrm flipH="false" flipV="false" rot="0">
                <a:off x="0" y="0"/>
                <a:ext cx="551775" cy="315907"/>
              </a:xfrm>
              <a:custGeom>
                <a:avLst/>
                <a:gdLst/>
                <a:ahLst/>
                <a:cxnLst/>
                <a:rect r="r" b="b" t="t" l="l"/>
                <a:pathLst>
                  <a:path h="315907" w="551775">
                    <a:moveTo>
                      <a:pt x="0" y="0"/>
                    </a:moveTo>
                    <a:lnTo>
                      <a:pt x="551775" y="0"/>
                    </a:lnTo>
                    <a:lnTo>
                      <a:pt x="551775" y="315907"/>
                    </a:lnTo>
                    <a:lnTo>
                      <a:pt x="0" y="3159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38" id="138"/>
              <p:cNvSpPr txBox="true"/>
              <p:nvPr/>
            </p:nvSpPr>
            <p:spPr>
              <a:xfrm>
                <a:off x="0" y="0"/>
                <a:ext cx="551775" cy="3159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39" id="139"/>
            <p:cNvGrpSpPr/>
            <p:nvPr/>
          </p:nvGrpSpPr>
          <p:grpSpPr>
            <a:xfrm rot="0">
              <a:off x="33156" y="53017"/>
              <a:ext cx="621093" cy="163560"/>
              <a:chOff x="0" y="0"/>
              <a:chExt cx="291956" cy="76884"/>
            </a:xfrm>
          </p:grpSpPr>
          <p:sp>
            <p:nvSpPr>
              <p:cNvPr name="Freeform 140" id="140"/>
              <p:cNvSpPr/>
              <p:nvPr/>
            </p:nvSpPr>
            <p:spPr>
              <a:xfrm flipH="false" flipV="false" rot="0">
                <a:off x="0" y="0"/>
                <a:ext cx="291956" cy="76884"/>
              </a:xfrm>
              <a:custGeom>
                <a:avLst/>
                <a:gdLst/>
                <a:ahLst/>
                <a:cxnLst/>
                <a:rect r="r" b="b" t="t" l="l"/>
                <a:pathLst>
                  <a:path h="76884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76884"/>
                    </a:lnTo>
                    <a:lnTo>
                      <a:pt x="0" y="7688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41" id="141"/>
              <p:cNvSpPr txBox="true"/>
              <p:nvPr/>
            </p:nvSpPr>
            <p:spPr>
              <a:xfrm>
                <a:off x="0" y="0"/>
                <a:ext cx="291956" cy="768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42" id="142"/>
            <p:cNvGrpSpPr/>
            <p:nvPr/>
          </p:nvGrpSpPr>
          <p:grpSpPr>
            <a:xfrm rot="0">
              <a:off x="1236200" y="0"/>
              <a:ext cx="490416" cy="672046"/>
              <a:chOff x="0" y="0"/>
              <a:chExt cx="230529" cy="315907"/>
            </a:xfrm>
          </p:grpSpPr>
          <p:sp>
            <p:nvSpPr>
              <p:cNvPr name="Freeform 143" id="143"/>
              <p:cNvSpPr/>
              <p:nvPr/>
            </p:nvSpPr>
            <p:spPr>
              <a:xfrm flipH="false" flipV="false" rot="0">
                <a:off x="0" y="0"/>
                <a:ext cx="230529" cy="315907"/>
              </a:xfrm>
              <a:custGeom>
                <a:avLst/>
                <a:gdLst/>
                <a:ahLst/>
                <a:cxnLst/>
                <a:rect r="r" b="b" t="t" l="l"/>
                <a:pathLst>
                  <a:path h="315907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315907"/>
                    </a:lnTo>
                    <a:lnTo>
                      <a:pt x="0" y="3159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44" id="144"/>
              <p:cNvSpPr txBox="true"/>
              <p:nvPr/>
            </p:nvSpPr>
            <p:spPr>
              <a:xfrm>
                <a:off x="0" y="0"/>
                <a:ext cx="230529" cy="3159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45" id="145"/>
            <p:cNvGrpSpPr/>
            <p:nvPr/>
          </p:nvGrpSpPr>
          <p:grpSpPr>
            <a:xfrm rot="0">
              <a:off x="1841372" y="0"/>
              <a:ext cx="490416" cy="672046"/>
              <a:chOff x="0" y="0"/>
              <a:chExt cx="230529" cy="315907"/>
            </a:xfrm>
          </p:grpSpPr>
          <p:sp>
            <p:nvSpPr>
              <p:cNvPr name="Freeform 146" id="146"/>
              <p:cNvSpPr/>
              <p:nvPr/>
            </p:nvSpPr>
            <p:spPr>
              <a:xfrm flipH="false" flipV="false" rot="0">
                <a:off x="0" y="0"/>
                <a:ext cx="230529" cy="315907"/>
              </a:xfrm>
              <a:custGeom>
                <a:avLst/>
                <a:gdLst/>
                <a:ahLst/>
                <a:cxnLst/>
                <a:rect r="r" b="b" t="t" l="l"/>
                <a:pathLst>
                  <a:path h="315907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315907"/>
                    </a:lnTo>
                    <a:lnTo>
                      <a:pt x="0" y="3159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47" id="147"/>
              <p:cNvSpPr txBox="true"/>
              <p:nvPr/>
            </p:nvSpPr>
            <p:spPr>
              <a:xfrm>
                <a:off x="0" y="0"/>
                <a:ext cx="230529" cy="3159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48" id="148"/>
            <p:cNvGrpSpPr/>
            <p:nvPr/>
          </p:nvGrpSpPr>
          <p:grpSpPr>
            <a:xfrm rot="0">
              <a:off x="33156" y="268285"/>
              <a:ext cx="621093" cy="350065"/>
              <a:chOff x="0" y="0"/>
              <a:chExt cx="291956" cy="164554"/>
            </a:xfrm>
          </p:grpSpPr>
          <p:sp>
            <p:nvSpPr>
              <p:cNvPr name="Freeform 149" id="149"/>
              <p:cNvSpPr/>
              <p:nvPr/>
            </p:nvSpPr>
            <p:spPr>
              <a:xfrm flipH="false" flipV="false" rot="0">
                <a:off x="0" y="0"/>
                <a:ext cx="291956" cy="164554"/>
              </a:xfrm>
              <a:custGeom>
                <a:avLst/>
                <a:gdLst/>
                <a:ahLst/>
                <a:cxnLst/>
                <a:rect r="r" b="b" t="t" l="l"/>
                <a:pathLst>
                  <a:path h="164554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164554"/>
                    </a:lnTo>
                    <a:lnTo>
                      <a:pt x="0" y="16455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50" id="150"/>
              <p:cNvSpPr txBox="true"/>
              <p:nvPr/>
            </p:nvSpPr>
            <p:spPr>
              <a:xfrm>
                <a:off x="0" y="0"/>
                <a:ext cx="291956" cy="1645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51" id="151"/>
            <p:cNvGrpSpPr/>
            <p:nvPr/>
          </p:nvGrpSpPr>
          <p:grpSpPr>
            <a:xfrm rot="0">
              <a:off x="699070" y="53017"/>
              <a:ext cx="422277" cy="565332"/>
              <a:chOff x="0" y="0"/>
              <a:chExt cx="198499" cy="265745"/>
            </a:xfrm>
          </p:grpSpPr>
          <p:sp>
            <p:nvSpPr>
              <p:cNvPr name="Freeform 152" id="152"/>
              <p:cNvSpPr/>
              <p:nvPr/>
            </p:nvSpPr>
            <p:spPr>
              <a:xfrm flipH="false" flipV="false" rot="0">
                <a:off x="0" y="0"/>
                <a:ext cx="198499" cy="265745"/>
              </a:xfrm>
              <a:custGeom>
                <a:avLst/>
                <a:gdLst/>
                <a:ahLst/>
                <a:cxnLst/>
                <a:rect r="r" b="b" t="t" l="l"/>
                <a:pathLst>
                  <a:path h="265745" w="198499">
                    <a:moveTo>
                      <a:pt x="0" y="0"/>
                    </a:moveTo>
                    <a:lnTo>
                      <a:pt x="198499" y="0"/>
                    </a:lnTo>
                    <a:lnTo>
                      <a:pt x="198499" y="265745"/>
                    </a:lnTo>
                    <a:lnTo>
                      <a:pt x="0" y="26574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53" id="153"/>
              <p:cNvSpPr txBox="true"/>
              <p:nvPr/>
            </p:nvSpPr>
            <p:spPr>
              <a:xfrm>
                <a:off x="0" y="0"/>
                <a:ext cx="198499" cy="2657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54" id="154"/>
            <p:cNvGrpSpPr/>
            <p:nvPr/>
          </p:nvGrpSpPr>
          <p:grpSpPr>
            <a:xfrm rot="0">
              <a:off x="7926" y="721228"/>
              <a:ext cx="1173821" cy="672046"/>
              <a:chOff x="0" y="0"/>
              <a:chExt cx="551775" cy="315907"/>
            </a:xfrm>
          </p:grpSpPr>
          <p:sp>
            <p:nvSpPr>
              <p:cNvPr name="Freeform 155" id="155"/>
              <p:cNvSpPr/>
              <p:nvPr/>
            </p:nvSpPr>
            <p:spPr>
              <a:xfrm flipH="false" flipV="false" rot="0">
                <a:off x="0" y="0"/>
                <a:ext cx="551775" cy="315907"/>
              </a:xfrm>
              <a:custGeom>
                <a:avLst/>
                <a:gdLst/>
                <a:ahLst/>
                <a:cxnLst/>
                <a:rect r="r" b="b" t="t" l="l"/>
                <a:pathLst>
                  <a:path h="315907" w="551775">
                    <a:moveTo>
                      <a:pt x="0" y="0"/>
                    </a:moveTo>
                    <a:lnTo>
                      <a:pt x="551775" y="0"/>
                    </a:lnTo>
                    <a:lnTo>
                      <a:pt x="551775" y="315907"/>
                    </a:lnTo>
                    <a:lnTo>
                      <a:pt x="0" y="3159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56" id="156"/>
              <p:cNvSpPr txBox="true"/>
              <p:nvPr/>
            </p:nvSpPr>
            <p:spPr>
              <a:xfrm>
                <a:off x="0" y="0"/>
                <a:ext cx="551775" cy="3159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57" id="157"/>
            <p:cNvGrpSpPr/>
            <p:nvPr/>
          </p:nvGrpSpPr>
          <p:grpSpPr>
            <a:xfrm rot="0">
              <a:off x="41083" y="774245"/>
              <a:ext cx="621093" cy="163560"/>
              <a:chOff x="0" y="0"/>
              <a:chExt cx="291956" cy="76884"/>
            </a:xfrm>
          </p:grpSpPr>
          <p:sp>
            <p:nvSpPr>
              <p:cNvPr name="Freeform 158" id="158"/>
              <p:cNvSpPr/>
              <p:nvPr/>
            </p:nvSpPr>
            <p:spPr>
              <a:xfrm flipH="false" flipV="false" rot="0">
                <a:off x="0" y="0"/>
                <a:ext cx="291956" cy="76884"/>
              </a:xfrm>
              <a:custGeom>
                <a:avLst/>
                <a:gdLst/>
                <a:ahLst/>
                <a:cxnLst/>
                <a:rect r="r" b="b" t="t" l="l"/>
                <a:pathLst>
                  <a:path h="76884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76884"/>
                    </a:lnTo>
                    <a:lnTo>
                      <a:pt x="0" y="7688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59" id="159"/>
              <p:cNvSpPr txBox="true"/>
              <p:nvPr/>
            </p:nvSpPr>
            <p:spPr>
              <a:xfrm>
                <a:off x="0" y="0"/>
                <a:ext cx="291956" cy="768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60" id="160"/>
            <p:cNvGrpSpPr/>
            <p:nvPr/>
          </p:nvGrpSpPr>
          <p:grpSpPr>
            <a:xfrm rot="0">
              <a:off x="1244127" y="721228"/>
              <a:ext cx="490416" cy="672046"/>
              <a:chOff x="0" y="0"/>
              <a:chExt cx="230529" cy="315907"/>
            </a:xfrm>
          </p:grpSpPr>
          <p:sp>
            <p:nvSpPr>
              <p:cNvPr name="Freeform 161" id="161"/>
              <p:cNvSpPr/>
              <p:nvPr/>
            </p:nvSpPr>
            <p:spPr>
              <a:xfrm flipH="false" flipV="false" rot="0">
                <a:off x="0" y="0"/>
                <a:ext cx="230529" cy="315907"/>
              </a:xfrm>
              <a:custGeom>
                <a:avLst/>
                <a:gdLst/>
                <a:ahLst/>
                <a:cxnLst/>
                <a:rect r="r" b="b" t="t" l="l"/>
                <a:pathLst>
                  <a:path h="315907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315907"/>
                    </a:lnTo>
                    <a:lnTo>
                      <a:pt x="0" y="3159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62" id="162"/>
              <p:cNvSpPr txBox="true"/>
              <p:nvPr/>
            </p:nvSpPr>
            <p:spPr>
              <a:xfrm>
                <a:off x="0" y="0"/>
                <a:ext cx="230529" cy="3159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63" id="163"/>
            <p:cNvGrpSpPr/>
            <p:nvPr/>
          </p:nvGrpSpPr>
          <p:grpSpPr>
            <a:xfrm rot="0">
              <a:off x="1849298" y="721228"/>
              <a:ext cx="490416" cy="672046"/>
              <a:chOff x="0" y="0"/>
              <a:chExt cx="230529" cy="315907"/>
            </a:xfrm>
          </p:grpSpPr>
          <p:sp>
            <p:nvSpPr>
              <p:cNvPr name="Freeform 164" id="164"/>
              <p:cNvSpPr/>
              <p:nvPr/>
            </p:nvSpPr>
            <p:spPr>
              <a:xfrm flipH="false" flipV="false" rot="0">
                <a:off x="0" y="0"/>
                <a:ext cx="230529" cy="315907"/>
              </a:xfrm>
              <a:custGeom>
                <a:avLst/>
                <a:gdLst/>
                <a:ahLst/>
                <a:cxnLst/>
                <a:rect r="r" b="b" t="t" l="l"/>
                <a:pathLst>
                  <a:path h="315907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315907"/>
                    </a:lnTo>
                    <a:lnTo>
                      <a:pt x="0" y="3159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65" id="165"/>
              <p:cNvSpPr txBox="true"/>
              <p:nvPr/>
            </p:nvSpPr>
            <p:spPr>
              <a:xfrm>
                <a:off x="0" y="0"/>
                <a:ext cx="230529" cy="3159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66" id="166"/>
            <p:cNvGrpSpPr/>
            <p:nvPr/>
          </p:nvGrpSpPr>
          <p:grpSpPr>
            <a:xfrm rot="0">
              <a:off x="41083" y="989513"/>
              <a:ext cx="621093" cy="350065"/>
              <a:chOff x="0" y="0"/>
              <a:chExt cx="291956" cy="164554"/>
            </a:xfrm>
          </p:grpSpPr>
          <p:sp>
            <p:nvSpPr>
              <p:cNvPr name="Freeform 167" id="167"/>
              <p:cNvSpPr/>
              <p:nvPr/>
            </p:nvSpPr>
            <p:spPr>
              <a:xfrm flipH="false" flipV="false" rot="0">
                <a:off x="0" y="0"/>
                <a:ext cx="291956" cy="164554"/>
              </a:xfrm>
              <a:custGeom>
                <a:avLst/>
                <a:gdLst/>
                <a:ahLst/>
                <a:cxnLst/>
                <a:rect r="r" b="b" t="t" l="l"/>
                <a:pathLst>
                  <a:path h="164554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164554"/>
                    </a:lnTo>
                    <a:lnTo>
                      <a:pt x="0" y="16455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68" id="168"/>
              <p:cNvSpPr txBox="true"/>
              <p:nvPr/>
            </p:nvSpPr>
            <p:spPr>
              <a:xfrm>
                <a:off x="0" y="0"/>
                <a:ext cx="291956" cy="1645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69" id="169"/>
            <p:cNvGrpSpPr/>
            <p:nvPr/>
          </p:nvGrpSpPr>
          <p:grpSpPr>
            <a:xfrm rot="0">
              <a:off x="706997" y="774245"/>
              <a:ext cx="422277" cy="565332"/>
              <a:chOff x="0" y="0"/>
              <a:chExt cx="198499" cy="265745"/>
            </a:xfrm>
          </p:grpSpPr>
          <p:sp>
            <p:nvSpPr>
              <p:cNvPr name="Freeform 170" id="170"/>
              <p:cNvSpPr/>
              <p:nvPr/>
            </p:nvSpPr>
            <p:spPr>
              <a:xfrm flipH="false" flipV="false" rot="0">
                <a:off x="0" y="0"/>
                <a:ext cx="198499" cy="265745"/>
              </a:xfrm>
              <a:custGeom>
                <a:avLst/>
                <a:gdLst/>
                <a:ahLst/>
                <a:cxnLst/>
                <a:rect r="r" b="b" t="t" l="l"/>
                <a:pathLst>
                  <a:path h="265745" w="198499">
                    <a:moveTo>
                      <a:pt x="0" y="0"/>
                    </a:moveTo>
                    <a:lnTo>
                      <a:pt x="198499" y="0"/>
                    </a:lnTo>
                    <a:lnTo>
                      <a:pt x="198499" y="265745"/>
                    </a:lnTo>
                    <a:lnTo>
                      <a:pt x="0" y="26574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71" id="171"/>
              <p:cNvSpPr txBox="true"/>
              <p:nvPr/>
            </p:nvSpPr>
            <p:spPr>
              <a:xfrm>
                <a:off x="0" y="0"/>
                <a:ext cx="198499" cy="2657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</p:grpSp>
      <p:grpSp>
        <p:nvGrpSpPr>
          <p:cNvPr name="Group 172" id="172"/>
          <p:cNvGrpSpPr/>
          <p:nvPr/>
        </p:nvGrpSpPr>
        <p:grpSpPr>
          <a:xfrm rot="0">
            <a:off x="11266490" y="5431914"/>
            <a:ext cx="1754786" cy="1044955"/>
            <a:chOff x="0" y="0"/>
            <a:chExt cx="2339715" cy="1393274"/>
          </a:xfrm>
        </p:grpSpPr>
        <p:grpSp>
          <p:nvGrpSpPr>
            <p:cNvPr name="Group 173" id="173"/>
            <p:cNvGrpSpPr/>
            <p:nvPr/>
          </p:nvGrpSpPr>
          <p:grpSpPr>
            <a:xfrm rot="0">
              <a:off x="0" y="0"/>
              <a:ext cx="1173821" cy="672046"/>
              <a:chOff x="0" y="0"/>
              <a:chExt cx="551775" cy="315907"/>
            </a:xfrm>
          </p:grpSpPr>
          <p:sp>
            <p:nvSpPr>
              <p:cNvPr name="Freeform 174" id="174"/>
              <p:cNvSpPr/>
              <p:nvPr/>
            </p:nvSpPr>
            <p:spPr>
              <a:xfrm flipH="false" flipV="false" rot="0">
                <a:off x="0" y="0"/>
                <a:ext cx="551775" cy="315907"/>
              </a:xfrm>
              <a:custGeom>
                <a:avLst/>
                <a:gdLst/>
                <a:ahLst/>
                <a:cxnLst/>
                <a:rect r="r" b="b" t="t" l="l"/>
                <a:pathLst>
                  <a:path h="315907" w="551775">
                    <a:moveTo>
                      <a:pt x="0" y="0"/>
                    </a:moveTo>
                    <a:lnTo>
                      <a:pt x="551775" y="0"/>
                    </a:lnTo>
                    <a:lnTo>
                      <a:pt x="551775" y="315907"/>
                    </a:lnTo>
                    <a:lnTo>
                      <a:pt x="0" y="3159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75" id="175"/>
              <p:cNvSpPr txBox="true"/>
              <p:nvPr/>
            </p:nvSpPr>
            <p:spPr>
              <a:xfrm>
                <a:off x="0" y="0"/>
                <a:ext cx="551775" cy="3159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76" id="176"/>
            <p:cNvGrpSpPr/>
            <p:nvPr/>
          </p:nvGrpSpPr>
          <p:grpSpPr>
            <a:xfrm rot="0">
              <a:off x="33156" y="53017"/>
              <a:ext cx="621093" cy="163560"/>
              <a:chOff x="0" y="0"/>
              <a:chExt cx="291956" cy="76884"/>
            </a:xfrm>
          </p:grpSpPr>
          <p:sp>
            <p:nvSpPr>
              <p:cNvPr name="Freeform 177" id="177"/>
              <p:cNvSpPr/>
              <p:nvPr/>
            </p:nvSpPr>
            <p:spPr>
              <a:xfrm flipH="false" flipV="false" rot="0">
                <a:off x="0" y="0"/>
                <a:ext cx="291956" cy="76884"/>
              </a:xfrm>
              <a:custGeom>
                <a:avLst/>
                <a:gdLst/>
                <a:ahLst/>
                <a:cxnLst/>
                <a:rect r="r" b="b" t="t" l="l"/>
                <a:pathLst>
                  <a:path h="76884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76884"/>
                    </a:lnTo>
                    <a:lnTo>
                      <a:pt x="0" y="7688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78" id="178"/>
              <p:cNvSpPr txBox="true"/>
              <p:nvPr/>
            </p:nvSpPr>
            <p:spPr>
              <a:xfrm>
                <a:off x="0" y="0"/>
                <a:ext cx="291956" cy="768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79" id="179"/>
            <p:cNvGrpSpPr/>
            <p:nvPr/>
          </p:nvGrpSpPr>
          <p:grpSpPr>
            <a:xfrm rot="0">
              <a:off x="1236200" y="0"/>
              <a:ext cx="490416" cy="672046"/>
              <a:chOff x="0" y="0"/>
              <a:chExt cx="230529" cy="315907"/>
            </a:xfrm>
          </p:grpSpPr>
          <p:sp>
            <p:nvSpPr>
              <p:cNvPr name="Freeform 180" id="180"/>
              <p:cNvSpPr/>
              <p:nvPr/>
            </p:nvSpPr>
            <p:spPr>
              <a:xfrm flipH="false" flipV="false" rot="0">
                <a:off x="0" y="0"/>
                <a:ext cx="230529" cy="315907"/>
              </a:xfrm>
              <a:custGeom>
                <a:avLst/>
                <a:gdLst/>
                <a:ahLst/>
                <a:cxnLst/>
                <a:rect r="r" b="b" t="t" l="l"/>
                <a:pathLst>
                  <a:path h="315907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315907"/>
                    </a:lnTo>
                    <a:lnTo>
                      <a:pt x="0" y="3159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81" id="181"/>
              <p:cNvSpPr txBox="true"/>
              <p:nvPr/>
            </p:nvSpPr>
            <p:spPr>
              <a:xfrm>
                <a:off x="0" y="0"/>
                <a:ext cx="230529" cy="3159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82" id="182"/>
            <p:cNvGrpSpPr/>
            <p:nvPr/>
          </p:nvGrpSpPr>
          <p:grpSpPr>
            <a:xfrm rot="0">
              <a:off x="1841372" y="0"/>
              <a:ext cx="490416" cy="672046"/>
              <a:chOff x="0" y="0"/>
              <a:chExt cx="230529" cy="315907"/>
            </a:xfrm>
          </p:grpSpPr>
          <p:sp>
            <p:nvSpPr>
              <p:cNvPr name="Freeform 183" id="183"/>
              <p:cNvSpPr/>
              <p:nvPr/>
            </p:nvSpPr>
            <p:spPr>
              <a:xfrm flipH="false" flipV="false" rot="0">
                <a:off x="0" y="0"/>
                <a:ext cx="230529" cy="315907"/>
              </a:xfrm>
              <a:custGeom>
                <a:avLst/>
                <a:gdLst/>
                <a:ahLst/>
                <a:cxnLst/>
                <a:rect r="r" b="b" t="t" l="l"/>
                <a:pathLst>
                  <a:path h="315907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315907"/>
                    </a:lnTo>
                    <a:lnTo>
                      <a:pt x="0" y="3159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84" id="184"/>
              <p:cNvSpPr txBox="true"/>
              <p:nvPr/>
            </p:nvSpPr>
            <p:spPr>
              <a:xfrm>
                <a:off x="0" y="0"/>
                <a:ext cx="230529" cy="3159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85" id="185"/>
            <p:cNvGrpSpPr/>
            <p:nvPr/>
          </p:nvGrpSpPr>
          <p:grpSpPr>
            <a:xfrm rot="0">
              <a:off x="33156" y="268285"/>
              <a:ext cx="621093" cy="350065"/>
              <a:chOff x="0" y="0"/>
              <a:chExt cx="291956" cy="164554"/>
            </a:xfrm>
          </p:grpSpPr>
          <p:sp>
            <p:nvSpPr>
              <p:cNvPr name="Freeform 186" id="186"/>
              <p:cNvSpPr/>
              <p:nvPr/>
            </p:nvSpPr>
            <p:spPr>
              <a:xfrm flipH="false" flipV="false" rot="0">
                <a:off x="0" y="0"/>
                <a:ext cx="291956" cy="164554"/>
              </a:xfrm>
              <a:custGeom>
                <a:avLst/>
                <a:gdLst/>
                <a:ahLst/>
                <a:cxnLst/>
                <a:rect r="r" b="b" t="t" l="l"/>
                <a:pathLst>
                  <a:path h="164554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164554"/>
                    </a:lnTo>
                    <a:lnTo>
                      <a:pt x="0" y="16455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87" id="187"/>
              <p:cNvSpPr txBox="true"/>
              <p:nvPr/>
            </p:nvSpPr>
            <p:spPr>
              <a:xfrm>
                <a:off x="0" y="0"/>
                <a:ext cx="291956" cy="1645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88" id="188"/>
            <p:cNvGrpSpPr/>
            <p:nvPr/>
          </p:nvGrpSpPr>
          <p:grpSpPr>
            <a:xfrm rot="0">
              <a:off x="699070" y="53017"/>
              <a:ext cx="422277" cy="565332"/>
              <a:chOff x="0" y="0"/>
              <a:chExt cx="198499" cy="265745"/>
            </a:xfrm>
          </p:grpSpPr>
          <p:sp>
            <p:nvSpPr>
              <p:cNvPr name="Freeform 189" id="189"/>
              <p:cNvSpPr/>
              <p:nvPr/>
            </p:nvSpPr>
            <p:spPr>
              <a:xfrm flipH="false" flipV="false" rot="0">
                <a:off x="0" y="0"/>
                <a:ext cx="198499" cy="265745"/>
              </a:xfrm>
              <a:custGeom>
                <a:avLst/>
                <a:gdLst/>
                <a:ahLst/>
                <a:cxnLst/>
                <a:rect r="r" b="b" t="t" l="l"/>
                <a:pathLst>
                  <a:path h="265745" w="198499">
                    <a:moveTo>
                      <a:pt x="0" y="0"/>
                    </a:moveTo>
                    <a:lnTo>
                      <a:pt x="198499" y="0"/>
                    </a:lnTo>
                    <a:lnTo>
                      <a:pt x="198499" y="265745"/>
                    </a:lnTo>
                    <a:lnTo>
                      <a:pt x="0" y="26574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90" id="190"/>
              <p:cNvSpPr txBox="true"/>
              <p:nvPr/>
            </p:nvSpPr>
            <p:spPr>
              <a:xfrm>
                <a:off x="0" y="0"/>
                <a:ext cx="198499" cy="2657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91" id="191"/>
            <p:cNvGrpSpPr/>
            <p:nvPr/>
          </p:nvGrpSpPr>
          <p:grpSpPr>
            <a:xfrm rot="0">
              <a:off x="7926" y="721228"/>
              <a:ext cx="1173821" cy="672046"/>
              <a:chOff x="0" y="0"/>
              <a:chExt cx="551775" cy="315907"/>
            </a:xfrm>
          </p:grpSpPr>
          <p:sp>
            <p:nvSpPr>
              <p:cNvPr name="Freeform 192" id="192"/>
              <p:cNvSpPr/>
              <p:nvPr/>
            </p:nvSpPr>
            <p:spPr>
              <a:xfrm flipH="false" flipV="false" rot="0">
                <a:off x="0" y="0"/>
                <a:ext cx="551775" cy="315907"/>
              </a:xfrm>
              <a:custGeom>
                <a:avLst/>
                <a:gdLst/>
                <a:ahLst/>
                <a:cxnLst/>
                <a:rect r="r" b="b" t="t" l="l"/>
                <a:pathLst>
                  <a:path h="315907" w="551775">
                    <a:moveTo>
                      <a:pt x="0" y="0"/>
                    </a:moveTo>
                    <a:lnTo>
                      <a:pt x="551775" y="0"/>
                    </a:lnTo>
                    <a:lnTo>
                      <a:pt x="551775" y="315907"/>
                    </a:lnTo>
                    <a:lnTo>
                      <a:pt x="0" y="3159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93" id="193"/>
              <p:cNvSpPr txBox="true"/>
              <p:nvPr/>
            </p:nvSpPr>
            <p:spPr>
              <a:xfrm>
                <a:off x="0" y="0"/>
                <a:ext cx="551775" cy="3159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94" id="194"/>
            <p:cNvGrpSpPr/>
            <p:nvPr/>
          </p:nvGrpSpPr>
          <p:grpSpPr>
            <a:xfrm rot="0">
              <a:off x="41083" y="774245"/>
              <a:ext cx="621093" cy="163560"/>
              <a:chOff x="0" y="0"/>
              <a:chExt cx="291956" cy="76884"/>
            </a:xfrm>
          </p:grpSpPr>
          <p:sp>
            <p:nvSpPr>
              <p:cNvPr name="Freeform 195" id="195"/>
              <p:cNvSpPr/>
              <p:nvPr/>
            </p:nvSpPr>
            <p:spPr>
              <a:xfrm flipH="false" flipV="false" rot="0">
                <a:off x="0" y="0"/>
                <a:ext cx="291956" cy="76884"/>
              </a:xfrm>
              <a:custGeom>
                <a:avLst/>
                <a:gdLst/>
                <a:ahLst/>
                <a:cxnLst/>
                <a:rect r="r" b="b" t="t" l="l"/>
                <a:pathLst>
                  <a:path h="76884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76884"/>
                    </a:lnTo>
                    <a:lnTo>
                      <a:pt x="0" y="7688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196" id="196"/>
              <p:cNvSpPr txBox="true"/>
              <p:nvPr/>
            </p:nvSpPr>
            <p:spPr>
              <a:xfrm>
                <a:off x="0" y="0"/>
                <a:ext cx="291956" cy="768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197" id="197"/>
            <p:cNvGrpSpPr/>
            <p:nvPr/>
          </p:nvGrpSpPr>
          <p:grpSpPr>
            <a:xfrm rot="0">
              <a:off x="1244127" y="721228"/>
              <a:ext cx="490416" cy="672046"/>
              <a:chOff x="0" y="0"/>
              <a:chExt cx="230529" cy="315907"/>
            </a:xfrm>
          </p:grpSpPr>
          <p:sp>
            <p:nvSpPr>
              <p:cNvPr name="Freeform 198" id="198"/>
              <p:cNvSpPr/>
              <p:nvPr/>
            </p:nvSpPr>
            <p:spPr>
              <a:xfrm flipH="false" flipV="false" rot="0">
                <a:off x="0" y="0"/>
                <a:ext cx="230529" cy="315907"/>
              </a:xfrm>
              <a:custGeom>
                <a:avLst/>
                <a:gdLst/>
                <a:ahLst/>
                <a:cxnLst/>
                <a:rect r="r" b="b" t="t" l="l"/>
                <a:pathLst>
                  <a:path h="315907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315907"/>
                    </a:lnTo>
                    <a:lnTo>
                      <a:pt x="0" y="3159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99" id="199"/>
              <p:cNvSpPr txBox="true"/>
              <p:nvPr/>
            </p:nvSpPr>
            <p:spPr>
              <a:xfrm>
                <a:off x="0" y="0"/>
                <a:ext cx="230529" cy="3159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200" id="200"/>
            <p:cNvGrpSpPr/>
            <p:nvPr/>
          </p:nvGrpSpPr>
          <p:grpSpPr>
            <a:xfrm rot="0">
              <a:off x="1849298" y="721228"/>
              <a:ext cx="490416" cy="672046"/>
              <a:chOff x="0" y="0"/>
              <a:chExt cx="230529" cy="315907"/>
            </a:xfrm>
          </p:grpSpPr>
          <p:sp>
            <p:nvSpPr>
              <p:cNvPr name="Freeform 201" id="201"/>
              <p:cNvSpPr/>
              <p:nvPr/>
            </p:nvSpPr>
            <p:spPr>
              <a:xfrm flipH="false" flipV="false" rot="0">
                <a:off x="0" y="0"/>
                <a:ext cx="230529" cy="315907"/>
              </a:xfrm>
              <a:custGeom>
                <a:avLst/>
                <a:gdLst/>
                <a:ahLst/>
                <a:cxnLst/>
                <a:rect r="r" b="b" t="t" l="l"/>
                <a:pathLst>
                  <a:path h="315907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315907"/>
                    </a:lnTo>
                    <a:lnTo>
                      <a:pt x="0" y="3159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202" id="202"/>
              <p:cNvSpPr txBox="true"/>
              <p:nvPr/>
            </p:nvSpPr>
            <p:spPr>
              <a:xfrm>
                <a:off x="0" y="0"/>
                <a:ext cx="230529" cy="3159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203" id="203"/>
            <p:cNvGrpSpPr/>
            <p:nvPr/>
          </p:nvGrpSpPr>
          <p:grpSpPr>
            <a:xfrm rot="0">
              <a:off x="41083" y="989513"/>
              <a:ext cx="621093" cy="350065"/>
              <a:chOff x="0" y="0"/>
              <a:chExt cx="291956" cy="164554"/>
            </a:xfrm>
          </p:grpSpPr>
          <p:sp>
            <p:nvSpPr>
              <p:cNvPr name="Freeform 204" id="204"/>
              <p:cNvSpPr/>
              <p:nvPr/>
            </p:nvSpPr>
            <p:spPr>
              <a:xfrm flipH="false" flipV="false" rot="0">
                <a:off x="0" y="0"/>
                <a:ext cx="291956" cy="164554"/>
              </a:xfrm>
              <a:custGeom>
                <a:avLst/>
                <a:gdLst/>
                <a:ahLst/>
                <a:cxnLst/>
                <a:rect r="r" b="b" t="t" l="l"/>
                <a:pathLst>
                  <a:path h="164554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164554"/>
                    </a:lnTo>
                    <a:lnTo>
                      <a:pt x="0" y="16455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205" id="205"/>
              <p:cNvSpPr txBox="true"/>
              <p:nvPr/>
            </p:nvSpPr>
            <p:spPr>
              <a:xfrm>
                <a:off x="0" y="0"/>
                <a:ext cx="291956" cy="1645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206" id="206"/>
            <p:cNvGrpSpPr/>
            <p:nvPr/>
          </p:nvGrpSpPr>
          <p:grpSpPr>
            <a:xfrm rot="0">
              <a:off x="706997" y="774245"/>
              <a:ext cx="422277" cy="565332"/>
              <a:chOff x="0" y="0"/>
              <a:chExt cx="198499" cy="265745"/>
            </a:xfrm>
          </p:grpSpPr>
          <p:sp>
            <p:nvSpPr>
              <p:cNvPr name="Freeform 207" id="207"/>
              <p:cNvSpPr/>
              <p:nvPr/>
            </p:nvSpPr>
            <p:spPr>
              <a:xfrm flipH="false" flipV="false" rot="0">
                <a:off x="0" y="0"/>
                <a:ext cx="198499" cy="265745"/>
              </a:xfrm>
              <a:custGeom>
                <a:avLst/>
                <a:gdLst/>
                <a:ahLst/>
                <a:cxnLst/>
                <a:rect r="r" b="b" t="t" l="l"/>
                <a:pathLst>
                  <a:path h="265745" w="198499">
                    <a:moveTo>
                      <a:pt x="0" y="0"/>
                    </a:moveTo>
                    <a:lnTo>
                      <a:pt x="198499" y="0"/>
                    </a:lnTo>
                    <a:lnTo>
                      <a:pt x="198499" y="265745"/>
                    </a:lnTo>
                    <a:lnTo>
                      <a:pt x="0" y="26574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208" id="208"/>
              <p:cNvSpPr txBox="true"/>
              <p:nvPr/>
            </p:nvSpPr>
            <p:spPr>
              <a:xfrm>
                <a:off x="0" y="0"/>
                <a:ext cx="198499" cy="2657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</p:grpSp>
      <p:grpSp>
        <p:nvGrpSpPr>
          <p:cNvPr name="Group 209" id="209"/>
          <p:cNvGrpSpPr/>
          <p:nvPr/>
        </p:nvGrpSpPr>
        <p:grpSpPr>
          <a:xfrm rot="0">
            <a:off x="13469709" y="4671733"/>
            <a:ext cx="1748841" cy="1333369"/>
            <a:chOff x="0" y="0"/>
            <a:chExt cx="2331788" cy="1777826"/>
          </a:xfrm>
        </p:grpSpPr>
        <p:grpSp>
          <p:nvGrpSpPr>
            <p:cNvPr name="Group 210" id="210"/>
            <p:cNvGrpSpPr/>
            <p:nvPr/>
          </p:nvGrpSpPr>
          <p:grpSpPr>
            <a:xfrm rot="0">
              <a:off x="0" y="0"/>
              <a:ext cx="1173821" cy="1777826"/>
              <a:chOff x="0" y="0"/>
              <a:chExt cx="551775" cy="835698"/>
            </a:xfrm>
          </p:grpSpPr>
          <p:sp>
            <p:nvSpPr>
              <p:cNvPr name="Freeform 211" id="211"/>
              <p:cNvSpPr/>
              <p:nvPr/>
            </p:nvSpPr>
            <p:spPr>
              <a:xfrm flipH="false" flipV="false" rot="0">
                <a:off x="0" y="0"/>
                <a:ext cx="551775" cy="835698"/>
              </a:xfrm>
              <a:custGeom>
                <a:avLst/>
                <a:gdLst/>
                <a:ahLst/>
                <a:cxnLst/>
                <a:rect r="r" b="b" t="t" l="l"/>
                <a:pathLst>
                  <a:path h="835698" w="551775">
                    <a:moveTo>
                      <a:pt x="0" y="0"/>
                    </a:moveTo>
                    <a:lnTo>
                      <a:pt x="551775" y="0"/>
                    </a:lnTo>
                    <a:lnTo>
                      <a:pt x="551775" y="835698"/>
                    </a:lnTo>
                    <a:lnTo>
                      <a:pt x="0" y="83569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212" id="212"/>
              <p:cNvSpPr txBox="true"/>
              <p:nvPr/>
            </p:nvSpPr>
            <p:spPr>
              <a:xfrm>
                <a:off x="0" y="0"/>
                <a:ext cx="551775" cy="835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213" id="213"/>
            <p:cNvGrpSpPr/>
            <p:nvPr/>
          </p:nvGrpSpPr>
          <p:grpSpPr>
            <a:xfrm rot="0">
              <a:off x="33156" y="140251"/>
              <a:ext cx="621093" cy="432680"/>
              <a:chOff x="0" y="0"/>
              <a:chExt cx="291956" cy="203389"/>
            </a:xfrm>
          </p:grpSpPr>
          <p:sp>
            <p:nvSpPr>
              <p:cNvPr name="Freeform 214" id="214"/>
              <p:cNvSpPr/>
              <p:nvPr/>
            </p:nvSpPr>
            <p:spPr>
              <a:xfrm flipH="false" flipV="false" rot="0">
                <a:off x="0" y="0"/>
                <a:ext cx="291956" cy="203389"/>
              </a:xfrm>
              <a:custGeom>
                <a:avLst/>
                <a:gdLst/>
                <a:ahLst/>
                <a:cxnLst/>
                <a:rect r="r" b="b" t="t" l="l"/>
                <a:pathLst>
                  <a:path h="203389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203389"/>
                    </a:lnTo>
                    <a:lnTo>
                      <a:pt x="0" y="20338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215" id="215"/>
              <p:cNvSpPr txBox="true"/>
              <p:nvPr/>
            </p:nvSpPr>
            <p:spPr>
              <a:xfrm>
                <a:off x="0" y="0"/>
                <a:ext cx="291956" cy="2033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216" id="216"/>
            <p:cNvGrpSpPr/>
            <p:nvPr/>
          </p:nvGrpSpPr>
          <p:grpSpPr>
            <a:xfrm rot="0">
              <a:off x="1236200" y="0"/>
              <a:ext cx="490416" cy="1777826"/>
              <a:chOff x="0" y="0"/>
              <a:chExt cx="230529" cy="835698"/>
            </a:xfrm>
          </p:grpSpPr>
          <p:sp>
            <p:nvSpPr>
              <p:cNvPr name="Freeform 217" id="217"/>
              <p:cNvSpPr/>
              <p:nvPr/>
            </p:nvSpPr>
            <p:spPr>
              <a:xfrm flipH="false" flipV="false" rot="0">
                <a:off x="0" y="0"/>
                <a:ext cx="230529" cy="835698"/>
              </a:xfrm>
              <a:custGeom>
                <a:avLst/>
                <a:gdLst/>
                <a:ahLst/>
                <a:cxnLst/>
                <a:rect r="r" b="b" t="t" l="l"/>
                <a:pathLst>
                  <a:path h="835698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835698"/>
                    </a:lnTo>
                    <a:lnTo>
                      <a:pt x="0" y="83569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218" id="218"/>
              <p:cNvSpPr txBox="true"/>
              <p:nvPr/>
            </p:nvSpPr>
            <p:spPr>
              <a:xfrm>
                <a:off x="0" y="0"/>
                <a:ext cx="230529" cy="835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219" id="219"/>
            <p:cNvGrpSpPr/>
            <p:nvPr/>
          </p:nvGrpSpPr>
          <p:grpSpPr>
            <a:xfrm rot="0">
              <a:off x="1841372" y="0"/>
              <a:ext cx="490416" cy="1777826"/>
              <a:chOff x="0" y="0"/>
              <a:chExt cx="230529" cy="835698"/>
            </a:xfrm>
          </p:grpSpPr>
          <p:sp>
            <p:nvSpPr>
              <p:cNvPr name="Freeform 220" id="220"/>
              <p:cNvSpPr/>
              <p:nvPr/>
            </p:nvSpPr>
            <p:spPr>
              <a:xfrm flipH="false" flipV="false" rot="0">
                <a:off x="0" y="0"/>
                <a:ext cx="230529" cy="835698"/>
              </a:xfrm>
              <a:custGeom>
                <a:avLst/>
                <a:gdLst/>
                <a:ahLst/>
                <a:cxnLst/>
                <a:rect r="r" b="b" t="t" l="l"/>
                <a:pathLst>
                  <a:path h="835698" w="230529">
                    <a:moveTo>
                      <a:pt x="0" y="0"/>
                    </a:moveTo>
                    <a:lnTo>
                      <a:pt x="230529" y="0"/>
                    </a:lnTo>
                    <a:lnTo>
                      <a:pt x="230529" y="835698"/>
                    </a:lnTo>
                    <a:lnTo>
                      <a:pt x="0" y="83569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221" id="221"/>
              <p:cNvSpPr txBox="true"/>
              <p:nvPr/>
            </p:nvSpPr>
            <p:spPr>
              <a:xfrm>
                <a:off x="0" y="0"/>
                <a:ext cx="230529" cy="835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222" id="222"/>
            <p:cNvGrpSpPr/>
            <p:nvPr/>
          </p:nvGrpSpPr>
          <p:grpSpPr>
            <a:xfrm rot="0">
              <a:off x="33156" y="709719"/>
              <a:ext cx="621093" cy="926060"/>
              <a:chOff x="0" y="0"/>
              <a:chExt cx="291956" cy="435311"/>
            </a:xfrm>
          </p:grpSpPr>
          <p:sp>
            <p:nvSpPr>
              <p:cNvPr name="Freeform 223" id="223"/>
              <p:cNvSpPr/>
              <p:nvPr/>
            </p:nvSpPr>
            <p:spPr>
              <a:xfrm flipH="false" flipV="false" rot="0">
                <a:off x="0" y="0"/>
                <a:ext cx="291956" cy="435311"/>
              </a:xfrm>
              <a:custGeom>
                <a:avLst/>
                <a:gdLst/>
                <a:ahLst/>
                <a:cxnLst/>
                <a:rect r="r" b="b" t="t" l="l"/>
                <a:pathLst>
                  <a:path h="435311" w="291956">
                    <a:moveTo>
                      <a:pt x="0" y="0"/>
                    </a:moveTo>
                    <a:lnTo>
                      <a:pt x="291956" y="0"/>
                    </a:lnTo>
                    <a:lnTo>
                      <a:pt x="291956" y="435311"/>
                    </a:lnTo>
                    <a:lnTo>
                      <a:pt x="0" y="43531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224" id="224"/>
              <p:cNvSpPr txBox="true"/>
              <p:nvPr/>
            </p:nvSpPr>
            <p:spPr>
              <a:xfrm>
                <a:off x="0" y="0"/>
                <a:ext cx="291956" cy="4353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  <p:grpSp>
          <p:nvGrpSpPr>
            <p:cNvPr name="Group 225" id="225"/>
            <p:cNvGrpSpPr/>
            <p:nvPr/>
          </p:nvGrpSpPr>
          <p:grpSpPr>
            <a:xfrm rot="0">
              <a:off x="699070" y="140251"/>
              <a:ext cx="422277" cy="1495527"/>
              <a:chOff x="0" y="0"/>
              <a:chExt cx="198499" cy="702999"/>
            </a:xfrm>
          </p:grpSpPr>
          <p:sp>
            <p:nvSpPr>
              <p:cNvPr name="Freeform 226" id="226"/>
              <p:cNvSpPr/>
              <p:nvPr/>
            </p:nvSpPr>
            <p:spPr>
              <a:xfrm flipH="false" flipV="false" rot="0">
                <a:off x="0" y="0"/>
                <a:ext cx="198499" cy="702999"/>
              </a:xfrm>
              <a:custGeom>
                <a:avLst/>
                <a:gdLst/>
                <a:ahLst/>
                <a:cxnLst/>
                <a:rect r="r" b="b" t="t" l="l"/>
                <a:pathLst>
                  <a:path h="702999" w="198499">
                    <a:moveTo>
                      <a:pt x="0" y="0"/>
                    </a:moveTo>
                    <a:lnTo>
                      <a:pt x="198499" y="0"/>
                    </a:lnTo>
                    <a:lnTo>
                      <a:pt x="198499" y="702999"/>
                    </a:lnTo>
                    <a:lnTo>
                      <a:pt x="0" y="70299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name="TextBox 227" id="227"/>
              <p:cNvSpPr txBox="true"/>
              <p:nvPr/>
            </p:nvSpPr>
            <p:spPr>
              <a:xfrm>
                <a:off x="0" y="0"/>
                <a:ext cx="198499" cy="7029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"/>
                  </a:lnSpc>
                </a:pPr>
              </a:p>
            </p:txBody>
          </p:sp>
        </p:grpSp>
      </p:grp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08031"/>
            <a:chOff x="0" y="0"/>
            <a:chExt cx="4816593" cy="6078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07876"/>
            </a:xfrm>
            <a:custGeom>
              <a:avLst/>
              <a:gdLst/>
              <a:ahLst/>
              <a:cxnLst/>
              <a:rect r="r" b="b" t="t" l="l"/>
              <a:pathLst>
                <a:path h="60787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07876"/>
                  </a:lnTo>
                  <a:lnTo>
                    <a:pt x="0" y="607876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626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712490" y="1164653"/>
            <a:ext cx="1227981" cy="638897"/>
            <a:chOff x="0" y="0"/>
            <a:chExt cx="1637308" cy="8518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15396" y="0"/>
              <a:ext cx="406516" cy="406516"/>
            </a:xfrm>
            <a:custGeom>
              <a:avLst/>
              <a:gdLst/>
              <a:ahLst/>
              <a:cxnLst/>
              <a:rect r="r" b="b" t="t" l="l"/>
              <a:pathLst>
                <a:path h="406516" w="406516">
                  <a:moveTo>
                    <a:pt x="0" y="0"/>
                  </a:moveTo>
                  <a:lnTo>
                    <a:pt x="406516" y="0"/>
                  </a:lnTo>
                  <a:lnTo>
                    <a:pt x="406516" y="406516"/>
                  </a:lnTo>
                  <a:lnTo>
                    <a:pt x="0" y="406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423809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387466"/>
              <a:ext cx="1637308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DFBFB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Manulife 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1179" y="3230938"/>
            <a:ext cx="3911168" cy="1505962"/>
          </a:xfrm>
          <a:custGeom>
            <a:avLst/>
            <a:gdLst/>
            <a:ahLst/>
            <a:cxnLst/>
            <a:rect r="r" b="b" t="t" l="l"/>
            <a:pathLst>
              <a:path h="1505962" w="3911168">
                <a:moveTo>
                  <a:pt x="0" y="0"/>
                </a:moveTo>
                <a:lnTo>
                  <a:pt x="3911168" y="0"/>
                </a:lnTo>
                <a:lnTo>
                  <a:pt x="3911168" y="1505962"/>
                </a:lnTo>
                <a:lnTo>
                  <a:pt x="0" y="15059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3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39885" y="2471047"/>
            <a:ext cx="3661161" cy="3661161"/>
          </a:xfrm>
          <a:custGeom>
            <a:avLst/>
            <a:gdLst/>
            <a:ahLst/>
            <a:cxnLst/>
            <a:rect r="r" b="b" t="t" l="l"/>
            <a:pathLst>
              <a:path h="3661161" w="3661161">
                <a:moveTo>
                  <a:pt x="0" y="0"/>
                </a:moveTo>
                <a:lnTo>
                  <a:pt x="3661161" y="0"/>
                </a:lnTo>
                <a:lnTo>
                  <a:pt x="3661161" y="3661160"/>
                </a:lnTo>
                <a:lnTo>
                  <a:pt x="0" y="36611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50321" y="3010501"/>
            <a:ext cx="4066340" cy="1946837"/>
          </a:xfrm>
          <a:custGeom>
            <a:avLst/>
            <a:gdLst/>
            <a:ahLst/>
            <a:cxnLst/>
            <a:rect r="r" b="b" t="t" l="l"/>
            <a:pathLst>
              <a:path h="1946837" w="4066340">
                <a:moveTo>
                  <a:pt x="0" y="0"/>
                </a:moveTo>
                <a:lnTo>
                  <a:pt x="4066340" y="0"/>
                </a:lnTo>
                <a:lnTo>
                  <a:pt x="4066340" y="1946837"/>
                </a:lnTo>
                <a:lnTo>
                  <a:pt x="0" y="1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744" r="0" b="-8744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3756" y="5648748"/>
            <a:ext cx="3923393" cy="3287214"/>
          </a:xfrm>
          <a:custGeom>
            <a:avLst/>
            <a:gdLst/>
            <a:ahLst/>
            <a:cxnLst/>
            <a:rect r="r" b="b" t="t" l="l"/>
            <a:pathLst>
              <a:path h="3287214" w="3923393">
                <a:moveTo>
                  <a:pt x="0" y="0"/>
                </a:moveTo>
                <a:lnTo>
                  <a:pt x="3923393" y="0"/>
                </a:lnTo>
                <a:lnTo>
                  <a:pt x="3923393" y="3287215"/>
                </a:lnTo>
                <a:lnTo>
                  <a:pt x="0" y="32872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0123" t="0" r="-33759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876746" y="5505524"/>
            <a:ext cx="3778045" cy="3430439"/>
          </a:xfrm>
          <a:custGeom>
            <a:avLst/>
            <a:gdLst/>
            <a:ahLst/>
            <a:cxnLst/>
            <a:rect r="r" b="b" t="t" l="l"/>
            <a:pathLst>
              <a:path h="3430439" w="3778045">
                <a:moveTo>
                  <a:pt x="0" y="0"/>
                </a:moveTo>
                <a:lnTo>
                  <a:pt x="3778045" y="0"/>
                </a:lnTo>
                <a:lnTo>
                  <a:pt x="3778045" y="3430439"/>
                </a:lnTo>
                <a:lnTo>
                  <a:pt x="0" y="34304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22724" t="0" r="-15265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3055828">
            <a:off x="14897786" y="748103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017057" y="5794094"/>
            <a:ext cx="2099604" cy="2025878"/>
          </a:xfrm>
          <a:custGeom>
            <a:avLst/>
            <a:gdLst/>
            <a:ahLst/>
            <a:cxnLst/>
            <a:rect r="r" b="b" t="t" l="l"/>
            <a:pathLst>
              <a:path h="2025878" w="2099604">
                <a:moveTo>
                  <a:pt x="0" y="0"/>
                </a:moveTo>
                <a:lnTo>
                  <a:pt x="2099604" y="0"/>
                </a:lnTo>
                <a:lnTo>
                  <a:pt x="2099604" y="2025878"/>
                </a:lnTo>
                <a:lnTo>
                  <a:pt x="0" y="202587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42415" t="0" r="-41371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526678" y="5565395"/>
            <a:ext cx="4108734" cy="3370568"/>
          </a:xfrm>
          <a:custGeom>
            <a:avLst/>
            <a:gdLst/>
            <a:ahLst/>
            <a:cxnLst/>
            <a:rect r="r" b="b" t="t" l="l"/>
            <a:pathLst>
              <a:path h="3370568" w="4108734">
                <a:moveTo>
                  <a:pt x="0" y="0"/>
                </a:moveTo>
                <a:lnTo>
                  <a:pt x="4108734" y="0"/>
                </a:lnTo>
                <a:lnTo>
                  <a:pt x="4108734" y="3370568"/>
                </a:lnTo>
                <a:lnTo>
                  <a:pt x="0" y="33705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7454" t="0" r="-107561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60597" y="2672670"/>
            <a:ext cx="2357899" cy="2832854"/>
          </a:xfrm>
          <a:custGeom>
            <a:avLst/>
            <a:gdLst/>
            <a:ahLst/>
            <a:cxnLst/>
            <a:rect r="r" b="b" t="t" l="l"/>
            <a:pathLst>
              <a:path h="2832854" w="2357899">
                <a:moveTo>
                  <a:pt x="0" y="0"/>
                </a:moveTo>
                <a:lnTo>
                  <a:pt x="2357899" y="0"/>
                </a:lnTo>
                <a:lnTo>
                  <a:pt x="2357899" y="2832854"/>
                </a:lnTo>
                <a:lnTo>
                  <a:pt x="0" y="283285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49093" t="-34653" r="-217418" b="-36944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690980" y="453603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ALM</a:t>
            </a:r>
          </a:p>
        </p:txBody>
      </p:sp>
      <p:sp>
        <p:nvSpPr>
          <p:cNvPr name="TextBox 19" id="19"/>
          <p:cNvSpPr txBox="true"/>
          <p:nvPr/>
        </p:nvSpPr>
        <p:spPr>
          <a:xfrm rot="60537">
            <a:off x="14299386" y="8127961"/>
            <a:ext cx="3531944" cy="728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1"/>
              </a:lnSpc>
            </a:pPr>
            <a:r>
              <a:rPr lang="en-US" sz="3816" spc="141">
                <a:solidFill>
                  <a:srgbClr val="527BE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AZURE KEY VAULT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-5959915" y="49826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3088" y="1297562"/>
            <a:ext cx="13142501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TROUBLESHOOTING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36286" y="2834550"/>
            <a:ext cx="11448220" cy="94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0"/>
              </a:lnSpc>
            </a:pPr>
            <a:r>
              <a:rPr lang="en-US" sz="26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Cheking pod logs for better understanding, what went wrong in deployment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93274" y="3523272"/>
            <a:ext cx="3250726" cy="250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1855" indent="-255927" lvl="1">
              <a:lnSpc>
                <a:spcPts val="3319"/>
              </a:lnSpc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Subscription name </a:t>
            </a:r>
          </a:p>
          <a:p>
            <a:pPr algn="just" marL="511855" indent="-255927" lvl="1">
              <a:lnSpc>
                <a:spcPts val="3319"/>
              </a:lnSpc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Namespare</a:t>
            </a:r>
          </a:p>
          <a:p>
            <a:pPr algn="just" marL="511855" indent="-255927" lvl="1">
              <a:lnSpc>
                <a:spcPts val="3319"/>
              </a:lnSpc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Resource group</a:t>
            </a:r>
          </a:p>
          <a:p>
            <a:pPr algn="just" marL="511855" indent="-255927" lvl="1">
              <a:lnSpc>
                <a:spcPts val="3319"/>
              </a:lnSpc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Pod name</a:t>
            </a:r>
          </a:p>
          <a:p>
            <a:pPr algn="just" marL="511855" indent="-255927" lvl="1">
              <a:lnSpc>
                <a:spcPts val="3319"/>
              </a:lnSpc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App name</a:t>
            </a:r>
          </a:p>
          <a:p>
            <a:pPr algn="just" marL="511855" indent="-255927" lvl="1">
              <a:lnSpc>
                <a:spcPts val="3319"/>
              </a:lnSpc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Deployement name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63041" y="4246058"/>
            <a:ext cx="2656978" cy="10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5058" indent="-222529" lvl="1">
              <a:lnSpc>
                <a:spcPts val="2885"/>
              </a:lnSpc>
              <a:buFont typeface="Arial"/>
              <a:buChar char="•"/>
            </a:pPr>
            <a:r>
              <a:rPr lang="en-US" sz="20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kubectl</a:t>
            </a:r>
          </a:p>
          <a:p>
            <a:pPr algn="just" marL="445058" indent="-222529" lvl="1">
              <a:lnSpc>
                <a:spcPts val="2885"/>
              </a:lnSpc>
              <a:buFont typeface="Arial"/>
              <a:buChar char="•"/>
            </a:pPr>
            <a:r>
              <a:rPr lang="en-US" sz="20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cli</a:t>
            </a:r>
          </a:p>
          <a:p>
            <a:pPr algn="just" marL="445058" indent="-222529" lvl="1">
              <a:lnSpc>
                <a:spcPts val="2885"/>
              </a:lnSpc>
              <a:buFont typeface="Arial"/>
              <a:buChar char="•"/>
            </a:pPr>
            <a:r>
              <a:rPr lang="en-US" sz="20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command prompt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83731" y="6652282"/>
            <a:ext cx="12266901" cy="235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7"/>
              </a:lnSpc>
            </a:pPr>
            <a:r>
              <a:rPr lang="en-US" sz="268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 login --user &lt;username&gt; --password &lt;pwd&gt;</a:t>
            </a:r>
          </a:p>
          <a:p>
            <a:pPr algn="just">
              <a:lnSpc>
                <a:spcPts val="3757"/>
              </a:lnSpc>
            </a:pPr>
            <a:r>
              <a:rPr lang="en-US" sz="268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 account set --subscription &lt;subscription_name&gt;</a:t>
            </a:r>
          </a:p>
          <a:p>
            <a:pPr algn="just">
              <a:lnSpc>
                <a:spcPts val="3757"/>
              </a:lnSpc>
            </a:pPr>
            <a:r>
              <a:rPr lang="en-US" sz="268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 aks get-credentials --resource-group &lt;rg_name&gt; --name &lt;app_name&gt; </a:t>
            </a:r>
          </a:p>
          <a:p>
            <a:pPr algn="just">
              <a:lnSpc>
                <a:spcPts val="3757"/>
              </a:lnSpc>
            </a:pPr>
            <a:r>
              <a:rPr lang="en-US" sz="268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kubectl get pods -n &lt;namespace&gt;</a:t>
            </a:r>
          </a:p>
          <a:p>
            <a:pPr algn="just">
              <a:lnSpc>
                <a:spcPts val="3757"/>
              </a:lnSpc>
            </a:pPr>
            <a:r>
              <a:rPr lang="en-US" sz="268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kubectl logs &lt;pod_name&gt; -n &lt;namespace&gt;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2683214" y="754380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7441" y="1207516"/>
            <a:ext cx="1442748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STEPS TO MOVE TO AKS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148649" y="4264628"/>
            <a:ext cx="8564314" cy="288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app registration (rasie snow request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collect required information including secrets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create a docker image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create pipeline and required info like SPNs for ACR and AKS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setup akv and mapping with help of AKS team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whitelisting everything for inter-network transitions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setup environment in github</a:t>
            </a:r>
          </a:p>
          <a:p>
            <a:pPr algn="l">
              <a:lnSpc>
                <a:spcPts val="285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2118" y="1275339"/>
            <a:ext cx="11839895" cy="846271"/>
            <a:chOff x="0" y="0"/>
            <a:chExt cx="4536376" cy="3242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6376" cy="324243"/>
            </a:xfrm>
            <a:custGeom>
              <a:avLst/>
              <a:gdLst/>
              <a:ahLst/>
              <a:cxnLst/>
              <a:rect r="r" b="b" t="t" l="l"/>
              <a:pathLst>
                <a:path h="324243" w="4536376">
                  <a:moveTo>
                    <a:pt x="0" y="0"/>
                  </a:moveTo>
                  <a:lnTo>
                    <a:pt x="4536376" y="0"/>
                  </a:lnTo>
                  <a:lnTo>
                    <a:pt x="4536376" y="324243"/>
                  </a:lnTo>
                  <a:lnTo>
                    <a:pt x="0" y="32424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536376" cy="34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712490" y="1164653"/>
            <a:ext cx="1227981" cy="638897"/>
            <a:chOff x="0" y="0"/>
            <a:chExt cx="1637308" cy="8518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15396" y="0"/>
              <a:ext cx="406516" cy="406516"/>
            </a:xfrm>
            <a:custGeom>
              <a:avLst/>
              <a:gdLst/>
              <a:ahLst/>
              <a:cxnLst/>
              <a:rect r="r" b="b" t="t" l="l"/>
              <a:pathLst>
                <a:path h="406516" w="406516">
                  <a:moveTo>
                    <a:pt x="0" y="0"/>
                  </a:moveTo>
                  <a:lnTo>
                    <a:pt x="406516" y="0"/>
                  </a:lnTo>
                  <a:lnTo>
                    <a:pt x="406516" y="406516"/>
                  </a:lnTo>
                  <a:lnTo>
                    <a:pt x="0" y="406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423809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387466"/>
              <a:ext cx="1637308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31F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Manulife 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61507" y="2457203"/>
            <a:ext cx="8750982" cy="7155133"/>
          </a:xfrm>
          <a:custGeom>
            <a:avLst/>
            <a:gdLst/>
            <a:ahLst/>
            <a:cxnLst/>
            <a:rect r="r" b="b" t="t" l="l"/>
            <a:pathLst>
              <a:path h="7155133" w="8750982">
                <a:moveTo>
                  <a:pt x="0" y="0"/>
                </a:moveTo>
                <a:lnTo>
                  <a:pt x="8750983" y="0"/>
                </a:lnTo>
                <a:lnTo>
                  <a:pt x="8750983" y="7155133"/>
                </a:lnTo>
                <a:lnTo>
                  <a:pt x="0" y="71551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566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72118" y="895350"/>
            <a:ext cx="11156628" cy="134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87"/>
              </a:lnSpc>
            </a:pPr>
            <a:r>
              <a:rPr lang="en-US" b="true" sz="7961" spc="78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APP REGISTRATION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1905" y="3153341"/>
            <a:ext cx="6079602" cy="701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  <a:spcBef>
                <a:spcPts val="4071"/>
              </a:spcBef>
            </a:pPr>
            <a:r>
              <a:rPr lang="en-US" sz="3877" spc="232">
                <a:solidFill>
                  <a:srgbClr val="000000"/>
                </a:solidFill>
                <a:latin typeface="Hussar Ekologiczy"/>
                <a:ea typeface="Hussar Ekologiczy"/>
                <a:cs typeface="Hussar Ekologiczy"/>
                <a:sym typeface="Hussar Ekologiczy"/>
              </a:rPr>
              <a:t>KEYWORDS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31994" y="4115746"/>
            <a:ext cx="3819382" cy="1768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5971" indent="-272986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Directory (Tenant ID)</a:t>
            </a:r>
          </a:p>
          <a:p>
            <a:pPr algn="just" marL="545971" indent="-272986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Application (Client ID)</a:t>
            </a:r>
          </a:p>
          <a:p>
            <a:pPr algn="just" marL="545971" indent="-272986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Client Secret ID</a:t>
            </a:r>
          </a:p>
          <a:p>
            <a:pPr algn="just" marL="545971" indent="-272986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Client Secret Value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2118" y="1275339"/>
            <a:ext cx="11839895" cy="846271"/>
            <a:chOff x="0" y="0"/>
            <a:chExt cx="4536376" cy="3242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6376" cy="324243"/>
            </a:xfrm>
            <a:custGeom>
              <a:avLst/>
              <a:gdLst/>
              <a:ahLst/>
              <a:cxnLst/>
              <a:rect r="r" b="b" t="t" l="l"/>
              <a:pathLst>
                <a:path h="324243" w="4536376">
                  <a:moveTo>
                    <a:pt x="0" y="0"/>
                  </a:moveTo>
                  <a:lnTo>
                    <a:pt x="4536376" y="0"/>
                  </a:lnTo>
                  <a:lnTo>
                    <a:pt x="4536376" y="324243"/>
                  </a:lnTo>
                  <a:lnTo>
                    <a:pt x="0" y="32424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536376" cy="34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712490" y="1164653"/>
            <a:ext cx="1227981" cy="638897"/>
            <a:chOff x="0" y="0"/>
            <a:chExt cx="1637308" cy="8518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15396" y="0"/>
              <a:ext cx="406516" cy="406516"/>
            </a:xfrm>
            <a:custGeom>
              <a:avLst/>
              <a:gdLst/>
              <a:ahLst/>
              <a:cxnLst/>
              <a:rect r="r" b="b" t="t" l="l"/>
              <a:pathLst>
                <a:path h="406516" w="406516">
                  <a:moveTo>
                    <a:pt x="0" y="0"/>
                  </a:moveTo>
                  <a:lnTo>
                    <a:pt x="406516" y="0"/>
                  </a:lnTo>
                  <a:lnTo>
                    <a:pt x="406516" y="406516"/>
                  </a:lnTo>
                  <a:lnTo>
                    <a:pt x="0" y="406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423809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387466"/>
              <a:ext cx="1637308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31F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Manulife 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183129" y="2811297"/>
            <a:ext cx="11301259" cy="5438731"/>
          </a:xfrm>
          <a:custGeom>
            <a:avLst/>
            <a:gdLst/>
            <a:ahLst/>
            <a:cxnLst/>
            <a:rect r="r" b="b" t="t" l="l"/>
            <a:pathLst>
              <a:path h="5438731" w="11301259">
                <a:moveTo>
                  <a:pt x="0" y="0"/>
                </a:moveTo>
                <a:lnTo>
                  <a:pt x="11301259" y="0"/>
                </a:lnTo>
                <a:lnTo>
                  <a:pt x="11301259" y="5438731"/>
                </a:lnTo>
                <a:lnTo>
                  <a:pt x="0" y="54387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72118" y="895350"/>
            <a:ext cx="11156628" cy="134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87"/>
              </a:lnSpc>
            </a:pPr>
            <a:r>
              <a:rPr lang="en-US" b="true" sz="7961" spc="78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AZURE KEY VAULT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1905" y="3153341"/>
            <a:ext cx="6079602" cy="701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  <a:spcBef>
                <a:spcPts val="4071"/>
              </a:spcBef>
            </a:pPr>
            <a:r>
              <a:rPr lang="en-US" sz="3877" spc="232">
                <a:solidFill>
                  <a:srgbClr val="000000"/>
                </a:solidFill>
                <a:latin typeface="Hussar Ekologiczy"/>
                <a:ea typeface="Hussar Ekologiczy"/>
                <a:cs typeface="Hussar Ekologiczy"/>
                <a:sym typeface="Hussar Ekologiczy"/>
              </a:rPr>
              <a:t>KEYWORDS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31994" y="4115746"/>
            <a:ext cx="2813507" cy="2214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5971" indent="-272986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Subscription ID</a:t>
            </a:r>
          </a:p>
          <a:p>
            <a:pPr algn="just" marL="545971" indent="-272986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Key vault URI</a:t>
            </a:r>
          </a:p>
          <a:p>
            <a:pPr algn="just" marL="545971" indent="-272986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Object</a:t>
            </a:r>
          </a:p>
          <a:p>
            <a:pPr algn="just" marL="545971" indent="-272986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Key name</a:t>
            </a:r>
          </a:p>
          <a:p>
            <a:pPr algn="just" marL="545971" indent="-272986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Key Secret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DAGVZqPovEc</dc:identifier>
  <dcterms:modified xsi:type="dcterms:W3CDTF">2011-08-01T06:04:30Z</dcterms:modified>
  <cp:revision>1</cp:revision>
  <dc:title>Grey minimalist business project presentation </dc:title>
</cp:coreProperties>
</file>