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562C-C0FE-43C1-8DA7-3AD6D873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4DF9C-AC8D-49B5-A42F-F20C1CBB0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1006-7A23-464F-BAB6-16C8164B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C171-AF0D-4F75-B1A6-554A7A13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290E-FAB9-4005-AAB3-C9FC43F3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CBA9-3E49-4B02-8185-17019C67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A9B0C-9479-4173-A446-3C5B1DE4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27CE-28A1-47BC-BB3F-02CA6D9F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007F-0645-449E-ADA9-A515EB0B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9D9E-EFDF-4454-937E-EB66CCC0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F7851-0BDC-4019-B921-81D3F309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E228-ED3F-4BC3-9941-609959EF9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3C14-663B-4D63-87C7-98C56F12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35D5-0C4E-4522-9084-39F1B958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5E9C-D1F5-4D66-9020-C117FD0E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92C2-2B61-4FCF-9503-42A8D3D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8E63-08A7-4286-833E-17F1F263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0FFD-9DB9-4E8D-BE3A-B135D3A3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76DF-BA60-428D-BD31-326122F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CE0E-E0F7-4D93-BDD1-DC0FA201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56F2-C58A-4920-A52C-FC02CB9E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48C7-14E1-4F39-A346-C2E47998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F92F-3860-45D2-B18B-E8F4E1FB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7AB9-D039-496A-9AC3-0F662FF5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CAA2-8F73-4E98-B2FC-75488FF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203C-4511-4A46-AC01-6E616741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2D8A-998B-4F09-99E4-C46841A4D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821B-B18D-4EE2-B696-1B73C797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0BE42-EF6A-4E77-9AF6-9D0E2606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EB111-BDC5-455E-B4B4-5752C341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46F8-BA86-436F-8BD9-3D4363EB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3918-4E39-4C04-8A10-56A36A0F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15FF5-DD58-4968-B5B8-7A10655E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A2EAC-960D-4DAB-AD3B-5643668A8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8D76E-93A4-4C75-9787-5D5B08239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006A2-61C6-4FD6-9661-34624F03A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C158B-8E0B-4281-ABB1-2D6161A7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82BEC-87CB-4A6A-8833-F865983F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B5EEC-1258-4F1D-AE01-3EBF1474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714E-C94E-41F0-B4EF-D8421BB1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7900B-28DD-45FF-82A0-0A9DE485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9E8D3-C182-4656-BE64-6AA2C930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8BF83-E40B-447C-809C-3061910B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50AD8-6916-4C5D-B876-8BE269DB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6F2EF-3926-4FC4-B203-611D5920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7A4C-8B89-4489-A4C0-552E8814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8A85-4913-4703-86E8-C304AA52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20F7-37A9-4DAD-B592-10DBB937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2DD7D-3FEB-40DC-98C2-34429F5A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5F42-7036-4CA1-A269-0610658D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C856E-DB4F-4F01-8092-9D2F45A4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8038-5048-4AA3-B765-4B017ED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B8DF-78CB-454B-B02A-D443846F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FE6BD-875D-4FED-B1EB-64BEDFAF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6B7A7-5C1E-4122-8A01-92DD0FD9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74C9D-4649-4D45-B88C-646836CD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C84F-B58B-4857-B361-4F32F9A9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7EC6A-3B3C-4B6A-98CF-25DF4439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F6D4F-F13C-4F08-B34A-7D727BF0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9559-0FA1-47A3-B294-B3C8456D6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F33D-47CB-44B1-9EDF-AB11C95C7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F315-D248-4B99-926E-6B44A6D94FE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DDB2-7C42-480F-A222-72D320F00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77F3-AD91-4D78-AAF9-8B9E6B87C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ED63-C82B-44BB-94BA-EBFECB34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6484CE3-AF72-46A0-B1B9-D2B238C8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82"/>
            <a:ext cx="12192000" cy="6702035"/>
          </a:xfrm>
          <a:prstGeom prst="rect">
            <a:avLst/>
          </a:prstGeom>
        </p:spPr>
      </p:pic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255F647B-9242-43D9-9029-864193117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193006"/>
            <a:ext cx="2313214" cy="1366838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9A1F3780-21A9-48EC-AF6D-414174D56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63" y="1193006"/>
            <a:ext cx="2113187" cy="136683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F774E41-1F58-4147-A5C0-DC6DF0E5C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29126"/>
            <a:ext cx="2313214" cy="12953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A picture containing text, ax&#10;&#10;Description automatically generated">
            <a:extLst>
              <a:ext uri="{FF2B5EF4-FFF2-40B4-BE49-F238E27FC236}">
                <a16:creationId xmlns:a16="http://schemas.microsoft.com/office/drawing/2014/main" id="{09F6EF4A-D3F2-45C5-A6E0-0A587FD74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63" y="4429126"/>
            <a:ext cx="2113187" cy="1295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C4BF1-2292-4181-8193-AF3C567E2536}"/>
              </a:ext>
            </a:extLst>
          </p:cNvPr>
          <p:cNvSpPr txBox="1"/>
          <p:nvPr/>
        </p:nvSpPr>
        <p:spPr>
          <a:xfrm>
            <a:off x="2621687" y="210145"/>
            <a:ext cx="8522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808080"/>
                </a:highlight>
                <a:latin typeface="Bahnschrift" panose="020B0502040204020203" pitchFamily="34" charset="0"/>
              </a:rPr>
              <a:t>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38250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Aashutosh Kumar</dc:creator>
  <cp:lastModifiedBy>Aashutosh Kumar</cp:lastModifiedBy>
  <cp:revision>2</cp:revision>
  <dcterms:created xsi:type="dcterms:W3CDTF">2021-04-12T10:58:49Z</dcterms:created>
  <dcterms:modified xsi:type="dcterms:W3CDTF">2021-04-12T11:06:03Z</dcterms:modified>
</cp:coreProperties>
</file>