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Lst>
  <p:sldIdLst>
    <p:sldId id="256" r:id="rId23"/>
    <p:sldId id="257" r:id="rId24"/>
    <p:sldId id="258" r:id="rId25"/>
    <p:sldId id="259" r:id="rId26"/>
    <p:sldId id="260" r:id="rId27"/>
    <p:sldId id="261" r:id="rId28"/>
    <p:sldId id="262" r:id="rId29"/>
    <p:sldId id="263" r:id="rId30"/>
    <p:sldId id="264" r:id="rId31"/>
    <p:sldId id="265" r:id="rId32"/>
    <p:sldId id="266" r:id="rId33"/>
    <p:sldId id="267" r:id="rId34"/>
    <p:sldId id="268" r:id="rId35"/>
    <p:sldId id="269" r:id="rId36"/>
    <p:sldId id="270" r:id="rId37"/>
    <p:sldId id="271" r:id="rId38"/>
    <p:sldId id="272" r:id="rId39"/>
    <p:sldId id="273" r:id="rId40"/>
    <p:sldId id="274" r:id="rId41"/>
    <p:sldId id="275" r:id="rId42"/>
    <p:sldId id="276" r:id="rId43"/>
  </p:sldIdLst>
  <p:sldSz cx="9144000" cy="5143500" type="screen16x9"/>
  <p:notesSz cx="7772400" cy="100584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31"/>
    <p:restoredTop sz="94648"/>
  </p:normalViewPr>
  <p:slideViewPr>
    <p:cSldViewPr snapToGrid="0">
      <p:cViewPr varScale="1">
        <p:scale>
          <a:sx n="157" d="100"/>
          <a:sy n="157" d="100"/>
        </p:scale>
        <p:origin x="176"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4.xml"/><Relationship Id="rId39" Type="http://schemas.openxmlformats.org/officeDocument/2006/relationships/slide" Target="slides/slide17.xml"/><Relationship Id="rId21" Type="http://schemas.openxmlformats.org/officeDocument/2006/relationships/slideMaster" Target="slideMasters/slideMaster21.xml"/><Relationship Id="rId34" Type="http://schemas.openxmlformats.org/officeDocument/2006/relationships/slide" Target="slides/slide12.xml"/><Relationship Id="rId42" Type="http://schemas.openxmlformats.org/officeDocument/2006/relationships/slide" Target="slides/slide20.xml"/><Relationship Id="rId47"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7.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2.xml"/><Relationship Id="rId32" Type="http://schemas.openxmlformats.org/officeDocument/2006/relationships/slide" Target="slides/slide10.xml"/><Relationship Id="rId37" Type="http://schemas.openxmlformats.org/officeDocument/2006/relationships/slide" Target="slides/slide15.xml"/><Relationship Id="rId40" Type="http://schemas.openxmlformats.org/officeDocument/2006/relationships/slide" Target="slides/slide18.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1.xml"/><Relationship Id="rId28" Type="http://schemas.openxmlformats.org/officeDocument/2006/relationships/slide" Target="slides/slide6.xml"/><Relationship Id="rId36" Type="http://schemas.openxmlformats.org/officeDocument/2006/relationships/slide" Target="slides/slide14.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9.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5.xml"/><Relationship Id="rId30" Type="http://schemas.openxmlformats.org/officeDocument/2006/relationships/slide" Target="slides/slide8.xml"/><Relationship Id="rId35" Type="http://schemas.openxmlformats.org/officeDocument/2006/relationships/slide" Target="slides/slide13.xml"/><Relationship Id="rId43" Type="http://schemas.openxmlformats.org/officeDocument/2006/relationships/slide" Target="slides/slide2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3.xml"/><Relationship Id="rId33" Type="http://schemas.openxmlformats.org/officeDocument/2006/relationships/slide" Target="slides/slide11.xml"/><Relationship Id="rId38" Type="http://schemas.openxmlformats.org/officeDocument/2006/relationships/slide" Target="slides/slide16.xml"/><Relationship Id="rId46" Type="http://schemas.openxmlformats.org/officeDocument/2006/relationships/theme" Target="theme/theme1.xml"/><Relationship Id="rId20" Type="http://schemas.openxmlformats.org/officeDocument/2006/relationships/slideMaster" Target="slideMasters/slideMaster20.xml"/><Relationship Id="rId41" Type="http://schemas.openxmlformats.org/officeDocument/2006/relationships/slide" Target="slides/slide1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2" name="PlaceHolder 3"/>
          <p:cNvSpPr>
            <a:spLocks noGrp="1"/>
          </p:cNvSpPr>
          <p:nvPr>
            <p:ph type="sldNum" idx="1"/>
          </p:nvPr>
        </p:nvSpPr>
        <p:spPr/>
        <p:txBody>
          <a:bodyPr/>
          <a:lstStyle/>
          <a:p>
            <a:fld id="{B878DAA3-2EB2-49DD-A3B8-B9118387CFAF}"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reserve="1">
  <p:cSld name="MAIN_POI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45"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10"/>
          </p:nvPr>
        </p:nvSpPr>
        <p:spPr/>
        <p:txBody>
          <a:bodyPr/>
          <a:lstStyle/>
          <a:p>
            <a:fld id="{B5633C6C-4FCE-4050-9417-5CB4F393B11E}"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reserve="1">
  <p:cSld name="SECTION_TITLE_AND_DESCRIPTION">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52"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11"/>
          </p:nvPr>
        </p:nvSpPr>
        <p:spPr/>
        <p:txBody>
          <a:bodyPr/>
          <a:lstStyle/>
          <a:p>
            <a:fld id="{050F8655-4DA5-416E-8EA2-CA6859C7C160}"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Default 1">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56"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12"/>
          </p:nvPr>
        </p:nvSpPr>
        <p:spPr/>
        <p:txBody>
          <a:bodyPr/>
          <a:lstStyle/>
          <a:p>
            <a:fld id="{A5A38159-2434-484F-9FFA-F21D13EF3DF5}" type="slidenum">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CAPTION_ONLY">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60"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13"/>
          </p:nvPr>
        </p:nvSpPr>
        <p:spPr/>
        <p:txBody>
          <a:bodyPr/>
          <a:lstStyle/>
          <a:p>
            <a:fld id="{7DB0E88A-8D32-4AF2-ABB0-879A7818D039}" type="slidenum">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Default 2">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65"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14"/>
          </p:nvPr>
        </p:nvSpPr>
        <p:spPr/>
        <p:txBody>
          <a:bodyPr/>
          <a:lstStyle/>
          <a:p>
            <a:fld id="{EC937DC7-5917-450E-B4F4-A29A3B88D3AD}" type="slidenum">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Default 3">
    <p:spTree>
      <p:nvGrpSpPr>
        <p:cNvPr id="1" name=""/>
        <p:cNvGrpSpPr/>
        <p:nvPr/>
      </p:nvGrpSpPr>
      <p:grpSpPr>
        <a:xfrm>
          <a:off x="0" y="0"/>
          <a:ext cx="0" cy="0"/>
          <a:chOff x="0" y="0"/>
          <a:chExt cx="0" cy="0"/>
        </a:xfrm>
      </p:grpSpPr>
      <p:sp>
        <p:nvSpPr>
          <p:cNvPr id="67"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68"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15"/>
          </p:nvPr>
        </p:nvSpPr>
        <p:spPr/>
        <p:txBody>
          <a:bodyPr/>
          <a:lstStyle/>
          <a:p>
            <a:fld id="{350B3E28-FF70-4A69-BF56-0D738E31D2FD}" type="slidenum">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Default 4">
    <p:spTree>
      <p:nvGrpSpPr>
        <p:cNvPr id="1" name=""/>
        <p:cNvGrpSpPr/>
        <p:nvPr/>
      </p:nvGrpSpPr>
      <p:grpSpPr>
        <a:xfrm>
          <a:off x="0" y="0"/>
          <a:ext cx="0" cy="0"/>
          <a:chOff x="0" y="0"/>
          <a:chExt cx="0" cy="0"/>
        </a:xfrm>
      </p:grpSpPr>
      <p:sp>
        <p:nvSpPr>
          <p:cNvPr id="7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73"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16"/>
          </p:nvPr>
        </p:nvSpPr>
        <p:spPr/>
        <p:txBody>
          <a:bodyPr/>
          <a:lstStyle/>
          <a:p>
            <a:fld id="{22890F94-CD90-4D4E-BA4C-CBB8C3A18A00}" type="slidenum">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Default 5">
    <p:spTree>
      <p:nvGrpSpPr>
        <p:cNvPr id="1" name=""/>
        <p:cNvGrpSpPr/>
        <p:nvPr/>
      </p:nvGrpSpPr>
      <p:grpSpPr>
        <a:xfrm>
          <a:off x="0" y="0"/>
          <a:ext cx="0" cy="0"/>
          <a:chOff x="0" y="0"/>
          <a:chExt cx="0" cy="0"/>
        </a:xfrm>
      </p:grpSpPr>
      <p:sp>
        <p:nvSpPr>
          <p:cNvPr id="78"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79"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17"/>
          </p:nvPr>
        </p:nvSpPr>
        <p:spPr/>
        <p:txBody>
          <a:bodyPr/>
          <a:lstStyle/>
          <a:p>
            <a:fld id="{44DC4AC5-4C1C-4D42-8FA6-A316D828A440}" type="slidenum">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Default 6">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83"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18"/>
          </p:nvPr>
        </p:nvSpPr>
        <p:spPr/>
        <p:txBody>
          <a:bodyPr/>
          <a:lstStyle/>
          <a:p>
            <a:fld id="{D2381CD5-9FB4-47C5-86A8-CB0264EF4604}" type="slidenum">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 preserve="1">
  <p:cSld name="Default 7">
    <p:spTree>
      <p:nvGrpSpPr>
        <p:cNvPr id="1" name=""/>
        <p:cNvGrpSpPr/>
        <p:nvPr/>
      </p:nvGrpSpPr>
      <p:grpSpPr>
        <a:xfrm>
          <a:off x="0" y="0"/>
          <a:ext cx="0" cy="0"/>
          <a:chOff x="0" y="0"/>
          <a:chExt cx="0" cy="0"/>
        </a:xfrm>
      </p:grpSpPr>
      <p:sp>
        <p:nvSpPr>
          <p:cNvPr id="87"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88"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19"/>
          </p:nvPr>
        </p:nvSpPr>
        <p:spPr/>
        <p:txBody>
          <a:bodyPr/>
          <a:lstStyle/>
          <a:p>
            <a:fld id="{3F152F5C-9D49-4B67-A9F8-E7C7C331DB3E}"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BIG_NUMBER">
    <p:spTree>
      <p:nvGrpSpPr>
        <p:cNvPr id="1" name=""/>
        <p:cNvGrpSpPr/>
        <p:nvPr/>
      </p:nvGrpSpPr>
      <p:grpSpPr>
        <a:xfrm>
          <a:off x="0" y="0"/>
          <a:ext cx="0" cy="0"/>
          <a:chOff x="0" y="0"/>
          <a:chExt cx="0" cy="0"/>
        </a:xfrm>
      </p:grpSpPr>
      <p:sp>
        <p:nvSpPr>
          <p:cNvPr id="8"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9"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2"/>
          </p:nvPr>
        </p:nvSpPr>
        <p:spPr/>
        <p:txBody>
          <a:bodyPr/>
          <a:lstStyle/>
          <a:p>
            <a:fld id="{E769C7AC-9937-46E5-B220-A7F0455724C3}"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reserve="1">
  <p:cSld name="Default 8">
    <p:spTree>
      <p:nvGrpSpPr>
        <p:cNvPr id="1" name=""/>
        <p:cNvGrpSpPr/>
        <p:nvPr/>
      </p:nvGrpSpPr>
      <p:grpSpPr>
        <a:xfrm>
          <a:off x="0" y="0"/>
          <a:ext cx="0" cy="0"/>
          <a:chOff x="0" y="0"/>
          <a:chExt cx="0" cy="0"/>
        </a:xfrm>
      </p:grpSpPr>
      <p:sp>
        <p:nvSpPr>
          <p:cNvPr id="91"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92"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20"/>
          </p:nvPr>
        </p:nvSpPr>
        <p:spPr/>
        <p:txBody>
          <a:bodyPr/>
          <a:lstStyle/>
          <a:p>
            <a:fld id="{A2B684E7-EC1B-422A-B500-F3C57A7D1261}" type="slidenum">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 preserve="1">
  <p:cSld name="Default 9">
    <p:spTree>
      <p:nvGrpSpPr>
        <p:cNvPr id="1" name=""/>
        <p:cNvGrpSpPr/>
        <p:nvPr/>
      </p:nvGrpSpPr>
      <p:grpSpPr>
        <a:xfrm>
          <a:off x="0" y="0"/>
          <a:ext cx="0" cy="0"/>
          <a:chOff x="0" y="0"/>
          <a:chExt cx="0" cy="0"/>
        </a:xfrm>
      </p:grpSpPr>
      <p:sp>
        <p:nvSpPr>
          <p:cNvPr id="98"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99"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21"/>
          </p:nvPr>
        </p:nvSpPr>
        <p:spPr/>
        <p:txBody>
          <a:bodyPr/>
          <a:lstStyle/>
          <a:p>
            <a:fld id="{3AA619BB-4CE3-4FE5-BB15-9CCE019211C4}" type="slidenum">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 preserve="1">
  <p:cSld name="Default 10">
    <p:spTree>
      <p:nvGrpSpPr>
        <p:cNvPr id="1" name=""/>
        <p:cNvGrpSpPr/>
        <p:nvPr/>
      </p:nvGrpSpPr>
      <p:grpSpPr>
        <a:xfrm>
          <a:off x="0" y="0"/>
          <a:ext cx="0" cy="0"/>
          <a:chOff x="0" y="0"/>
          <a:chExt cx="0" cy="0"/>
        </a:xfrm>
      </p:grpSpPr>
      <p:sp>
        <p:nvSpPr>
          <p:cNvPr id="10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103"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22"/>
          </p:nvPr>
        </p:nvSpPr>
        <p:spPr/>
        <p:txBody>
          <a:bodyPr/>
          <a:lstStyle/>
          <a:p>
            <a:fld id="{3F6CD9E0-B6E3-4E71-85F7-128CCF2D02E6}"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BLANK">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12"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3"/>
          </p:nvPr>
        </p:nvSpPr>
        <p:spPr/>
        <p:txBody>
          <a:bodyPr/>
          <a:lstStyle/>
          <a:p>
            <a:fld id="{EF49C367-ADD2-4DF5-BC61-36FEF8B71EBA}"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Defaul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17"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4"/>
          </p:nvPr>
        </p:nvSpPr>
        <p:spPr/>
        <p:txBody>
          <a:bodyPr/>
          <a:lstStyle/>
          <a:p>
            <a:fld id="{98ABEC26-8F9B-4771-945C-CAAA810A1266}"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_AND_TWO_COLUMNS">
    <p:spTree>
      <p:nvGrpSpPr>
        <p:cNvPr id="1" name=""/>
        <p:cNvGrpSpPr/>
        <p:nvPr/>
      </p:nvGrpSpPr>
      <p:grpSpPr>
        <a:xfrm>
          <a:off x="0" y="0"/>
          <a:ext cx="0" cy="0"/>
          <a:chOff x="0" y="0"/>
          <a:chExt cx="0" cy="0"/>
        </a:xfrm>
      </p:grpSpPr>
      <p:sp>
        <p:nvSpPr>
          <p:cNvPr id="2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23"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5"/>
          </p:nvPr>
        </p:nvSpPr>
        <p:spPr/>
        <p:txBody>
          <a:bodyPr/>
          <a:lstStyle/>
          <a:p>
            <a:fld id="{B459F75C-6902-4DF4-A40A-F47018032FF1}"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28"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6"/>
          </p:nvPr>
        </p:nvSpPr>
        <p:spPr/>
        <p:txBody>
          <a:bodyPr/>
          <a:lstStyle/>
          <a:p>
            <a:fld id="{5182378A-F1AA-4373-A626-0060A0B9D59F}"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SECTION_HEADER">
    <p:spTree>
      <p:nvGrpSpPr>
        <p:cNvPr id="1" name=""/>
        <p:cNvGrpSpPr/>
        <p:nvPr/>
      </p:nvGrpSpPr>
      <p:grpSpPr>
        <a:xfrm>
          <a:off x="0" y="0"/>
          <a:ext cx="0" cy="0"/>
          <a:chOff x="0" y="0"/>
          <a:chExt cx="0" cy="0"/>
        </a:xfrm>
      </p:grpSpPr>
      <p:sp>
        <p:nvSpPr>
          <p:cNvPr id="31"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32"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7"/>
          </p:nvPr>
        </p:nvSpPr>
        <p:spPr/>
        <p:txBody>
          <a:bodyPr/>
          <a:lstStyle/>
          <a:p>
            <a:fld id="{3A4E3C1A-AC7E-4B46-9576-975CF1B9ED2E}"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reserve="1">
  <p:cSld name="TITLE_ONLY">
    <p:spTree>
      <p:nvGrpSpPr>
        <p:cNvPr id="1" name=""/>
        <p:cNvGrpSpPr/>
        <p:nvPr/>
      </p:nvGrpSpPr>
      <p:grpSpPr>
        <a:xfrm>
          <a:off x="0" y="0"/>
          <a:ext cx="0" cy="0"/>
          <a:chOff x="0" y="0"/>
          <a:chExt cx="0" cy="0"/>
        </a:xfrm>
      </p:grpSpPr>
      <p:sp>
        <p:nvSpPr>
          <p:cNvPr id="35"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36"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8"/>
          </p:nvPr>
        </p:nvSpPr>
        <p:spPr/>
        <p:txBody>
          <a:bodyPr/>
          <a:lstStyle/>
          <a:p>
            <a:fld id="{1E28C828-CE52-49F1-9C98-AB71B79D7E4B}"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reserve="1">
  <p:cSld name="ONE_COLUMN_TEXT">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a:endParaRPr>
          </a:p>
        </p:txBody>
      </p:sp>
      <p:sp>
        <p:nvSpPr>
          <p:cNvPr id="41"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lnSpc>
                <a:spcPct val="115000"/>
              </a:lnSpc>
              <a:spcBef>
                <a:spcPts val="1417"/>
              </a:spcBef>
              <a:buNone/>
            </a:pPr>
            <a:endParaRPr lang="en-US" sz="1800" b="0" strike="noStrike" spc="-1">
              <a:solidFill>
                <a:schemeClr val="accent2">
                  <a:lumOff val="21760"/>
                </a:schemeClr>
              </a:solidFill>
              <a:latin typeface="Arial"/>
            </a:endParaRPr>
          </a:p>
        </p:txBody>
      </p:sp>
      <p:sp>
        <p:nvSpPr>
          <p:cNvPr id="4" name="PlaceHolder 3"/>
          <p:cNvSpPr>
            <a:spLocks noGrp="1"/>
          </p:cNvSpPr>
          <p:nvPr>
            <p:ph type="sldNum" idx="9"/>
          </p:nvPr>
        </p:nvSpPr>
        <p:spPr/>
        <p:txBody>
          <a:bodyPr/>
          <a:lstStyle/>
          <a:p>
            <a:fld id="{CEBE59B1-B21F-4C6F-AFD1-1441C60DB3FC}"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a:noFill/>
          <a:ln w="12600">
            <a:noFill/>
          </a:ln>
        </p:spPr>
        <p:txBody>
          <a:bodyPr lIns="91440" tIns="91440" rIns="91440" bIns="91440" anchor="b">
            <a:noAutofit/>
          </a:bodyPr>
          <a:lstStyle/>
          <a:p>
            <a:pPr indent="0" algn="ctr" defTabSz="914400">
              <a:lnSpc>
                <a:spcPct val="100000"/>
              </a:lnSpc>
              <a:buNone/>
              <a:tabLst>
                <a:tab pos="0" algn="l"/>
              </a:tabLst>
            </a:pPr>
            <a:r>
              <a:rPr lang="en-US" sz="5200" b="0" strike="noStrike" spc="-1">
                <a:solidFill>
                  <a:srgbClr val="000000"/>
                </a:solidFill>
                <a:latin typeface="Arial"/>
                <a:ea typeface="Arial"/>
              </a:rPr>
              <a:t>Title Text</a:t>
            </a:r>
            <a:endParaRPr lang="en-US" sz="5200" b="0" strike="noStrike" spc="-1">
              <a:solidFill>
                <a:srgbClr val="000000"/>
              </a:solidFill>
              <a:latin typeface="Arial"/>
            </a:endParaRPr>
          </a:p>
        </p:txBody>
      </p:sp>
      <p:sp>
        <p:nvSpPr>
          <p:cNvPr id="4" name="PlaceHolder 2"/>
          <p:cNvSpPr>
            <a:spLocks noGrp="1"/>
          </p:cNvSpPr>
          <p:nvPr>
            <p:ph type="body"/>
          </p:nvPr>
        </p:nvSpPr>
        <p:spPr>
          <a:xfrm>
            <a:off x="311760" y="2834280"/>
            <a:ext cx="8520120" cy="792360"/>
          </a:xfrm>
          <a:prstGeom prst="rect">
            <a:avLst/>
          </a:prstGeom>
          <a:noFill/>
          <a:ln w="12600">
            <a:noFill/>
          </a:ln>
        </p:spPr>
        <p:txBody>
          <a:bodyPr lIns="91440" tIns="91440" rIns="91440" bIns="91440" anchor="t">
            <a:noAutofit/>
          </a:bodyPr>
          <a:lstStyle/>
          <a:p>
            <a:pPr marL="343080" indent="-228600" algn="ctr" defTabSz="914400">
              <a:lnSpc>
                <a:spcPct val="100000"/>
              </a:lnSpc>
              <a:buNone/>
              <a:tabLst>
                <a:tab pos="0" algn="l"/>
              </a:tabLst>
            </a:pPr>
            <a:r>
              <a:rPr lang="en-US" sz="2800" b="0" strike="noStrike" spc="-1">
                <a:solidFill>
                  <a:schemeClr val="accent2">
                    <a:lumOff val="21760"/>
                  </a:schemeClr>
                </a:solidFill>
                <a:latin typeface="Arial"/>
                <a:ea typeface="Arial"/>
              </a:rPr>
              <a:t>Body Level One</a:t>
            </a:r>
            <a:endParaRPr lang="en-US" sz="2800" b="0" strike="noStrike" spc="-1">
              <a:solidFill>
                <a:schemeClr val="accent2">
                  <a:lumOff val="21760"/>
                </a:schemeClr>
              </a:solidFill>
              <a:latin typeface="Arial"/>
            </a:endParaRPr>
          </a:p>
          <a:p>
            <a:pPr marL="343080" indent="254160" algn="ctr" defTabSz="914400">
              <a:lnSpc>
                <a:spcPct val="100000"/>
              </a:lnSpc>
              <a:buNone/>
              <a:tabLst>
                <a:tab pos="0" algn="l"/>
              </a:tabLst>
            </a:pPr>
            <a:r>
              <a:rPr lang="en-US" sz="2800" b="0" strike="noStrike" spc="-1">
                <a:solidFill>
                  <a:schemeClr val="accent2">
                    <a:lumOff val="21760"/>
                  </a:schemeClr>
                </a:solidFill>
                <a:latin typeface="Arial"/>
                <a:ea typeface="Arial"/>
              </a:rPr>
              <a:t>Body Level Two</a:t>
            </a:r>
            <a:endParaRPr lang="en-US" sz="2800" b="0" strike="noStrike" spc="-1">
              <a:solidFill>
                <a:schemeClr val="accent2">
                  <a:lumOff val="21760"/>
                </a:schemeClr>
              </a:solidFill>
              <a:latin typeface="Arial"/>
            </a:endParaRPr>
          </a:p>
          <a:p>
            <a:pPr marL="343080" indent="711360" algn="ctr" defTabSz="914400">
              <a:lnSpc>
                <a:spcPct val="100000"/>
              </a:lnSpc>
              <a:buNone/>
              <a:tabLst>
                <a:tab pos="0" algn="l"/>
              </a:tabLst>
            </a:pPr>
            <a:r>
              <a:rPr lang="en-US" sz="2800" b="0" strike="noStrike" spc="-1">
                <a:solidFill>
                  <a:schemeClr val="accent2">
                    <a:lumOff val="21760"/>
                  </a:schemeClr>
                </a:solidFill>
                <a:latin typeface="Arial"/>
                <a:ea typeface="Arial"/>
              </a:rPr>
              <a:t>Body Level Three</a:t>
            </a:r>
            <a:endParaRPr lang="en-US" sz="2800" b="0" strike="noStrike" spc="-1">
              <a:solidFill>
                <a:schemeClr val="accent2">
                  <a:lumOff val="21760"/>
                </a:schemeClr>
              </a:solidFill>
              <a:latin typeface="Arial"/>
            </a:endParaRPr>
          </a:p>
          <a:p>
            <a:pPr marL="343080" indent="1168560" algn="ctr" defTabSz="914400">
              <a:lnSpc>
                <a:spcPct val="100000"/>
              </a:lnSpc>
              <a:buNone/>
              <a:tabLst>
                <a:tab pos="0" algn="l"/>
              </a:tabLst>
            </a:pPr>
            <a:r>
              <a:rPr lang="en-US" sz="2800" b="0" strike="noStrike" spc="-1">
                <a:solidFill>
                  <a:schemeClr val="accent2">
                    <a:lumOff val="21760"/>
                  </a:schemeClr>
                </a:solidFill>
                <a:latin typeface="Arial"/>
                <a:ea typeface="Arial"/>
              </a:rPr>
              <a:t>Body Level Four</a:t>
            </a:r>
            <a:endParaRPr lang="en-US" sz="2800" b="0" strike="noStrike" spc="-1">
              <a:solidFill>
                <a:schemeClr val="accent2">
                  <a:lumOff val="21760"/>
                </a:schemeClr>
              </a:solidFill>
              <a:latin typeface="Arial"/>
            </a:endParaRPr>
          </a:p>
          <a:p>
            <a:pPr marL="343080" indent="1625760" algn="ctr" defTabSz="914400">
              <a:lnSpc>
                <a:spcPct val="100000"/>
              </a:lnSpc>
              <a:buNone/>
              <a:tabLst>
                <a:tab pos="0" algn="l"/>
              </a:tabLst>
            </a:pPr>
            <a:r>
              <a:rPr lang="en-US" sz="2800" b="0" strike="noStrike" spc="-1">
                <a:solidFill>
                  <a:schemeClr val="accent2">
                    <a:lumOff val="21760"/>
                  </a:schemeClr>
                </a:solidFill>
                <a:latin typeface="Arial"/>
                <a:ea typeface="Arial"/>
              </a:rPr>
              <a:t>Body Level Five</a:t>
            </a:r>
            <a:endParaRPr lang="en-US" sz="2800" b="0" strike="noStrike" spc="-1">
              <a:solidFill>
                <a:schemeClr val="accent2">
                  <a:lumOff val="21760"/>
                </a:schemeClr>
              </a:solidFill>
              <a:latin typeface="Arial"/>
            </a:endParaRPr>
          </a:p>
        </p:txBody>
      </p:sp>
      <p:sp>
        <p:nvSpPr>
          <p:cNvPr id="2" name="PlaceHolder 3"/>
          <p:cNvSpPr>
            <a:spLocks noGrp="1"/>
          </p:cNvSpPr>
          <p:nvPr>
            <p:ph type="sldNum" idx="1"/>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A7F6CA5E-2DBD-4802-AA6F-16F1ADA62A6C}"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490320" y="450000"/>
            <a:ext cx="6367320" cy="4090320"/>
          </a:xfrm>
          <a:prstGeom prst="rect">
            <a:avLst/>
          </a:prstGeom>
          <a:noFill/>
          <a:ln w="12600">
            <a:noFill/>
          </a:ln>
        </p:spPr>
        <p:txBody>
          <a:bodyPr lIns="91440" tIns="91440" rIns="91440" bIns="91440" anchor="ctr">
            <a:noAutofit/>
          </a:bodyPr>
          <a:lstStyle/>
          <a:p>
            <a:pPr indent="0" defTabSz="914400">
              <a:lnSpc>
                <a:spcPct val="100000"/>
              </a:lnSpc>
              <a:buNone/>
              <a:tabLst>
                <a:tab pos="0" algn="l"/>
              </a:tabLst>
            </a:pPr>
            <a:r>
              <a:rPr lang="en-US" sz="4800" b="0" strike="noStrike" spc="-1">
                <a:solidFill>
                  <a:srgbClr val="000000"/>
                </a:solidFill>
                <a:latin typeface="Arial"/>
                <a:ea typeface="Arial"/>
              </a:rPr>
              <a:t>Title Text</a:t>
            </a:r>
            <a:endParaRPr lang="en-US" sz="4800" b="0" strike="noStrike" spc="-1">
              <a:solidFill>
                <a:srgbClr val="000000"/>
              </a:solidFill>
              <a:latin typeface="Arial"/>
            </a:endParaRPr>
          </a:p>
        </p:txBody>
      </p:sp>
      <p:sp>
        <p:nvSpPr>
          <p:cNvPr id="43" name="PlaceHolder 2"/>
          <p:cNvSpPr>
            <a:spLocks noGrp="1"/>
          </p:cNvSpPr>
          <p:nvPr>
            <p:ph type="sldNum" idx="10"/>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2938D003-FD24-48A5-993C-36D00FDA209B}"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Google Shape;81;p21"/>
          <p:cNvSpPr/>
          <p:nvPr/>
        </p:nvSpPr>
        <p:spPr>
          <a:xfrm>
            <a:off x="4572000" y="0"/>
            <a:ext cx="4571640" cy="5143320"/>
          </a:xfrm>
          <a:prstGeom prst="rect">
            <a:avLst/>
          </a:prstGeom>
          <a:solidFill>
            <a:srgbClr val="EEEEEE"/>
          </a:solidFill>
          <a:ln w="12700">
            <a:noFill/>
          </a:ln>
        </p:spPr>
        <p:style>
          <a:lnRef idx="0">
            <a:scrgbClr r="0" g="0" b="0"/>
          </a:lnRef>
          <a:fillRef idx="0">
            <a:scrgbClr r="0" g="0" b="0"/>
          </a:fillRef>
          <a:effectRef idx="0">
            <a:scrgbClr r="0" g="0" b="0"/>
          </a:effectRef>
          <a:fontRef idx="minor"/>
        </p:style>
        <p:txBody>
          <a:bodyPr lIns="0" tIns="0" rIns="0" bIns="0" anchor="ctr">
            <a:noAutofit/>
          </a:bodyPr>
          <a:lstStyle/>
          <a:p>
            <a:pPr defTabSz="914400">
              <a:lnSpc>
                <a:spcPct val="100000"/>
              </a:lnSpc>
              <a:tabLst>
                <a:tab pos="0" algn="l"/>
              </a:tabLst>
            </a:pPr>
            <a:endParaRPr lang="en-US" sz="1400" b="0" strike="noStrike" spc="-1">
              <a:solidFill>
                <a:srgbClr val="000000"/>
              </a:solidFill>
              <a:latin typeface="Arial"/>
              <a:ea typeface="Arial"/>
            </a:endParaRPr>
          </a:p>
        </p:txBody>
      </p:sp>
      <p:sp>
        <p:nvSpPr>
          <p:cNvPr id="47" name="PlaceHolder 1"/>
          <p:cNvSpPr>
            <a:spLocks noGrp="1"/>
          </p:cNvSpPr>
          <p:nvPr>
            <p:ph type="title"/>
          </p:nvPr>
        </p:nvSpPr>
        <p:spPr>
          <a:xfrm>
            <a:off x="265680" y="1233000"/>
            <a:ext cx="4044960" cy="1482120"/>
          </a:xfrm>
          <a:prstGeom prst="rect">
            <a:avLst/>
          </a:prstGeom>
          <a:noFill/>
          <a:ln w="12600">
            <a:noFill/>
          </a:ln>
        </p:spPr>
        <p:txBody>
          <a:bodyPr lIns="91440" tIns="91440" rIns="91440" bIns="91440" anchor="b">
            <a:noAutofit/>
          </a:bodyPr>
          <a:lstStyle/>
          <a:p>
            <a:pPr indent="0" algn="ctr" defTabSz="914400">
              <a:lnSpc>
                <a:spcPct val="100000"/>
              </a:lnSpc>
              <a:buNone/>
              <a:tabLst>
                <a:tab pos="0" algn="l"/>
              </a:tabLst>
            </a:pPr>
            <a:r>
              <a:rPr lang="en-US" sz="4200" b="0" strike="noStrike" spc="-1">
                <a:solidFill>
                  <a:srgbClr val="000000"/>
                </a:solidFill>
                <a:latin typeface="Arial"/>
                <a:ea typeface="Arial"/>
              </a:rPr>
              <a:t>Title Text</a:t>
            </a:r>
            <a:endParaRPr lang="en-US" sz="4200" b="0" strike="noStrike" spc="-1">
              <a:solidFill>
                <a:srgbClr val="000000"/>
              </a:solidFill>
              <a:latin typeface="Arial"/>
            </a:endParaRPr>
          </a:p>
        </p:txBody>
      </p:sp>
      <p:sp>
        <p:nvSpPr>
          <p:cNvPr id="48" name="PlaceHolder 2"/>
          <p:cNvSpPr>
            <a:spLocks noGrp="1"/>
          </p:cNvSpPr>
          <p:nvPr>
            <p:ph type="body"/>
          </p:nvPr>
        </p:nvSpPr>
        <p:spPr>
          <a:xfrm>
            <a:off x="265680" y="2802960"/>
            <a:ext cx="4044960" cy="1234800"/>
          </a:xfrm>
          <a:prstGeom prst="rect">
            <a:avLst/>
          </a:prstGeom>
          <a:noFill/>
          <a:ln w="12600">
            <a:noFill/>
          </a:ln>
        </p:spPr>
        <p:txBody>
          <a:bodyPr lIns="91440" tIns="91440" rIns="91440" bIns="91440" anchor="t">
            <a:noAutofit/>
          </a:bodyPr>
          <a:lstStyle/>
          <a:p>
            <a:pPr marL="343080" indent="-228600" algn="ctr" defTabSz="914400">
              <a:lnSpc>
                <a:spcPct val="100000"/>
              </a:lnSpc>
              <a:buNone/>
              <a:tabLst>
                <a:tab pos="0" algn="l"/>
              </a:tabLst>
            </a:pPr>
            <a:r>
              <a:rPr lang="en-US" sz="2100" b="0" strike="noStrike" spc="-1">
                <a:solidFill>
                  <a:schemeClr val="accent2">
                    <a:lumOff val="21760"/>
                  </a:schemeClr>
                </a:solidFill>
                <a:latin typeface="Arial"/>
                <a:ea typeface="Arial"/>
              </a:rPr>
              <a:t>Body Level One</a:t>
            </a:r>
            <a:endParaRPr lang="en-US" sz="2100" b="0" strike="noStrike" spc="-1">
              <a:solidFill>
                <a:schemeClr val="accent2">
                  <a:lumOff val="21760"/>
                </a:schemeClr>
              </a:solidFill>
              <a:latin typeface="Arial"/>
            </a:endParaRPr>
          </a:p>
          <a:p>
            <a:pPr marL="343080" indent="254160" algn="ctr" defTabSz="914400">
              <a:lnSpc>
                <a:spcPct val="100000"/>
              </a:lnSpc>
              <a:buNone/>
              <a:tabLst>
                <a:tab pos="0" algn="l"/>
              </a:tabLst>
            </a:pPr>
            <a:r>
              <a:rPr lang="en-US" sz="2100" b="0" strike="noStrike" spc="-1">
                <a:solidFill>
                  <a:schemeClr val="accent2">
                    <a:lumOff val="21760"/>
                  </a:schemeClr>
                </a:solidFill>
                <a:latin typeface="Arial"/>
                <a:ea typeface="Arial"/>
              </a:rPr>
              <a:t>Body Level Two</a:t>
            </a:r>
            <a:endParaRPr lang="en-US" sz="2100" b="0" strike="noStrike" spc="-1">
              <a:solidFill>
                <a:schemeClr val="accent2">
                  <a:lumOff val="21760"/>
                </a:schemeClr>
              </a:solidFill>
              <a:latin typeface="Arial"/>
            </a:endParaRPr>
          </a:p>
          <a:p>
            <a:pPr marL="343080" indent="711360" algn="ctr" defTabSz="914400">
              <a:lnSpc>
                <a:spcPct val="100000"/>
              </a:lnSpc>
              <a:buNone/>
              <a:tabLst>
                <a:tab pos="0" algn="l"/>
              </a:tabLst>
            </a:pPr>
            <a:r>
              <a:rPr lang="en-US" sz="2100" b="0" strike="noStrike" spc="-1">
                <a:solidFill>
                  <a:schemeClr val="accent2">
                    <a:lumOff val="21760"/>
                  </a:schemeClr>
                </a:solidFill>
                <a:latin typeface="Arial"/>
                <a:ea typeface="Arial"/>
              </a:rPr>
              <a:t>Body Level Three</a:t>
            </a:r>
            <a:endParaRPr lang="en-US" sz="2100" b="0" strike="noStrike" spc="-1">
              <a:solidFill>
                <a:schemeClr val="accent2">
                  <a:lumOff val="21760"/>
                </a:schemeClr>
              </a:solidFill>
              <a:latin typeface="Arial"/>
            </a:endParaRPr>
          </a:p>
          <a:p>
            <a:pPr marL="343080" indent="1168560" algn="ctr" defTabSz="914400">
              <a:lnSpc>
                <a:spcPct val="100000"/>
              </a:lnSpc>
              <a:buNone/>
              <a:tabLst>
                <a:tab pos="0" algn="l"/>
              </a:tabLst>
            </a:pPr>
            <a:r>
              <a:rPr lang="en-US" sz="2100" b="0" strike="noStrike" spc="-1">
                <a:solidFill>
                  <a:schemeClr val="accent2">
                    <a:lumOff val="21760"/>
                  </a:schemeClr>
                </a:solidFill>
                <a:latin typeface="Arial"/>
                <a:ea typeface="Arial"/>
              </a:rPr>
              <a:t>Body Level Four</a:t>
            </a:r>
            <a:endParaRPr lang="en-US" sz="2100" b="0" strike="noStrike" spc="-1">
              <a:solidFill>
                <a:schemeClr val="accent2">
                  <a:lumOff val="21760"/>
                </a:schemeClr>
              </a:solidFill>
              <a:latin typeface="Arial"/>
            </a:endParaRPr>
          </a:p>
          <a:p>
            <a:pPr marL="343080" indent="1625760" algn="ctr" defTabSz="914400">
              <a:lnSpc>
                <a:spcPct val="100000"/>
              </a:lnSpc>
              <a:buNone/>
              <a:tabLst>
                <a:tab pos="0" algn="l"/>
              </a:tabLst>
            </a:pPr>
            <a:r>
              <a:rPr lang="en-US" sz="2100" b="0" strike="noStrike" spc="-1">
                <a:solidFill>
                  <a:schemeClr val="accent2">
                    <a:lumOff val="21760"/>
                  </a:schemeClr>
                </a:solidFill>
                <a:latin typeface="Arial"/>
                <a:ea typeface="Arial"/>
              </a:rPr>
              <a:t>Body Level Five</a:t>
            </a:r>
            <a:endParaRPr lang="en-US" sz="2100" b="0" strike="noStrike" spc="-1">
              <a:solidFill>
                <a:schemeClr val="accent2">
                  <a:lumOff val="21760"/>
                </a:schemeClr>
              </a:solidFill>
              <a:latin typeface="Arial"/>
            </a:endParaRPr>
          </a:p>
        </p:txBody>
      </p:sp>
      <p:sp>
        <p:nvSpPr>
          <p:cNvPr id="49" name="PlaceHolder 3"/>
          <p:cNvSpPr>
            <a:spLocks noGrp="1"/>
          </p:cNvSpPr>
          <p:nvPr>
            <p:ph type="body"/>
          </p:nvPr>
        </p:nvSpPr>
        <p:spPr>
          <a:xfrm>
            <a:off x="4939560" y="723960"/>
            <a:ext cx="3836520" cy="3694680"/>
          </a:xfrm>
          <a:prstGeom prst="rect">
            <a:avLst/>
          </a:prstGeom>
          <a:noFill/>
          <a:ln w="12600">
            <a:noFill/>
          </a:ln>
        </p:spPr>
        <p:txBody>
          <a:bodyPr lIns="91440" tIns="91440" rIns="91440" bIns="91440" anchor="ctr">
            <a:noAutofit/>
          </a:bodyPr>
          <a:lstStyle/>
          <a:p>
            <a:pPr marL="432000" indent="-324000">
              <a:lnSpc>
                <a:spcPct val="115000"/>
              </a:lnSpc>
              <a:spcBef>
                <a:spcPts val="1417"/>
              </a:spcBef>
              <a:buClr>
                <a:srgbClr val="000000"/>
              </a:buClr>
              <a:buSzPct val="45000"/>
              <a:buFont typeface="Wingdings" charset="2"/>
              <a:buChar char=""/>
            </a:pPr>
            <a:r>
              <a:rPr lang="en-US" sz="1800" b="0" strike="noStrike" spc="-1">
                <a:solidFill>
                  <a:schemeClr val="accent2">
                    <a:lumOff val="21760"/>
                  </a:schemeClr>
                </a:solidFill>
                <a:latin typeface="Arial"/>
              </a:rPr>
              <a:t>Click to edit the outline text format</a:t>
            </a:r>
          </a:p>
          <a:p>
            <a:pPr marL="864000" lvl="1" indent="-324000">
              <a:lnSpc>
                <a:spcPct val="115000"/>
              </a:lnSpc>
              <a:spcBef>
                <a:spcPts val="1134"/>
              </a:spcBef>
              <a:buClr>
                <a:srgbClr val="000000"/>
              </a:buClr>
              <a:buSzPct val="75000"/>
              <a:buFont typeface="Symbol" charset="2"/>
              <a:buChar char=""/>
            </a:pPr>
            <a:r>
              <a:rPr lang="en-US" sz="1800" b="0" strike="noStrike" spc="-1">
                <a:solidFill>
                  <a:schemeClr val="accent2">
                    <a:lumOff val="21760"/>
                  </a:schemeClr>
                </a:solidFill>
                <a:latin typeface="Arial"/>
              </a:rPr>
              <a:t>Second Outline Level</a:t>
            </a:r>
          </a:p>
          <a:p>
            <a:pPr marL="1296000" lvl="2" indent="-288000">
              <a:lnSpc>
                <a:spcPct val="115000"/>
              </a:lnSpc>
              <a:spcBef>
                <a:spcPts val="850"/>
              </a:spcBef>
              <a:buClr>
                <a:srgbClr val="000000"/>
              </a:buClr>
              <a:buSzPct val="45000"/>
              <a:buFont typeface="Wingdings" charset="2"/>
              <a:buChar char=""/>
            </a:pPr>
            <a:r>
              <a:rPr lang="en-US" sz="1800" b="0" strike="noStrike" spc="-1">
                <a:solidFill>
                  <a:schemeClr val="accent2">
                    <a:lumOff val="21760"/>
                  </a:schemeClr>
                </a:solidFill>
                <a:latin typeface="Arial"/>
              </a:rPr>
              <a:t>Third Outline Level</a:t>
            </a:r>
          </a:p>
          <a:p>
            <a:pPr marL="1728000" lvl="3" indent="-216000">
              <a:lnSpc>
                <a:spcPct val="115000"/>
              </a:lnSpc>
              <a:spcBef>
                <a:spcPts val="567"/>
              </a:spcBef>
              <a:buClr>
                <a:srgbClr val="000000"/>
              </a:buClr>
              <a:buSzPct val="75000"/>
              <a:buFont typeface="Symbol" charset="2"/>
              <a:buChar char=""/>
            </a:pPr>
            <a:r>
              <a:rPr lang="en-US" sz="1800" b="0" strike="noStrike" spc="-1">
                <a:solidFill>
                  <a:schemeClr val="accent2">
                    <a:lumOff val="21760"/>
                  </a:schemeClr>
                </a:solidFill>
                <a:latin typeface="Arial"/>
              </a:rPr>
              <a:t>Fourth Outline Level</a:t>
            </a:r>
          </a:p>
          <a:p>
            <a:pPr marL="2160000" lvl="4" indent="-216000">
              <a:lnSpc>
                <a:spcPct val="115000"/>
              </a:lnSpc>
              <a:spcBef>
                <a:spcPts val="283"/>
              </a:spcBef>
              <a:buClr>
                <a:srgbClr val="000000"/>
              </a:buClr>
              <a:buSzPct val="45000"/>
              <a:buFont typeface="Wingdings" charset="2"/>
              <a:buChar char=""/>
            </a:pPr>
            <a:r>
              <a:rPr lang="en-US" sz="1800" b="0" strike="noStrike" spc="-1">
                <a:solidFill>
                  <a:schemeClr val="accent2">
                    <a:lumOff val="21760"/>
                  </a:schemeClr>
                </a:solidFill>
                <a:latin typeface="Arial"/>
              </a:rPr>
              <a:t>Fifth Outline Level</a:t>
            </a:r>
          </a:p>
          <a:p>
            <a:pPr marL="2592000" lvl="5" indent="-216000">
              <a:lnSpc>
                <a:spcPct val="115000"/>
              </a:lnSpc>
              <a:spcBef>
                <a:spcPts val="283"/>
              </a:spcBef>
              <a:buClr>
                <a:srgbClr val="000000"/>
              </a:buClr>
              <a:buSzPct val="45000"/>
              <a:buFont typeface="Wingdings" charset="2"/>
              <a:buChar char=""/>
            </a:pPr>
            <a:r>
              <a:rPr lang="en-US" sz="1800" b="0" strike="noStrike" spc="-1">
                <a:solidFill>
                  <a:schemeClr val="accent2">
                    <a:lumOff val="21760"/>
                  </a:schemeClr>
                </a:solidFill>
                <a:latin typeface="Arial"/>
              </a:rPr>
              <a:t>Sixth Outline Level</a:t>
            </a:r>
          </a:p>
          <a:p>
            <a:pPr marL="3024000" lvl="6" indent="-216000">
              <a:lnSpc>
                <a:spcPct val="115000"/>
              </a:lnSpc>
              <a:spcBef>
                <a:spcPts val="283"/>
              </a:spcBef>
              <a:buClr>
                <a:srgbClr val="000000"/>
              </a:buClr>
              <a:buSzPct val="45000"/>
              <a:buFont typeface="Wingdings" charset="2"/>
              <a:buChar char=""/>
            </a:pPr>
            <a:r>
              <a:rPr lang="en-US" sz="1800" b="0" strike="noStrike" spc="-1">
                <a:solidFill>
                  <a:schemeClr val="accent2">
                    <a:lumOff val="21760"/>
                  </a:schemeClr>
                </a:solidFill>
                <a:latin typeface="Arial"/>
              </a:rPr>
              <a:t>Seventh Outline Level</a:t>
            </a:r>
          </a:p>
        </p:txBody>
      </p:sp>
      <p:sp>
        <p:nvSpPr>
          <p:cNvPr id="50" name="PlaceHolder 4"/>
          <p:cNvSpPr>
            <a:spLocks noGrp="1"/>
          </p:cNvSpPr>
          <p:nvPr>
            <p:ph type="sldNum" idx="11"/>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B5B59255-4FC1-43BD-A5F5-DF3CD335CED2}"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2151000"/>
            <a:ext cx="8520120" cy="841320"/>
          </a:xfrm>
          <a:prstGeom prst="rect">
            <a:avLst/>
          </a:prstGeom>
          <a:noFill/>
          <a:ln w="12600">
            <a:noFill/>
          </a:ln>
        </p:spPr>
        <p:txBody>
          <a:bodyPr lIns="91440" tIns="91440" rIns="91440" bIns="91440" anchor="ctr">
            <a:noAutofit/>
          </a:bodyPr>
          <a:lstStyle/>
          <a:p>
            <a:pPr indent="0" algn="ctr" defTabSz="914400">
              <a:lnSpc>
                <a:spcPct val="100000"/>
              </a:lnSpc>
              <a:buNone/>
              <a:tabLst>
                <a:tab pos="0" algn="l"/>
              </a:tabLst>
            </a:pPr>
            <a:r>
              <a:rPr lang="en-US" sz="3600" b="0" strike="noStrike" spc="-1">
                <a:solidFill>
                  <a:srgbClr val="000000"/>
                </a:solidFill>
                <a:latin typeface="Arial"/>
                <a:ea typeface="Arial"/>
              </a:rPr>
              <a:t>Title Text</a:t>
            </a:r>
            <a:endParaRPr lang="en-US" sz="3600" b="0" strike="noStrike" spc="-1">
              <a:solidFill>
                <a:srgbClr val="000000"/>
              </a:solidFill>
              <a:latin typeface="Arial"/>
            </a:endParaRPr>
          </a:p>
        </p:txBody>
      </p:sp>
      <p:sp>
        <p:nvSpPr>
          <p:cNvPr id="54" name="PlaceHolder 2"/>
          <p:cNvSpPr>
            <a:spLocks noGrp="1"/>
          </p:cNvSpPr>
          <p:nvPr>
            <p:ph type="sldNum" idx="12"/>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5BB442DE-00B6-4CB1-99BE-BA4CE95AF42E}"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 name="PlaceHolder 1"/>
          <p:cNvSpPr>
            <a:spLocks noGrp="1"/>
          </p:cNvSpPr>
          <p:nvPr>
            <p:ph type="body"/>
          </p:nvPr>
        </p:nvSpPr>
        <p:spPr>
          <a:xfrm>
            <a:off x="311760" y="4230720"/>
            <a:ext cx="5998320" cy="604800"/>
          </a:xfrm>
          <a:prstGeom prst="rect">
            <a:avLst/>
          </a:prstGeom>
          <a:noFill/>
          <a:ln w="12600">
            <a:noFill/>
          </a:ln>
        </p:spPr>
        <p:txBody>
          <a:bodyPr lIns="91440" tIns="91440" rIns="91440" bIns="91440" anchor="ctr">
            <a:noAutofit/>
          </a:bodyPr>
          <a:lstStyle/>
          <a:p>
            <a:pPr marL="228600" indent="0" defTabSz="914400">
              <a:lnSpc>
                <a:spcPct val="100000"/>
              </a:lnSpc>
              <a:buNone/>
              <a:tabLst>
                <a:tab pos="0" algn="l"/>
              </a:tabLst>
            </a:pPr>
            <a:r>
              <a:rPr lang="en-US" sz="1800" b="0" strike="noStrike" spc="-1">
                <a:solidFill>
                  <a:schemeClr val="accent2">
                    <a:lumOff val="21760"/>
                  </a:schemeClr>
                </a:solidFill>
                <a:latin typeface="Arial"/>
                <a:ea typeface="Arial"/>
              </a:rPr>
              <a:t>Body Level One</a:t>
            </a:r>
            <a:endParaRPr lang="en-US" sz="1800" b="0" strike="noStrike" spc="-1">
              <a:solidFill>
                <a:schemeClr val="accent2">
                  <a:lumOff val="21760"/>
                </a:schemeClr>
              </a:solidFill>
              <a:latin typeface="Arial"/>
            </a:endParaRPr>
          </a:p>
          <a:p>
            <a:pPr marL="1005120" lvl="1" indent="-408240" defTabSz="914400">
              <a:lnSpc>
                <a:spcPct val="100000"/>
              </a:lnSpc>
              <a:buClr>
                <a:srgbClr val="585858"/>
              </a:buClr>
              <a:buFont typeface="Arial"/>
              <a:buChar char="○"/>
              <a:tabLst>
                <a:tab pos="0" algn="l"/>
              </a:tabLst>
            </a:pPr>
            <a:r>
              <a:rPr lang="en-US" sz="1800" b="0" strike="noStrike" spc="-1">
                <a:solidFill>
                  <a:schemeClr val="accent2">
                    <a:lumOff val="21760"/>
                  </a:schemeClr>
                </a:solidFill>
                <a:latin typeface="Arial"/>
                <a:ea typeface="Arial"/>
              </a:rPr>
              <a:t>Body Level Two</a:t>
            </a:r>
            <a:endParaRPr lang="en-US" sz="1800" b="0" strike="noStrike" spc="-1">
              <a:solidFill>
                <a:schemeClr val="accent2">
                  <a:lumOff val="21760"/>
                </a:schemeClr>
              </a:solidFill>
              <a:latin typeface="Arial"/>
            </a:endParaRPr>
          </a:p>
          <a:p>
            <a:pPr marL="1462320" lvl="2" indent="-408240" defTabSz="914400">
              <a:lnSpc>
                <a:spcPct val="100000"/>
              </a:lnSpc>
              <a:buClr>
                <a:srgbClr val="585858"/>
              </a:buClr>
              <a:buFont typeface="Arial"/>
              <a:buChar char="■"/>
              <a:tabLst>
                <a:tab pos="0" algn="l"/>
              </a:tabLst>
            </a:pPr>
            <a:r>
              <a:rPr lang="en-US" sz="1800" b="0" strike="noStrike" spc="-1">
                <a:solidFill>
                  <a:schemeClr val="accent2">
                    <a:lumOff val="21760"/>
                  </a:schemeClr>
                </a:solidFill>
                <a:latin typeface="Arial"/>
                <a:ea typeface="Arial"/>
              </a:rPr>
              <a:t>Body Level Three</a:t>
            </a:r>
            <a:endParaRPr lang="en-US" sz="1800" b="0" strike="noStrike" spc="-1">
              <a:solidFill>
                <a:schemeClr val="accent2">
                  <a:lumOff val="21760"/>
                </a:schemeClr>
              </a:solidFill>
              <a:latin typeface="Arial"/>
            </a:endParaRPr>
          </a:p>
          <a:p>
            <a:pPr marL="1919520" lvl="3" indent="-408240" defTabSz="914400">
              <a:lnSpc>
                <a:spcPct val="100000"/>
              </a:lnSpc>
              <a:buClr>
                <a:srgbClr val="585858"/>
              </a:buClr>
              <a:buFont typeface="Arial"/>
              <a:buChar char="●"/>
              <a:tabLst>
                <a:tab pos="0" algn="l"/>
              </a:tabLst>
            </a:pPr>
            <a:r>
              <a:rPr lang="en-US" sz="1800" b="0" strike="noStrike" spc="-1">
                <a:solidFill>
                  <a:schemeClr val="accent2">
                    <a:lumOff val="21760"/>
                  </a:schemeClr>
                </a:solidFill>
                <a:latin typeface="Arial"/>
                <a:ea typeface="Arial"/>
              </a:rPr>
              <a:t>Body Level Four</a:t>
            </a:r>
            <a:endParaRPr lang="en-US" sz="1800" b="0" strike="noStrike" spc="-1">
              <a:solidFill>
                <a:schemeClr val="accent2">
                  <a:lumOff val="21760"/>
                </a:schemeClr>
              </a:solidFill>
              <a:latin typeface="Arial"/>
            </a:endParaRPr>
          </a:p>
          <a:p>
            <a:pPr marL="2376720" lvl="4" indent="-408240" defTabSz="914400">
              <a:lnSpc>
                <a:spcPct val="100000"/>
              </a:lnSpc>
              <a:buClr>
                <a:srgbClr val="585858"/>
              </a:buClr>
              <a:buFont typeface="Arial"/>
              <a:buChar char="○"/>
              <a:tabLst>
                <a:tab pos="0" algn="l"/>
              </a:tabLst>
            </a:pPr>
            <a:r>
              <a:rPr lang="en-US" sz="1800" b="0" strike="noStrike" spc="-1">
                <a:solidFill>
                  <a:schemeClr val="accent2">
                    <a:lumOff val="21760"/>
                  </a:schemeClr>
                </a:solidFill>
                <a:latin typeface="Arial"/>
                <a:ea typeface="Arial"/>
              </a:rPr>
              <a:t>Body Level Five</a:t>
            </a:r>
            <a:endParaRPr lang="en-US" sz="1800" b="0" strike="noStrike" spc="-1">
              <a:solidFill>
                <a:schemeClr val="accent2">
                  <a:lumOff val="21760"/>
                </a:schemeClr>
              </a:solidFill>
              <a:latin typeface="Arial"/>
            </a:endParaRPr>
          </a:p>
        </p:txBody>
      </p:sp>
      <p:sp>
        <p:nvSpPr>
          <p:cNvPr id="58" name="PlaceHolder 2"/>
          <p:cNvSpPr>
            <a:spLocks noGrp="1"/>
          </p:cNvSpPr>
          <p:nvPr>
            <p:ph type="sldNum" idx="13"/>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4339D8F9-F261-45EF-8B29-639EDA5842FD}"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1106280"/>
            <a:ext cx="8520120" cy="1963080"/>
          </a:xfrm>
          <a:prstGeom prst="rect">
            <a:avLst/>
          </a:prstGeom>
          <a:noFill/>
          <a:ln w="12600">
            <a:noFill/>
          </a:ln>
        </p:spPr>
        <p:txBody>
          <a:bodyPr lIns="91440" tIns="91440" rIns="91440" bIns="91440" anchor="b">
            <a:noAutofit/>
          </a:bodyPr>
          <a:lstStyle/>
          <a:p>
            <a:pPr indent="0" algn="ctr" defTabSz="914400">
              <a:lnSpc>
                <a:spcPct val="100000"/>
              </a:lnSpc>
              <a:buNone/>
              <a:tabLst>
                <a:tab pos="0" algn="l"/>
              </a:tabLst>
            </a:pPr>
            <a:r>
              <a:rPr lang="en-US" sz="12000" b="0" strike="noStrike" spc="-1">
                <a:solidFill>
                  <a:srgbClr val="000000"/>
                </a:solidFill>
                <a:latin typeface="Arial"/>
                <a:ea typeface="Arial"/>
              </a:rPr>
              <a:t>xx%</a:t>
            </a:r>
            <a:endParaRPr lang="en-US" sz="12000" b="0" strike="noStrike" spc="-1">
              <a:solidFill>
                <a:srgbClr val="000000"/>
              </a:solidFill>
              <a:latin typeface="Arial"/>
            </a:endParaRPr>
          </a:p>
        </p:txBody>
      </p:sp>
      <p:sp>
        <p:nvSpPr>
          <p:cNvPr id="62" name="PlaceHolder 2"/>
          <p:cNvSpPr>
            <a:spLocks noGrp="1"/>
          </p:cNvSpPr>
          <p:nvPr>
            <p:ph type="body"/>
          </p:nvPr>
        </p:nvSpPr>
        <p:spPr>
          <a:xfrm>
            <a:off x="311760" y="3152160"/>
            <a:ext cx="8520120" cy="1300320"/>
          </a:xfrm>
          <a:prstGeom prst="rect">
            <a:avLst/>
          </a:prstGeom>
          <a:noFill/>
          <a:ln w="12600">
            <a:noFill/>
          </a:ln>
        </p:spPr>
        <p:txBody>
          <a:bodyPr lIns="91440" tIns="91440" rIns="91440" bIns="91440" anchor="t">
            <a:noAutofit/>
          </a:bodyPr>
          <a:lstStyle/>
          <a:p>
            <a:pPr marL="457200" indent="-343080" algn="ctr"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One</a:t>
            </a:r>
            <a:endParaRPr lang="en-US" sz="1800" b="0" strike="noStrike" spc="-1">
              <a:solidFill>
                <a:schemeClr val="accent2">
                  <a:lumOff val="21760"/>
                </a:schemeClr>
              </a:solidFill>
              <a:latin typeface="Arial"/>
            </a:endParaRPr>
          </a:p>
          <a:p>
            <a:pPr marL="1005120" lvl="1" indent="-408240" algn="ctr"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Two</a:t>
            </a:r>
            <a:endParaRPr lang="en-US" sz="1800" b="0" strike="noStrike" spc="-1">
              <a:solidFill>
                <a:schemeClr val="accent2">
                  <a:lumOff val="21760"/>
                </a:schemeClr>
              </a:solidFill>
              <a:latin typeface="Arial"/>
            </a:endParaRPr>
          </a:p>
          <a:p>
            <a:pPr marL="1462320" lvl="2" indent="-408240" algn="ctr"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Three</a:t>
            </a:r>
            <a:endParaRPr lang="en-US" sz="1800" b="0" strike="noStrike" spc="-1">
              <a:solidFill>
                <a:schemeClr val="accent2">
                  <a:lumOff val="21760"/>
                </a:schemeClr>
              </a:solidFill>
              <a:latin typeface="Arial"/>
            </a:endParaRPr>
          </a:p>
          <a:p>
            <a:pPr marL="1919520" lvl="3" indent="-408240" algn="ctr"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Four</a:t>
            </a:r>
            <a:endParaRPr lang="en-US" sz="1800" b="0" strike="noStrike" spc="-1">
              <a:solidFill>
                <a:schemeClr val="accent2">
                  <a:lumOff val="21760"/>
                </a:schemeClr>
              </a:solidFill>
              <a:latin typeface="Arial"/>
            </a:endParaRPr>
          </a:p>
          <a:p>
            <a:pPr marL="2376720" lvl="4" indent="-408240" algn="ctr"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Five</a:t>
            </a:r>
            <a:endParaRPr lang="en-US" sz="1800" b="0" strike="noStrike" spc="-1">
              <a:solidFill>
                <a:schemeClr val="accent2">
                  <a:lumOff val="21760"/>
                </a:schemeClr>
              </a:solidFill>
              <a:latin typeface="Arial"/>
            </a:endParaRPr>
          </a:p>
        </p:txBody>
      </p:sp>
      <p:sp>
        <p:nvSpPr>
          <p:cNvPr id="63" name="PlaceHolder 3"/>
          <p:cNvSpPr>
            <a:spLocks noGrp="1"/>
          </p:cNvSpPr>
          <p:nvPr>
            <p:ph type="sldNum" idx="14"/>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6E4FC42C-4E67-438A-AE6E-4B11352357D5}"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 name="PlaceHolder 1"/>
          <p:cNvSpPr>
            <a:spLocks noGrp="1"/>
          </p:cNvSpPr>
          <p:nvPr>
            <p:ph type="sldNum" idx="15"/>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18661F4D-19EE-4B1A-8144-F3ECB7587515}"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Autofit/>
          </a:bodyPr>
          <a:lstStyle/>
          <a:p>
            <a:pPr indent="0" defTabSz="914400">
              <a:lnSpc>
                <a:spcPct val="100000"/>
              </a:lnSpc>
              <a:buNone/>
              <a:tabLst>
                <a:tab pos="0" algn="l"/>
              </a:tabLst>
            </a:pPr>
            <a:r>
              <a:rPr lang="en-US" sz="2800" b="0" strike="noStrike" spc="-1">
                <a:solidFill>
                  <a:srgbClr val="000000"/>
                </a:solidFill>
                <a:latin typeface="Arial"/>
                <a:ea typeface="Arial"/>
              </a:rPr>
              <a:t>Title Text</a:t>
            </a:r>
            <a:endParaRPr lang="en-US" sz="2800" b="0" strike="noStrike" spc="-1">
              <a:solidFill>
                <a:srgbClr val="000000"/>
              </a:solidFill>
              <a:latin typeface="Arial"/>
            </a:endParaRPr>
          </a:p>
        </p:txBody>
      </p:sp>
      <p:sp>
        <p:nvSpPr>
          <p:cNvPr id="70" name="PlaceHolder 2"/>
          <p:cNvSpPr>
            <a:spLocks noGrp="1"/>
          </p:cNvSpPr>
          <p:nvPr>
            <p:ph type="body"/>
          </p:nvPr>
        </p:nvSpPr>
        <p:spPr>
          <a:xfrm>
            <a:off x="311760" y="1152360"/>
            <a:ext cx="8520120" cy="3416040"/>
          </a:xfrm>
          <a:prstGeom prst="rect">
            <a:avLst/>
          </a:prstGeom>
          <a:noFill/>
          <a:ln w="12600">
            <a:noFill/>
          </a:ln>
        </p:spPr>
        <p:txBody>
          <a:bodyPr lIns="91440" tIns="91440" rIns="91440" bIns="91440" anchor="t">
            <a:noAutofit/>
          </a:bodyPr>
          <a:lstStyle/>
          <a:p>
            <a:pPr marL="457200" indent="-343080"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One</a:t>
            </a:r>
            <a:endParaRPr lang="en-US" sz="1800" b="0" strike="noStrike" spc="-1">
              <a:solidFill>
                <a:schemeClr val="accent2">
                  <a:lumOff val="21760"/>
                </a:schemeClr>
              </a:solidFill>
              <a:latin typeface="Arial"/>
            </a:endParaRPr>
          </a:p>
          <a:p>
            <a:pPr marL="1005120" lvl="1" indent="-408240"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Two</a:t>
            </a:r>
            <a:endParaRPr lang="en-US" sz="1800" b="0" strike="noStrike" spc="-1">
              <a:solidFill>
                <a:schemeClr val="accent2">
                  <a:lumOff val="21760"/>
                </a:schemeClr>
              </a:solidFill>
              <a:latin typeface="Arial"/>
            </a:endParaRPr>
          </a:p>
          <a:p>
            <a:pPr marL="1462320" lvl="2" indent="-408240"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Three</a:t>
            </a:r>
            <a:endParaRPr lang="en-US" sz="1800" b="0" strike="noStrike" spc="-1">
              <a:solidFill>
                <a:schemeClr val="accent2">
                  <a:lumOff val="21760"/>
                </a:schemeClr>
              </a:solidFill>
              <a:latin typeface="Arial"/>
            </a:endParaRPr>
          </a:p>
          <a:p>
            <a:pPr marL="1919520" lvl="3" indent="-408240"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Four</a:t>
            </a:r>
            <a:endParaRPr lang="en-US" sz="1800" b="0" strike="noStrike" spc="-1">
              <a:solidFill>
                <a:schemeClr val="accent2">
                  <a:lumOff val="21760"/>
                </a:schemeClr>
              </a:solidFill>
              <a:latin typeface="Arial"/>
            </a:endParaRPr>
          </a:p>
          <a:p>
            <a:pPr marL="2376720" lvl="4" indent="-408240"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Five</a:t>
            </a:r>
            <a:endParaRPr lang="en-US" sz="1800" b="0" strike="noStrike" spc="-1">
              <a:solidFill>
                <a:schemeClr val="accent2">
                  <a:lumOff val="21760"/>
                </a:schemeClr>
              </a:solidFill>
              <a:latin typeface="Arial"/>
            </a:endParaRPr>
          </a:p>
        </p:txBody>
      </p:sp>
      <p:sp>
        <p:nvSpPr>
          <p:cNvPr id="71" name="PlaceHolder 3"/>
          <p:cNvSpPr>
            <a:spLocks noGrp="1"/>
          </p:cNvSpPr>
          <p:nvPr>
            <p:ph type="sldNum" idx="16"/>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4F453CC5-6D17-4114-AA9E-2814F677E2EE}"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Autofit/>
          </a:bodyPr>
          <a:lstStyle/>
          <a:p>
            <a:pPr indent="0" defTabSz="914400">
              <a:lnSpc>
                <a:spcPct val="100000"/>
              </a:lnSpc>
              <a:buNone/>
              <a:tabLst>
                <a:tab pos="0" algn="l"/>
              </a:tabLst>
            </a:pPr>
            <a:r>
              <a:rPr lang="en-US" sz="2800" b="0" strike="noStrike" spc="-1">
                <a:solidFill>
                  <a:srgbClr val="000000"/>
                </a:solidFill>
                <a:latin typeface="Arial"/>
                <a:ea typeface="Arial"/>
              </a:rPr>
              <a:t>Title Text</a:t>
            </a:r>
            <a:endParaRPr lang="en-US" sz="2800" b="0" strike="noStrike" spc="-1">
              <a:solidFill>
                <a:srgbClr val="000000"/>
              </a:solidFill>
              <a:latin typeface="Arial"/>
            </a:endParaRPr>
          </a:p>
        </p:txBody>
      </p:sp>
      <p:sp>
        <p:nvSpPr>
          <p:cNvPr id="75" name="PlaceHolder 2"/>
          <p:cNvSpPr>
            <a:spLocks noGrp="1"/>
          </p:cNvSpPr>
          <p:nvPr>
            <p:ph type="body"/>
          </p:nvPr>
        </p:nvSpPr>
        <p:spPr>
          <a:xfrm>
            <a:off x="311760" y="1152360"/>
            <a:ext cx="3999600" cy="3416040"/>
          </a:xfrm>
          <a:prstGeom prst="rect">
            <a:avLst/>
          </a:prstGeom>
          <a:noFill/>
          <a:ln w="12600">
            <a:noFill/>
          </a:ln>
        </p:spPr>
        <p:txBody>
          <a:bodyPr lIns="91440" tIns="91440" rIns="91440" bIns="91440" anchor="t">
            <a:noAutofit/>
          </a:bodyPr>
          <a:lstStyle/>
          <a:p>
            <a:pPr marL="457200" indent="-317520" defTabSz="914400">
              <a:lnSpc>
                <a:spcPct val="115000"/>
              </a:lnSpc>
              <a:buClr>
                <a:srgbClr val="585858"/>
              </a:buClr>
              <a:buFont typeface="Arial"/>
              <a:buChar char="●"/>
            </a:pPr>
            <a:r>
              <a:rPr lang="en-US" sz="1400" b="0" strike="noStrike" spc="-1">
                <a:solidFill>
                  <a:schemeClr val="accent2">
                    <a:lumOff val="21760"/>
                  </a:schemeClr>
                </a:solidFill>
                <a:latin typeface="Arial"/>
                <a:ea typeface="Arial"/>
              </a:rPr>
              <a:t>Body Level One</a:t>
            </a:r>
            <a:endParaRPr lang="en-US" sz="1400" b="0" strike="noStrike" spc="-1">
              <a:solidFill>
                <a:schemeClr val="accent2">
                  <a:lumOff val="21760"/>
                </a:schemeClr>
              </a:solidFill>
              <a:latin typeface="Arial"/>
            </a:endParaRPr>
          </a:p>
          <a:p>
            <a:pPr marL="965160" lvl="1" indent="-355680" defTabSz="914400">
              <a:lnSpc>
                <a:spcPct val="115000"/>
              </a:lnSpc>
              <a:buClr>
                <a:srgbClr val="585858"/>
              </a:buClr>
              <a:buFont typeface="Arial"/>
              <a:buChar char="○"/>
            </a:pPr>
            <a:r>
              <a:rPr lang="en-US" sz="1400" b="0" strike="noStrike" spc="-1">
                <a:solidFill>
                  <a:schemeClr val="accent2">
                    <a:lumOff val="21760"/>
                  </a:schemeClr>
                </a:solidFill>
                <a:latin typeface="Arial"/>
                <a:ea typeface="Arial"/>
              </a:rPr>
              <a:t>Body Level Two</a:t>
            </a:r>
            <a:endParaRPr lang="en-US" sz="1400" b="0" strike="noStrike" spc="-1">
              <a:solidFill>
                <a:schemeClr val="accent2">
                  <a:lumOff val="21760"/>
                </a:schemeClr>
              </a:solidFill>
              <a:latin typeface="Arial"/>
            </a:endParaRPr>
          </a:p>
          <a:p>
            <a:pPr marL="1422360" lvl="2" indent="-355680" defTabSz="914400">
              <a:lnSpc>
                <a:spcPct val="115000"/>
              </a:lnSpc>
              <a:buClr>
                <a:srgbClr val="585858"/>
              </a:buClr>
              <a:buFont typeface="Arial"/>
              <a:buChar char="■"/>
            </a:pPr>
            <a:r>
              <a:rPr lang="en-US" sz="1400" b="0" strike="noStrike" spc="-1">
                <a:solidFill>
                  <a:schemeClr val="accent2">
                    <a:lumOff val="21760"/>
                  </a:schemeClr>
                </a:solidFill>
                <a:latin typeface="Arial"/>
                <a:ea typeface="Arial"/>
              </a:rPr>
              <a:t>Body Level Three</a:t>
            </a:r>
            <a:endParaRPr lang="en-US" sz="1400" b="0" strike="noStrike" spc="-1">
              <a:solidFill>
                <a:schemeClr val="accent2">
                  <a:lumOff val="21760"/>
                </a:schemeClr>
              </a:solidFill>
              <a:latin typeface="Arial"/>
            </a:endParaRPr>
          </a:p>
          <a:p>
            <a:pPr marL="1879560" lvl="3" indent="-355680" defTabSz="914400">
              <a:lnSpc>
                <a:spcPct val="115000"/>
              </a:lnSpc>
              <a:buClr>
                <a:srgbClr val="585858"/>
              </a:buClr>
              <a:buFont typeface="Arial"/>
              <a:buChar char="●"/>
            </a:pPr>
            <a:r>
              <a:rPr lang="en-US" sz="1400" b="0" strike="noStrike" spc="-1">
                <a:solidFill>
                  <a:schemeClr val="accent2">
                    <a:lumOff val="21760"/>
                  </a:schemeClr>
                </a:solidFill>
                <a:latin typeface="Arial"/>
                <a:ea typeface="Arial"/>
              </a:rPr>
              <a:t>Body Level Four</a:t>
            </a:r>
            <a:endParaRPr lang="en-US" sz="1400" b="0" strike="noStrike" spc="-1">
              <a:solidFill>
                <a:schemeClr val="accent2">
                  <a:lumOff val="21760"/>
                </a:schemeClr>
              </a:solidFill>
              <a:latin typeface="Arial"/>
            </a:endParaRPr>
          </a:p>
          <a:p>
            <a:pPr marL="2336760" lvl="4" indent="-355680" defTabSz="914400">
              <a:lnSpc>
                <a:spcPct val="115000"/>
              </a:lnSpc>
              <a:buClr>
                <a:srgbClr val="585858"/>
              </a:buClr>
              <a:buFont typeface="Arial"/>
              <a:buChar char="○"/>
            </a:pPr>
            <a:r>
              <a:rPr lang="en-US" sz="1400" b="0" strike="noStrike" spc="-1">
                <a:solidFill>
                  <a:schemeClr val="accent2">
                    <a:lumOff val="21760"/>
                  </a:schemeClr>
                </a:solidFill>
                <a:latin typeface="Arial"/>
                <a:ea typeface="Arial"/>
              </a:rPr>
              <a:t>Body Level Five</a:t>
            </a:r>
            <a:endParaRPr lang="en-US" sz="1400" b="0" strike="noStrike" spc="-1">
              <a:solidFill>
                <a:schemeClr val="accent2">
                  <a:lumOff val="21760"/>
                </a:schemeClr>
              </a:solidFill>
              <a:latin typeface="Arial"/>
            </a:endParaRPr>
          </a:p>
        </p:txBody>
      </p:sp>
      <p:sp>
        <p:nvSpPr>
          <p:cNvPr id="76" name="PlaceHolder 3"/>
          <p:cNvSpPr>
            <a:spLocks noGrp="1"/>
          </p:cNvSpPr>
          <p:nvPr>
            <p:ph type="body"/>
          </p:nvPr>
        </p:nvSpPr>
        <p:spPr>
          <a:xfrm>
            <a:off x="4832280" y="1152360"/>
            <a:ext cx="3999600" cy="3416040"/>
          </a:xfrm>
          <a:prstGeom prst="rect">
            <a:avLst/>
          </a:prstGeom>
          <a:noFill/>
          <a:ln w="12600">
            <a:noFill/>
          </a:ln>
        </p:spPr>
        <p:txBody>
          <a:bodyPr lIns="91440" tIns="91440" rIns="91440" bIns="91440" anchor="t">
            <a:noAutofit/>
          </a:bodyPr>
          <a:lstStyle/>
          <a:p>
            <a:pPr marL="432000" indent="-324000">
              <a:lnSpc>
                <a:spcPct val="115000"/>
              </a:lnSpc>
              <a:spcBef>
                <a:spcPts val="1417"/>
              </a:spcBef>
              <a:buClr>
                <a:srgbClr val="000000"/>
              </a:buClr>
              <a:buSzPct val="45000"/>
              <a:buFont typeface="Wingdings" charset="2"/>
              <a:buChar char=""/>
            </a:pPr>
            <a:r>
              <a:rPr lang="en-US" sz="1800" b="0" strike="noStrike" spc="-1">
                <a:solidFill>
                  <a:schemeClr val="accent2">
                    <a:lumOff val="21760"/>
                  </a:schemeClr>
                </a:solidFill>
                <a:latin typeface="Arial"/>
              </a:rPr>
              <a:t>Click to edit the outline text format</a:t>
            </a:r>
          </a:p>
          <a:p>
            <a:pPr marL="864000" lvl="1" indent="-324000">
              <a:lnSpc>
                <a:spcPct val="115000"/>
              </a:lnSpc>
              <a:spcBef>
                <a:spcPts val="1134"/>
              </a:spcBef>
              <a:buClr>
                <a:srgbClr val="000000"/>
              </a:buClr>
              <a:buSzPct val="75000"/>
              <a:buFont typeface="Symbol" charset="2"/>
              <a:buChar char=""/>
            </a:pPr>
            <a:r>
              <a:rPr lang="en-US" sz="1800" b="0" strike="noStrike" spc="-1">
                <a:solidFill>
                  <a:schemeClr val="accent2">
                    <a:lumOff val="21760"/>
                  </a:schemeClr>
                </a:solidFill>
                <a:latin typeface="Arial"/>
              </a:rPr>
              <a:t>Second Outline Level</a:t>
            </a:r>
          </a:p>
          <a:p>
            <a:pPr marL="1296000" lvl="2" indent="-288000">
              <a:lnSpc>
                <a:spcPct val="115000"/>
              </a:lnSpc>
              <a:spcBef>
                <a:spcPts val="850"/>
              </a:spcBef>
              <a:buClr>
                <a:srgbClr val="000000"/>
              </a:buClr>
              <a:buSzPct val="45000"/>
              <a:buFont typeface="Wingdings" charset="2"/>
              <a:buChar char=""/>
            </a:pPr>
            <a:r>
              <a:rPr lang="en-US" sz="1800" b="0" strike="noStrike" spc="-1">
                <a:solidFill>
                  <a:schemeClr val="accent2">
                    <a:lumOff val="21760"/>
                  </a:schemeClr>
                </a:solidFill>
                <a:latin typeface="Arial"/>
              </a:rPr>
              <a:t>Third Outline Level</a:t>
            </a:r>
          </a:p>
          <a:p>
            <a:pPr marL="1728000" lvl="3" indent="-216000">
              <a:lnSpc>
                <a:spcPct val="115000"/>
              </a:lnSpc>
              <a:spcBef>
                <a:spcPts val="567"/>
              </a:spcBef>
              <a:buClr>
                <a:srgbClr val="000000"/>
              </a:buClr>
              <a:buSzPct val="75000"/>
              <a:buFont typeface="Symbol" charset="2"/>
              <a:buChar char=""/>
            </a:pPr>
            <a:r>
              <a:rPr lang="en-US" sz="1800" b="0" strike="noStrike" spc="-1">
                <a:solidFill>
                  <a:schemeClr val="accent2">
                    <a:lumOff val="21760"/>
                  </a:schemeClr>
                </a:solidFill>
                <a:latin typeface="Arial"/>
              </a:rPr>
              <a:t>Fourth Outline Level</a:t>
            </a:r>
          </a:p>
          <a:p>
            <a:pPr marL="2160000" lvl="4" indent="-216000">
              <a:lnSpc>
                <a:spcPct val="115000"/>
              </a:lnSpc>
              <a:spcBef>
                <a:spcPts val="283"/>
              </a:spcBef>
              <a:buClr>
                <a:srgbClr val="000000"/>
              </a:buClr>
              <a:buSzPct val="45000"/>
              <a:buFont typeface="Wingdings" charset="2"/>
              <a:buChar char=""/>
            </a:pPr>
            <a:r>
              <a:rPr lang="en-US" sz="1800" b="0" strike="noStrike" spc="-1">
                <a:solidFill>
                  <a:schemeClr val="accent2">
                    <a:lumOff val="21760"/>
                  </a:schemeClr>
                </a:solidFill>
                <a:latin typeface="Arial"/>
              </a:rPr>
              <a:t>Fifth Outline Level</a:t>
            </a:r>
          </a:p>
          <a:p>
            <a:pPr marL="2592000" lvl="5" indent="-216000">
              <a:lnSpc>
                <a:spcPct val="115000"/>
              </a:lnSpc>
              <a:spcBef>
                <a:spcPts val="283"/>
              </a:spcBef>
              <a:buClr>
                <a:srgbClr val="000000"/>
              </a:buClr>
              <a:buSzPct val="45000"/>
              <a:buFont typeface="Wingdings" charset="2"/>
              <a:buChar char=""/>
            </a:pPr>
            <a:r>
              <a:rPr lang="en-US" sz="1800" b="0" strike="noStrike" spc="-1">
                <a:solidFill>
                  <a:schemeClr val="accent2">
                    <a:lumOff val="21760"/>
                  </a:schemeClr>
                </a:solidFill>
                <a:latin typeface="Arial"/>
              </a:rPr>
              <a:t>Sixth Outline Level</a:t>
            </a:r>
          </a:p>
          <a:p>
            <a:pPr marL="3024000" lvl="6" indent="-216000">
              <a:lnSpc>
                <a:spcPct val="115000"/>
              </a:lnSpc>
              <a:spcBef>
                <a:spcPts val="283"/>
              </a:spcBef>
              <a:buClr>
                <a:srgbClr val="000000"/>
              </a:buClr>
              <a:buSzPct val="45000"/>
              <a:buFont typeface="Wingdings" charset="2"/>
              <a:buChar char=""/>
            </a:pPr>
            <a:r>
              <a:rPr lang="en-US" sz="1800" b="0" strike="noStrike" spc="-1">
                <a:solidFill>
                  <a:schemeClr val="accent2">
                    <a:lumOff val="21760"/>
                  </a:schemeClr>
                </a:solidFill>
                <a:latin typeface="Arial"/>
              </a:rPr>
              <a:t>Seventh Outline Level</a:t>
            </a:r>
          </a:p>
        </p:txBody>
      </p:sp>
      <p:sp>
        <p:nvSpPr>
          <p:cNvPr id="77" name="PlaceHolder 4"/>
          <p:cNvSpPr>
            <a:spLocks noGrp="1"/>
          </p:cNvSpPr>
          <p:nvPr>
            <p:ph type="sldNum" idx="17"/>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BB68857C-01D6-4E7F-BE4B-846F975FB6F0}"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Autofit/>
          </a:bodyPr>
          <a:lstStyle/>
          <a:p>
            <a:pPr indent="0" defTabSz="914400">
              <a:lnSpc>
                <a:spcPct val="100000"/>
              </a:lnSpc>
              <a:buNone/>
              <a:tabLst>
                <a:tab pos="0" algn="l"/>
              </a:tabLst>
            </a:pPr>
            <a:r>
              <a:rPr lang="en-US" sz="2800" b="0" strike="noStrike" spc="-1">
                <a:solidFill>
                  <a:srgbClr val="000000"/>
                </a:solidFill>
                <a:latin typeface="Arial"/>
                <a:ea typeface="Arial"/>
              </a:rPr>
              <a:t>Title Text</a:t>
            </a:r>
            <a:endParaRPr lang="en-US" sz="2800" b="0" strike="noStrike" spc="-1">
              <a:solidFill>
                <a:srgbClr val="000000"/>
              </a:solidFill>
              <a:latin typeface="Arial"/>
            </a:endParaRPr>
          </a:p>
        </p:txBody>
      </p:sp>
      <p:sp>
        <p:nvSpPr>
          <p:cNvPr id="81" name="PlaceHolder 2"/>
          <p:cNvSpPr>
            <a:spLocks noGrp="1"/>
          </p:cNvSpPr>
          <p:nvPr>
            <p:ph type="sldNum" idx="18"/>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8DFBD446-434D-447A-A198-A0E721E99780}"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PlaceHolder 1"/>
          <p:cNvSpPr>
            <a:spLocks noGrp="1"/>
          </p:cNvSpPr>
          <p:nvPr>
            <p:ph type="title"/>
          </p:nvPr>
        </p:nvSpPr>
        <p:spPr>
          <a:xfrm>
            <a:off x="311760" y="555480"/>
            <a:ext cx="2807640" cy="755280"/>
          </a:xfrm>
          <a:prstGeom prst="rect">
            <a:avLst/>
          </a:prstGeom>
          <a:noFill/>
          <a:ln w="12600">
            <a:noFill/>
          </a:ln>
        </p:spPr>
        <p:txBody>
          <a:bodyPr lIns="91440" tIns="91440" rIns="91440" bIns="91440" anchor="b">
            <a:noAutofit/>
          </a:bodyPr>
          <a:lstStyle/>
          <a:p>
            <a:pPr indent="0" defTabSz="914400">
              <a:lnSpc>
                <a:spcPct val="100000"/>
              </a:lnSpc>
              <a:buNone/>
              <a:tabLst>
                <a:tab pos="0" algn="l"/>
              </a:tabLst>
            </a:pPr>
            <a:r>
              <a:rPr lang="en-US" sz="2400" b="0" strike="noStrike" spc="-1">
                <a:solidFill>
                  <a:srgbClr val="000000"/>
                </a:solidFill>
                <a:latin typeface="Arial"/>
                <a:ea typeface="Arial"/>
              </a:rPr>
              <a:t>Title Text</a:t>
            </a:r>
            <a:endParaRPr lang="en-US" sz="2400" b="0" strike="noStrike" spc="-1">
              <a:solidFill>
                <a:srgbClr val="000000"/>
              </a:solidFill>
              <a:latin typeface="Arial"/>
            </a:endParaRPr>
          </a:p>
        </p:txBody>
      </p:sp>
      <p:sp>
        <p:nvSpPr>
          <p:cNvPr id="85" name="PlaceHolder 2"/>
          <p:cNvSpPr>
            <a:spLocks noGrp="1"/>
          </p:cNvSpPr>
          <p:nvPr>
            <p:ph type="body"/>
          </p:nvPr>
        </p:nvSpPr>
        <p:spPr>
          <a:xfrm>
            <a:off x="311760" y="1389600"/>
            <a:ext cx="2807640" cy="3179160"/>
          </a:xfrm>
          <a:prstGeom prst="rect">
            <a:avLst/>
          </a:prstGeom>
          <a:noFill/>
          <a:ln w="12600">
            <a:noFill/>
          </a:ln>
        </p:spPr>
        <p:txBody>
          <a:bodyPr lIns="91440" tIns="91440" rIns="91440" bIns="91440" anchor="t">
            <a:noAutofit/>
          </a:bodyPr>
          <a:lstStyle/>
          <a:p>
            <a:pPr marL="457200" indent="-304920" defTabSz="914400">
              <a:lnSpc>
                <a:spcPct val="115000"/>
              </a:lnSpc>
              <a:buClr>
                <a:srgbClr val="585858"/>
              </a:buClr>
              <a:buFont typeface="Arial"/>
              <a:buChar char="●"/>
            </a:pPr>
            <a:r>
              <a:rPr lang="en-US" sz="1200" b="0" strike="noStrike" spc="-1">
                <a:solidFill>
                  <a:schemeClr val="accent2">
                    <a:lumOff val="21760"/>
                  </a:schemeClr>
                </a:solidFill>
                <a:latin typeface="Arial"/>
                <a:ea typeface="Arial"/>
              </a:rPr>
              <a:t>Body Level One</a:t>
            </a:r>
            <a:endParaRPr lang="en-US" sz="1200" b="0" strike="noStrike" spc="-1">
              <a:solidFill>
                <a:schemeClr val="accent2">
                  <a:lumOff val="21760"/>
                </a:schemeClr>
              </a:solidFill>
              <a:latin typeface="Arial"/>
            </a:endParaRPr>
          </a:p>
          <a:p>
            <a:pPr marL="914400" lvl="1" indent="-304920" defTabSz="914400">
              <a:lnSpc>
                <a:spcPct val="115000"/>
              </a:lnSpc>
              <a:buClr>
                <a:srgbClr val="585858"/>
              </a:buClr>
              <a:buFont typeface="Arial"/>
              <a:buChar char="○"/>
            </a:pPr>
            <a:r>
              <a:rPr lang="en-US" sz="1200" b="0" strike="noStrike" spc="-1">
                <a:solidFill>
                  <a:schemeClr val="accent2">
                    <a:lumOff val="21760"/>
                  </a:schemeClr>
                </a:solidFill>
                <a:latin typeface="Arial"/>
                <a:ea typeface="Arial"/>
              </a:rPr>
              <a:t>Body Level Two</a:t>
            </a:r>
            <a:endParaRPr lang="en-US" sz="1200" b="0" strike="noStrike" spc="-1">
              <a:solidFill>
                <a:schemeClr val="accent2">
                  <a:lumOff val="21760"/>
                </a:schemeClr>
              </a:solidFill>
              <a:latin typeface="Arial"/>
            </a:endParaRPr>
          </a:p>
          <a:p>
            <a:pPr marL="1371600" lvl="2" indent="-304920" defTabSz="914400">
              <a:lnSpc>
                <a:spcPct val="115000"/>
              </a:lnSpc>
              <a:buClr>
                <a:srgbClr val="585858"/>
              </a:buClr>
              <a:buFont typeface="Arial"/>
              <a:buChar char="■"/>
            </a:pPr>
            <a:r>
              <a:rPr lang="en-US" sz="1200" b="0" strike="noStrike" spc="-1">
                <a:solidFill>
                  <a:schemeClr val="accent2">
                    <a:lumOff val="21760"/>
                  </a:schemeClr>
                </a:solidFill>
                <a:latin typeface="Arial"/>
                <a:ea typeface="Arial"/>
              </a:rPr>
              <a:t>Body Level Three</a:t>
            </a:r>
            <a:endParaRPr lang="en-US" sz="1200" b="0" strike="noStrike" spc="-1">
              <a:solidFill>
                <a:schemeClr val="accent2">
                  <a:lumOff val="21760"/>
                </a:schemeClr>
              </a:solidFill>
              <a:latin typeface="Arial"/>
            </a:endParaRPr>
          </a:p>
          <a:p>
            <a:pPr marL="1828800" lvl="3" indent="-304920" defTabSz="914400">
              <a:lnSpc>
                <a:spcPct val="115000"/>
              </a:lnSpc>
              <a:buClr>
                <a:srgbClr val="585858"/>
              </a:buClr>
              <a:buFont typeface="Arial"/>
              <a:buChar char="●"/>
            </a:pPr>
            <a:r>
              <a:rPr lang="en-US" sz="1200" b="0" strike="noStrike" spc="-1">
                <a:solidFill>
                  <a:schemeClr val="accent2">
                    <a:lumOff val="21760"/>
                  </a:schemeClr>
                </a:solidFill>
                <a:latin typeface="Arial"/>
                <a:ea typeface="Arial"/>
              </a:rPr>
              <a:t>Body Level Four</a:t>
            </a:r>
            <a:endParaRPr lang="en-US" sz="1200" b="0" strike="noStrike" spc="-1">
              <a:solidFill>
                <a:schemeClr val="accent2">
                  <a:lumOff val="21760"/>
                </a:schemeClr>
              </a:solidFill>
              <a:latin typeface="Arial"/>
            </a:endParaRPr>
          </a:p>
          <a:p>
            <a:pPr marL="2286000" lvl="4" indent="-304920" defTabSz="914400">
              <a:lnSpc>
                <a:spcPct val="115000"/>
              </a:lnSpc>
              <a:buClr>
                <a:srgbClr val="585858"/>
              </a:buClr>
              <a:buFont typeface="Arial"/>
              <a:buChar char="○"/>
            </a:pPr>
            <a:r>
              <a:rPr lang="en-US" sz="1200" b="0" strike="noStrike" spc="-1">
                <a:solidFill>
                  <a:schemeClr val="accent2">
                    <a:lumOff val="21760"/>
                  </a:schemeClr>
                </a:solidFill>
                <a:latin typeface="Arial"/>
                <a:ea typeface="Arial"/>
              </a:rPr>
              <a:t>Body Level Five</a:t>
            </a:r>
            <a:endParaRPr lang="en-US" sz="1200" b="0" strike="noStrike" spc="-1">
              <a:solidFill>
                <a:schemeClr val="accent2">
                  <a:lumOff val="21760"/>
                </a:schemeClr>
              </a:solidFill>
              <a:latin typeface="Arial"/>
            </a:endParaRPr>
          </a:p>
        </p:txBody>
      </p:sp>
      <p:sp>
        <p:nvSpPr>
          <p:cNvPr id="86" name="PlaceHolder 3"/>
          <p:cNvSpPr>
            <a:spLocks noGrp="1"/>
          </p:cNvSpPr>
          <p:nvPr>
            <p:ph type="sldNum" idx="19"/>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B9965D73-AE37-41E2-9B95-85937023D2DC}"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1106280"/>
            <a:ext cx="8520120" cy="1963080"/>
          </a:xfrm>
          <a:prstGeom prst="rect">
            <a:avLst/>
          </a:prstGeom>
          <a:noFill/>
          <a:ln w="12600">
            <a:noFill/>
          </a:ln>
        </p:spPr>
        <p:txBody>
          <a:bodyPr lIns="91440" tIns="91440" rIns="91440" bIns="91440" anchor="b">
            <a:noAutofit/>
          </a:bodyPr>
          <a:lstStyle/>
          <a:p>
            <a:pPr indent="0" algn="ctr" defTabSz="914400">
              <a:lnSpc>
                <a:spcPct val="100000"/>
              </a:lnSpc>
              <a:buNone/>
              <a:tabLst>
                <a:tab pos="0" algn="l"/>
              </a:tabLst>
            </a:pPr>
            <a:r>
              <a:rPr lang="en-US" sz="12000" b="0" strike="noStrike" spc="-1">
                <a:solidFill>
                  <a:srgbClr val="000000"/>
                </a:solidFill>
                <a:latin typeface="Arial"/>
                <a:ea typeface="Arial"/>
              </a:rPr>
              <a:t>xx%</a:t>
            </a:r>
            <a:endParaRPr lang="en-US" sz="12000" b="0" strike="noStrike" spc="-1">
              <a:solidFill>
                <a:srgbClr val="000000"/>
              </a:solidFill>
              <a:latin typeface="Arial"/>
            </a:endParaRPr>
          </a:p>
        </p:txBody>
      </p:sp>
      <p:sp>
        <p:nvSpPr>
          <p:cNvPr id="6" name="PlaceHolder 2"/>
          <p:cNvSpPr>
            <a:spLocks noGrp="1"/>
          </p:cNvSpPr>
          <p:nvPr>
            <p:ph type="body"/>
          </p:nvPr>
        </p:nvSpPr>
        <p:spPr>
          <a:xfrm>
            <a:off x="311760" y="3152160"/>
            <a:ext cx="8520120" cy="1300320"/>
          </a:xfrm>
          <a:prstGeom prst="rect">
            <a:avLst/>
          </a:prstGeom>
          <a:noFill/>
          <a:ln w="12600">
            <a:noFill/>
          </a:ln>
        </p:spPr>
        <p:txBody>
          <a:bodyPr lIns="91440" tIns="91440" rIns="91440" bIns="91440" anchor="t">
            <a:noAutofit/>
          </a:bodyPr>
          <a:lstStyle/>
          <a:p>
            <a:pPr marL="457200" indent="-343080" algn="ctr"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One</a:t>
            </a:r>
            <a:endParaRPr lang="en-US" sz="1800" b="0" strike="noStrike" spc="-1">
              <a:solidFill>
                <a:schemeClr val="accent2">
                  <a:lumOff val="21760"/>
                </a:schemeClr>
              </a:solidFill>
              <a:latin typeface="Arial"/>
            </a:endParaRPr>
          </a:p>
          <a:p>
            <a:pPr marL="1005120" lvl="1" indent="-408240" algn="ctr"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Two</a:t>
            </a:r>
            <a:endParaRPr lang="en-US" sz="1800" b="0" strike="noStrike" spc="-1">
              <a:solidFill>
                <a:schemeClr val="accent2">
                  <a:lumOff val="21760"/>
                </a:schemeClr>
              </a:solidFill>
              <a:latin typeface="Arial"/>
            </a:endParaRPr>
          </a:p>
          <a:p>
            <a:pPr marL="1462320" lvl="2" indent="-408240" algn="ctr"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Three</a:t>
            </a:r>
            <a:endParaRPr lang="en-US" sz="1800" b="0" strike="noStrike" spc="-1">
              <a:solidFill>
                <a:schemeClr val="accent2">
                  <a:lumOff val="21760"/>
                </a:schemeClr>
              </a:solidFill>
              <a:latin typeface="Arial"/>
            </a:endParaRPr>
          </a:p>
          <a:p>
            <a:pPr marL="1919520" lvl="3" indent="-408240" algn="ctr"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Four</a:t>
            </a:r>
            <a:endParaRPr lang="en-US" sz="1800" b="0" strike="noStrike" spc="-1">
              <a:solidFill>
                <a:schemeClr val="accent2">
                  <a:lumOff val="21760"/>
                </a:schemeClr>
              </a:solidFill>
              <a:latin typeface="Arial"/>
            </a:endParaRPr>
          </a:p>
          <a:p>
            <a:pPr marL="2376720" lvl="4" indent="-408240" algn="ctr"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Five</a:t>
            </a:r>
            <a:endParaRPr lang="en-US" sz="1800" b="0" strike="noStrike" spc="-1">
              <a:solidFill>
                <a:schemeClr val="accent2">
                  <a:lumOff val="21760"/>
                </a:schemeClr>
              </a:solidFill>
              <a:latin typeface="Arial"/>
            </a:endParaRPr>
          </a:p>
        </p:txBody>
      </p:sp>
      <p:sp>
        <p:nvSpPr>
          <p:cNvPr id="7" name="PlaceHolder 3"/>
          <p:cNvSpPr>
            <a:spLocks noGrp="1"/>
          </p:cNvSpPr>
          <p:nvPr>
            <p:ph type="sldNum" idx="2"/>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4F130B90-785D-4E8F-8C7D-931055075202}"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PlaceHolder 1"/>
          <p:cNvSpPr>
            <a:spLocks noGrp="1"/>
          </p:cNvSpPr>
          <p:nvPr>
            <p:ph type="title"/>
          </p:nvPr>
        </p:nvSpPr>
        <p:spPr>
          <a:xfrm>
            <a:off x="490320" y="450000"/>
            <a:ext cx="6367320" cy="4090320"/>
          </a:xfrm>
          <a:prstGeom prst="rect">
            <a:avLst/>
          </a:prstGeom>
          <a:noFill/>
          <a:ln w="12600">
            <a:noFill/>
          </a:ln>
        </p:spPr>
        <p:txBody>
          <a:bodyPr lIns="91440" tIns="91440" rIns="91440" bIns="91440" anchor="ctr">
            <a:noAutofit/>
          </a:bodyPr>
          <a:lstStyle/>
          <a:p>
            <a:pPr indent="0" defTabSz="914400">
              <a:lnSpc>
                <a:spcPct val="100000"/>
              </a:lnSpc>
              <a:buNone/>
              <a:tabLst>
                <a:tab pos="0" algn="l"/>
              </a:tabLst>
            </a:pPr>
            <a:r>
              <a:rPr lang="en-US" sz="4800" b="0" strike="noStrike" spc="-1">
                <a:solidFill>
                  <a:srgbClr val="000000"/>
                </a:solidFill>
                <a:latin typeface="Arial"/>
                <a:ea typeface="Arial"/>
              </a:rPr>
              <a:t>Title Text</a:t>
            </a:r>
            <a:endParaRPr lang="en-US" sz="4800" b="0" strike="noStrike" spc="-1">
              <a:solidFill>
                <a:srgbClr val="000000"/>
              </a:solidFill>
              <a:latin typeface="Arial"/>
            </a:endParaRPr>
          </a:p>
        </p:txBody>
      </p:sp>
      <p:sp>
        <p:nvSpPr>
          <p:cNvPr id="90" name="PlaceHolder 2"/>
          <p:cNvSpPr>
            <a:spLocks noGrp="1"/>
          </p:cNvSpPr>
          <p:nvPr>
            <p:ph type="sldNum" idx="20"/>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F466AC8B-4DBA-4666-A51A-9C2976AD1130}"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 name="Google Shape;36;p9"/>
          <p:cNvSpPr/>
          <p:nvPr/>
        </p:nvSpPr>
        <p:spPr>
          <a:xfrm>
            <a:off x="4572000" y="0"/>
            <a:ext cx="4571640" cy="5143320"/>
          </a:xfrm>
          <a:prstGeom prst="rect">
            <a:avLst/>
          </a:prstGeom>
          <a:solidFill>
            <a:srgbClr val="EEEEEE"/>
          </a:solidFill>
          <a:ln w="12700">
            <a:noFill/>
          </a:ln>
        </p:spPr>
        <p:style>
          <a:lnRef idx="0">
            <a:scrgbClr r="0" g="0" b="0"/>
          </a:lnRef>
          <a:fillRef idx="0">
            <a:scrgbClr r="0" g="0" b="0"/>
          </a:fillRef>
          <a:effectRef idx="0">
            <a:scrgbClr r="0" g="0" b="0"/>
          </a:effectRef>
          <a:fontRef idx="minor"/>
        </p:style>
        <p:txBody>
          <a:bodyPr lIns="0" tIns="0" rIns="0" bIns="0" anchor="ctr">
            <a:noAutofit/>
          </a:bodyPr>
          <a:lstStyle/>
          <a:p>
            <a:pPr defTabSz="914400">
              <a:lnSpc>
                <a:spcPct val="100000"/>
              </a:lnSpc>
              <a:tabLst>
                <a:tab pos="0" algn="l"/>
              </a:tabLst>
            </a:pPr>
            <a:endParaRPr lang="en-US" sz="1400" b="0" strike="noStrike" spc="-1">
              <a:solidFill>
                <a:srgbClr val="000000"/>
              </a:solidFill>
              <a:latin typeface="Arial"/>
              <a:ea typeface="Arial"/>
            </a:endParaRPr>
          </a:p>
        </p:txBody>
      </p:sp>
      <p:sp>
        <p:nvSpPr>
          <p:cNvPr id="94" name="PlaceHolder 1"/>
          <p:cNvSpPr>
            <a:spLocks noGrp="1"/>
          </p:cNvSpPr>
          <p:nvPr>
            <p:ph type="title"/>
          </p:nvPr>
        </p:nvSpPr>
        <p:spPr>
          <a:xfrm>
            <a:off x="265680" y="1233000"/>
            <a:ext cx="4044960" cy="1482120"/>
          </a:xfrm>
          <a:prstGeom prst="rect">
            <a:avLst/>
          </a:prstGeom>
          <a:noFill/>
          <a:ln w="12600">
            <a:noFill/>
          </a:ln>
        </p:spPr>
        <p:txBody>
          <a:bodyPr lIns="91440" tIns="91440" rIns="91440" bIns="91440" anchor="b">
            <a:noAutofit/>
          </a:bodyPr>
          <a:lstStyle/>
          <a:p>
            <a:pPr indent="0" algn="ctr" defTabSz="914400">
              <a:lnSpc>
                <a:spcPct val="100000"/>
              </a:lnSpc>
              <a:buNone/>
              <a:tabLst>
                <a:tab pos="0" algn="l"/>
              </a:tabLst>
            </a:pPr>
            <a:r>
              <a:rPr lang="en-US" sz="4200" b="0" strike="noStrike" spc="-1">
                <a:solidFill>
                  <a:srgbClr val="000000"/>
                </a:solidFill>
                <a:latin typeface="Arial"/>
                <a:ea typeface="Arial"/>
              </a:rPr>
              <a:t>Title Text</a:t>
            </a:r>
            <a:endParaRPr lang="en-US" sz="4200" b="0" strike="noStrike" spc="-1">
              <a:solidFill>
                <a:srgbClr val="000000"/>
              </a:solidFill>
              <a:latin typeface="Arial"/>
            </a:endParaRPr>
          </a:p>
        </p:txBody>
      </p:sp>
      <p:sp>
        <p:nvSpPr>
          <p:cNvPr id="95" name="PlaceHolder 2"/>
          <p:cNvSpPr>
            <a:spLocks noGrp="1"/>
          </p:cNvSpPr>
          <p:nvPr>
            <p:ph type="body"/>
          </p:nvPr>
        </p:nvSpPr>
        <p:spPr>
          <a:xfrm>
            <a:off x="265680" y="2802960"/>
            <a:ext cx="4044960" cy="1234800"/>
          </a:xfrm>
          <a:prstGeom prst="rect">
            <a:avLst/>
          </a:prstGeom>
          <a:noFill/>
          <a:ln w="12600">
            <a:noFill/>
          </a:ln>
        </p:spPr>
        <p:txBody>
          <a:bodyPr lIns="91440" tIns="91440" rIns="91440" bIns="91440" anchor="t">
            <a:noAutofit/>
          </a:bodyPr>
          <a:lstStyle/>
          <a:p>
            <a:pPr marL="343080" indent="-228600" algn="ctr" defTabSz="914400">
              <a:lnSpc>
                <a:spcPct val="100000"/>
              </a:lnSpc>
              <a:buNone/>
              <a:tabLst>
                <a:tab pos="0" algn="l"/>
              </a:tabLst>
            </a:pPr>
            <a:r>
              <a:rPr lang="en-US" sz="2100" b="0" strike="noStrike" spc="-1">
                <a:solidFill>
                  <a:schemeClr val="accent2">
                    <a:lumOff val="21760"/>
                  </a:schemeClr>
                </a:solidFill>
                <a:latin typeface="Arial"/>
                <a:ea typeface="Arial"/>
              </a:rPr>
              <a:t>Body Level One</a:t>
            </a:r>
            <a:endParaRPr lang="en-US" sz="2100" b="0" strike="noStrike" spc="-1">
              <a:solidFill>
                <a:schemeClr val="accent2">
                  <a:lumOff val="21760"/>
                </a:schemeClr>
              </a:solidFill>
              <a:latin typeface="Arial"/>
            </a:endParaRPr>
          </a:p>
          <a:p>
            <a:pPr marL="343080" indent="254160" algn="ctr" defTabSz="914400">
              <a:lnSpc>
                <a:spcPct val="100000"/>
              </a:lnSpc>
              <a:buNone/>
              <a:tabLst>
                <a:tab pos="0" algn="l"/>
              </a:tabLst>
            </a:pPr>
            <a:r>
              <a:rPr lang="en-US" sz="2100" b="0" strike="noStrike" spc="-1">
                <a:solidFill>
                  <a:schemeClr val="accent2">
                    <a:lumOff val="21760"/>
                  </a:schemeClr>
                </a:solidFill>
                <a:latin typeface="Arial"/>
                <a:ea typeface="Arial"/>
              </a:rPr>
              <a:t>Body Level Two</a:t>
            </a:r>
            <a:endParaRPr lang="en-US" sz="2100" b="0" strike="noStrike" spc="-1">
              <a:solidFill>
                <a:schemeClr val="accent2">
                  <a:lumOff val="21760"/>
                </a:schemeClr>
              </a:solidFill>
              <a:latin typeface="Arial"/>
            </a:endParaRPr>
          </a:p>
          <a:p>
            <a:pPr marL="343080" indent="711360" algn="ctr" defTabSz="914400">
              <a:lnSpc>
                <a:spcPct val="100000"/>
              </a:lnSpc>
              <a:buNone/>
              <a:tabLst>
                <a:tab pos="0" algn="l"/>
              </a:tabLst>
            </a:pPr>
            <a:r>
              <a:rPr lang="en-US" sz="2100" b="0" strike="noStrike" spc="-1">
                <a:solidFill>
                  <a:schemeClr val="accent2">
                    <a:lumOff val="21760"/>
                  </a:schemeClr>
                </a:solidFill>
                <a:latin typeface="Arial"/>
                <a:ea typeface="Arial"/>
              </a:rPr>
              <a:t>Body Level Three</a:t>
            </a:r>
            <a:endParaRPr lang="en-US" sz="2100" b="0" strike="noStrike" spc="-1">
              <a:solidFill>
                <a:schemeClr val="accent2">
                  <a:lumOff val="21760"/>
                </a:schemeClr>
              </a:solidFill>
              <a:latin typeface="Arial"/>
            </a:endParaRPr>
          </a:p>
          <a:p>
            <a:pPr marL="343080" indent="1168560" algn="ctr" defTabSz="914400">
              <a:lnSpc>
                <a:spcPct val="100000"/>
              </a:lnSpc>
              <a:buNone/>
              <a:tabLst>
                <a:tab pos="0" algn="l"/>
              </a:tabLst>
            </a:pPr>
            <a:r>
              <a:rPr lang="en-US" sz="2100" b="0" strike="noStrike" spc="-1">
                <a:solidFill>
                  <a:schemeClr val="accent2">
                    <a:lumOff val="21760"/>
                  </a:schemeClr>
                </a:solidFill>
                <a:latin typeface="Arial"/>
                <a:ea typeface="Arial"/>
              </a:rPr>
              <a:t>Body Level Four</a:t>
            </a:r>
            <a:endParaRPr lang="en-US" sz="2100" b="0" strike="noStrike" spc="-1">
              <a:solidFill>
                <a:schemeClr val="accent2">
                  <a:lumOff val="21760"/>
                </a:schemeClr>
              </a:solidFill>
              <a:latin typeface="Arial"/>
            </a:endParaRPr>
          </a:p>
          <a:p>
            <a:pPr marL="343080" indent="1625760" algn="ctr" defTabSz="914400">
              <a:lnSpc>
                <a:spcPct val="100000"/>
              </a:lnSpc>
              <a:buNone/>
              <a:tabLst>
                <a:tab pos="0" algn="l"/>
              </a:tabLst>
            </a:pPr>
            <a:r>
              <a:rPr lang="en-US" sz="2100" b="0" strike="noStrike" spc="-1">
                <a:solidFill>
                  <a:schemeClr val="accent2">
                    <a:lumOff val="21760"/>
                  </a:schemeClr>
                </a:solidFill>
                <a:latin typeface="Arial"/>
                <a:ea typeface="Arial"/>
              </a:rPr>
              <a:t>Body Level Five</a:t>
            </a:r>
            <a:endParaRPr lang="en-US" sz="2100" b="0" strike="noStrike" spc="-1">
              <a:solidFill>
                <a:schemeClr val="accent2">
                  <a:lumOff val="21760"/>
                </a:schemeClr>
              </a:solidFill>
              <a:latin typeface="Arial"/>
            </a:endParaRPr>
          </a:p>
        </p:txBody>
      </p:sp>
      <p:sp>
        <p:nvSpPr>
          <p:cNvPr id="96" name="PlaceHolder 3"/>
          <p:cNvSpPr>
            <a:spLocks noGrp="1"/>
          </p:cNvSpPr>
          <p:nvPr>
            <p:ph type="body"/>
          </p:nvPr>
        </p:nvSpPr>
        <p:spPr>
          <a:xfrm>
            <a:off x="4939560" y="723960"/>
            <a:ext cx="3836520" cy="3694680"/>
          </a:xfrm>
          <a:prstGeom prst="rect">
            <a:avLst/>
          </a:prstGeom>
          <a:noFill/>
          <a:ln w="12600">
            <a:noFill/>
          </a:ln>
        </p:spPr>
        <p:txBody>
          <a:bodyPr lIns="91440" tIns="91440" rIns="91440" bIns="91440" anchor="ctr">
            <a:noAutofit/>
          </a:bodyPr>
          <a:lstStyle/>
          <a:p>
            <a:pPr marL="432000" indent="-324000">
              <a:lnSpc>
                <a:spcPct val="115000"/>
              </a:lnSpc>
              <a:spcBef>
                <a:spcPts val="1417"/>
              </a:spcBef>
              <a:buClr>
                <a:srgbClr val="000000"/>
              </a:buClr>
              <a:buSzPct val="45000"/>
              <a:buFont typeface="Wingdings" charset="2"/>
              <a:buChar char=""/>
            </a:pPr>
            <a:r>
              <a:rPr lang="en-US" sz="1800" b="0" strike="noStrike" spc="-1">
                <a:solidFill>
                  <a:schemeClr val="accent2">
                    <a:lumOff val="21760"/>
                  </a:schemeClr>
                </a:solidFill>
                <a:latin typeface="Arial"/>
              </a:rPr>
              <a:t>Click to edit the outline text format</a:t>
            </a:r>
          </a:p>
          <a:p>
            <a:pPr marL="864000" lvl="1" indent="-324000">
              <a:lnSpc>
                <a:spcPct val="115000"/>
              </a:lnSpc>
              <a:spcBef>
                <a:spcPts val="1134"/>
              </a:spcBef>
              <a:buClr>
                <a:srgbClr val="000000"/>
              </a:buClr>
              <a:buSzPct val="75000"/>
              <a:buFont typeface="Symbol" charset="2"/>
              <a:buChar char=""/>
            </a:pPr>
            <a:r>
              <a:rPr lang="en-US" sz="1800" b="0" strike="noStrike" spc="-1">
                <a:solidFill>
                  <a:schemeClr val="accent2">
                    <a:lumOff val="21760"/>
                  </a:schemeClr>
                </a:solidFill>
                <a:latin typeface="Arial"/>
              </a:rPr>
              <a:t>Second Outline Level</a:t>
            </a:r>
          </a:p>
          <a:p>
            <a:pPr marL="1296000" lvl="2" indent="-288000">
              <a:lnSpc>
                <a:spcPct val="115000"/>
              </a:lnSpc>
              <a:spcBef>
                <a:spcPts val="850"/>
              </a:spcBef>
              <a:buClr>
                <a:srgbClr val="000000"/>
              </a:buClr>
              <a:buSzPct val="45000"/>
              <a:buFont typeface="Wingdings" charset="2"/>
              <a:buChar char=""/>
            </a:pPr>
            <a:r>
              <a:rPr lang="en-US" sz="1800" b="0" strike="noStrike" spc="-1">
                <a:solidFill>
                  <a:schemeClr val="accent2">
                    <a:lumOff val="21760"/>
                  </a:schemeClr>
                </a:solidFill>
                <a:latin typeface="Arial"/>
              </a:rPr>
              <a:t>Third Outline Level</a:t>
            </a:r>
          </a:p>
          <a:p>
            <a:pPr marL="1728000" lvl="3" indent="-216000">
              <a:lnSpc>
                <a:spcPct val="115000"/>
              </a:lnSpc>
              <a:spcBef>
                <a:spcPts val="567"/>
              </a:spcBef>
              <a:buClr>
                <a:srgbClr val="000000"/>
              </a:buClr>
              <a:buSzPct val="75000"/>
              <a:buFont typeface="Symbol" charset="2"/>
              <a:buChar char=""/>
            </a:pPr>
            <a:r>
              <a:rPr lang="en-US" sz="1800" b="0" strike="noStrike" spc="-1">
                <a:solidFill>
                  <a:schemeClr val="accent2">
                    <a:lumOff val="21760"/>
                  </a:schemeClr>
                </a:solidFill>
                <a:latin typeface="Arial"/>
              </a:rPr>
              <a:t>Fourth Outline Level</a:t>
            </a:r>
          </a:p>
          <a:p>
            <a:pPr marL="2160000" lvl="4" indent="-216000">
              <a:lnSpc>
                <a:spcPct val="115000"/>
              </a:lnSpc>
              <a:spcBef>
                <a:spcPts val="283"/>
              </a:spcBef>
              <a:buClr>
                <a:srgbClr val="000000"/>
              </a:buClr>
              <a:buSzPct val="45000"/>
              <a:buFont typeface="Wingdings" charset="2"/>
              <a:buChar char=""/>
            </a:pPr>
            <a:r>
              <a:rPr lang="en-US" sz="1800" b="0" strike="noStrike" spc="-1">
                <a:solidFill>
                  <a:schemeClr val="accent2">
                    <a:lumOff val="21760"/>
                  </a:schemeClr>
                </a:solidFill>
                <a:latin typeface="Arial"/>
              </a:rPr>
              <a:t>Fifth Outline Level</a:t>
            </a:r>
          </a:p>
          <a:p>
            <a:pPr marL="2592000" lvl="5" indent="-216000">
              <a:lnSpc>
                <a:spcPct val="115000"/>
              </a:lnSpc>
              <a:spcBef>
                <a:spcPts val="283"/>
              </a:spcBef>
              <a:buClr>
                <a:srgbClr val="000000"/>
              </a:buClr>
              <a:buSzPct val="45000"/>
              <a:buFont typeface="Wingdings" charset="2"/>
              <a:buChar char=""/>
            </a:pPr>
            <a:r>
              <a:rPr lang="en-US" sz="1800" b="0" strike="noStrike" spc="-1">
                <a:solidFill>
                  <a:schemeClr val="accent2">
                    <a:lumOff val="21760"/>
                  </a:schemeClr>
                </a:solidFill>
                <a:latin typeface="Arial"/>
              </a:rPr>
              <a:t>Sixth Outline Level</a:t>
            </a:r>
          </a:p>
          <a:p>
            <a:pPr marL="3024000" lvl="6" indent="-216000">
              <a:lnSpc>
                <a:spcPct val="115000"/>
              </a:lnSpc>
              <a:spcBef>
                <a:spcPts val="283"/>
              </a:spcBef>
              <a:buClr>
                <a:srgbClr val="000000"/>
              </a:buClr>
              <a:buSzPct val="45000"/>
              <a:buFont typeface="Wingdings" charset="2"/>
              <a:buChar char=""/>
            </a:pPr>
            <a:r>
              <a:rPr lang="en-US" sz="1800" b="0" strike="noStrike" spc="-1">
                <a:solidFill>
                  <a:schemeClr val="accent2">
                    <a:lumOff val="21760"/>
                  </a:schemeClr>
                </a:solidFill>
                <a:latin typeface="Arial"/>
              </a:rPr>
              <a:t>Seventh Outline Level</a:t>
            </a:r>
          </a:p>
        </p:txBody>
      </p:sp>
      <p:sp>
        <p:nvSpPr>
          <p:cNvPr id="97" name="PlaceHolder 4"/>
          <p:cNvSpPr>
            <a:spLocks noGrp="1"/>
          </p:cNvSpPr>
          <p:nvPr>
            <p:ph type="sldNum" idx="21"/>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FB279056-2257-4D01-A98A-DDA90BA2CDA1}"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 name="PlaceHolder 1"/>
          <p:cNvSpPr>
            <a:spLocks noGrp="1"/>
          </p:cNvSpPr>
          <p:nvPr>
            <p:ph type="body"/>
          </p:nvPr>
        </p:nvSpPr>
        <p:spPr>
          <a:xfrm>
            <a:off x="311760" y="4230720"/>
            <a:ext cx="5998320" cy="604800"/>
          </a:xfrm>
          <a:prstGeom prst="rect">
            <a:avLst/>
          </a:prstGeom>
          <a:noFill/>
          <a:ln w="12600">
            <a:noFill/>
          </a:ln>
        </p:spPr>
        <p:txBody>
          <a:bodyPr lIns="91440" tIns="91440" rIns="91440" bIns="91440" anchor="ctr">
            <a:noAutofit/>
          </a:bodyPr>
          <a:lstStyle/>
          <a:p>
            <a:pPr marL="228600" indent="0" defTabSz="914400">
              <a:lnSpc>
                <a:spcPct val="100000"/>
              </a:lnSpc>
              <a:buNone/>
              <a:tabLst>
                <a:tab pos="0" algn="l"/>
              </a:tabLst>
            </a:pPr>
            <a:r>
              <a:rPr lang="en-US" sz="1800" b="0" strike="noStrike" spc="-1">
                <a:solidFill>
                  <a:schemeClr val="accent2">
                    <a:lumOff val="21760"/>
                  </a:schemeClr>
                </a:solidFill>
                <a:latin typeface="Arial"/>
                <a:ea typeface="Arial"/>
              </a:rPr>
              <a:t>Body Level One</a:t>
            </a:r>
            <a:endParaRPr lang="en-US" sz="1800" b="0" strike="noStrike" spc="-1">
              <a:solidFill>
                <a:schemeClr val="accent2">
                  <a:lumOff val="21760"/>
                </a:schemeClr>
              </a:solidFill>
              <a:latin typeface="Arial"/>
            </a:endParaRPr>
          </a:p>
          <a:p>
            <a:pPr marL="1005120" lvl="1" indent="-408240" defTabSz="914400">
              <a:lnSpc>
                <a:spcPct val="100000"/>
              </a:lnSpc>
              <a:buClr>
                <a:srgbClr val="585858"/>
              </a:buClr>
              <a:buFont typeface="Arial"/>
              <a:buChar char="○"/>
              <a:tabLst>
                <a:tab pos="0" algn="l"/>
              </a:tabLst>
            </a:pPr>
            <a:r>
              <a:rPr lang="en-US" sz="1800" b="0" strike="noStrike" spc="-1">
                <a:solidFill>
                  <a:schemeClr val="accent2">
                    <a:lumOff val="21760"/>
                  </a:schemeClr>
                </a:solidFill>
                <a:latin typeface="Arial"/>
                <a:ea typeface="Arial"/>
              </a:rPr>
              <a:t>Body Level Two</a:t>
            </a:r>
            <a:endParaRPr lang="en-US" sz="1800" b="0" strike="noStrike" spc="-1">
              <a:solidFill>
                <a:schemeClr val="accent2">
                  <a:lumOff val="21760"/>
                </a:schemeClr>
              </a:solidFill>
              <a:latin typeface="Arial"/>
            </a:endParaRPr>
          </a:p>
          <a:p>
            <a:pPr marL="1462320" lvl="2" indent="-408240" defTabSz="914400">
              <a:lnSpc>
                <a:spcPct val="100000"/>
              </a:lnSpc>
              <a:buClr>
                <a:srgbClr val="585858"/>
              </a:buClr>
              <a:buFont typeface="Arial"/>
              <a:buChar char="■"/>
              <a:tabLst>
                <a:tab pos="0" algn="l"/>
              </a:tabLst>
            </a:pPr>
            <a:r>
              <a:rPr lang="en-US" sz="1800" b="0" strike="noStrike" spc="-1">
                <a:solidFill>
                  <a:schemeClr val="accent2">
                    <a:lumOff val="21760"/>
                  </a:schemeClr>
                </a:solidFill>
                <a:latin typeface="Arial"/>
                <a:ea typeface="Arial"/>
              </a:rPr>
              <a:t>Body Level Three</a:t>
            </a:r>
            <a:endParaRPr lang="en-US" sz="1800" b="0" strike="noStrike" spc="-1">
              <a:solidFill>
                <a:schemeClr val="accent2">
                  <a:lumOff val="21760"/>
                </a:schemeClr>
              </a:solidFill>
              <a:latin typeface="Arial"/>
            </a:endParaRPr>
          </a:p>
          <a:p>
            <a:pPr marL="1919520" lvl="3" indent="-408240" defTabSz="914400">
              <a:lnSpc>
                <a:spcPct val="100000"/>
              </a:lnSpc>
              <a:buClr>
                <a:srgbClr val="585858"/>
              </a:buClr>
              <a:buFont typeface="Arial"/>
              <a:buChar char="●"/>
              <a:tabLst>
                <a:tab pos="0" algn="l"/>
              </a:tabLst>
            </a:pPr>
            <a:r>
              <a:rPr lang="en-US" sz="1800" b="0" strike="noStrike" spc="-1">
                <a:solidFill>
                  <a:schemeClr val="accent2">
                    <a:lumOff val="21760"/>
                  </a:schemeClr>
                </a:solidFill>
                <a:latin typeface="Arial"/>
                <a:ea typeface="Arial"/>
              </a:rPr>
              <a:t>Body Level Four</a:t>
            </a:r>
            <a:endParaRPr lang="en-US" sz="1800" b="0" strike="noStrike" spc="-1">
              <a:solidFill>
                <a:schemeClr val="accent2">
                  <a:lumOff val="21760"/>
                </a:schemeClr>
              </a:solidFill>
              <a:latin typeface="Arial"/>
            </a:endParaRPr>
          </a:p>
          <a:p>
            <a:pPr marL="2376720" lvl="4" indent="-408240" defTabSz="914400">
              <a:lnSpc>
                <a:spcPct val="100000"/>
              </a:lnSpc>
              <a:buClr>
                <a:srgbClr val="585858"/>
              </a:buClr>
              <a:buFont typeface="Arial"/>
              <a:buChar char="○"/>
              <a:tabLst>
                <a:tab pos="0" algn="l"/>
              </a:tabLst>
            </a:pPr>
            <a:r>
              <a:rPr lang="en-US" sz="1800" b="0" strike="noStrike" spc="-1">
                <a:solidFill>
                  <a:schemeClr val="accent2">
                    <a:lumOff val="21760"/>
                  </a:schemeClr>
                </a:solidFill>
                <a:latin typeface="Arial"/>
                <a:ea typeface="Arial"/>
              </a:rPr>
              <a:t>Body Level Five</a:t>
            </a:r>
            <a:endParaRPr lang="en-US" sz="1800" b="0" strike="noStrike" spc="-1">
              <a:solidFill>
                <a:schemeClr val="accent2">
                  <a:lumOff val="21760"/>
                </a:schemeClr>
              </a:solidFill>
              <a:latin typeface="Arial"/>
            </a:endParaRPr>
          </a:p>
        </p:txBody>
      </p:sp>
      <p:sp>
        <p:nvSpPr>
          <p:cNvPr id="101" name="PlaceHolder 2"/>
          <p:cNvSpPr>
            <a:spLocks noGrp="1"/>
          </p:cNvSpPr>
          <p:nvPr>
            <p:ph type="sldNum" idx="22"/>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F937D26C-1695-479B-BE38-C663D5306FDA}"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PlaceHolder 1"/>
          <p:cNvSpPr>
            <a:spLocks noGrp="1"/>
          </p:cNvSpPr>
          <p:nvPr>
            <p:ph type="sldNum" idx="3"/>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11D28565-D544-4672-9EE3-7DB5150EBCE0}"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744480"/>
            <a:ext cx="8520120" cy="2052360"/>
          </a:xfrm>
          <a:prstGeom prst="rect">
            <a:avLst/>
          </a:prstGeom>
          <a:noFill/>
          <a:ln w="12600">
            <a:noFill/>
          </a:ln>
        </p:spPr>
        <p:txBody>
          <a:bodyPr lIns="91440" tIns="91440" rIns="91440" bIns="91440" anchor="b">
            <a:noAutofit/>
          </a:bodyPr>
          <a:lstStyle/>
          <a:p>
            <a:pPr indent="0" algn="ctr" defTabSz="914400">
              <a:lnSpc>
                <a:spcPct val="100000"/>
              </a:lnSpc>
              <a:buNone/>
              <a:tabLst>
                <a:tab pos="0" algn="l"/>
              </a:tabLst>
            </a:pPr>
            <a:r>
              <a:rPr lang="en-US" sz="5200" b="0" strike="noStrike" spc="-1">
                <a:solidFill>
                  <a:srgbClr val="000000"/>
                </a:solidFill>
                <a:latin typeface="Arial"/>
                <a:ea typeface="Arial"/>
              </a:rPr>
              <a:t>Title Text</a:t>
            </a:r>
            <a:endParaRPr lang="en-US" sz="5200" b="0" strike="noStrike" spc="-1">
              <a:solidFill>
                <a:srgbClr val="000000"/>
              </a:solidFill>
              <a:latin typeface="Arial"/>
            </a:endParaRPr>
          </a:p>
        </p:txBody>
      </p:sp>
      <p:sp>
        <p:nvSpPr>
          <p:cNvPr id="14" name="PlaceHolder 2"/>
          <p:cNvSpPr>
            <a:spLocks noGrp="1"/>
          </p:cNvSpPr>
          <p:nvPr>
            <p:ph type="body"/>
          </p:nvPr>
        </p:nvSpPr>
        <p:spPr>
          <a:xfrm>
            <a:off x="311760" y="2834280"/>
            <a:ext cx="8520120" cy="792360"/>
          </a:xfrm>
          <a:prstGeom prst="rect">
            <a:avLst/>
          </a:prstGeom>
          <a:noFill/>
          <a:ln w="12600">
            <a:noFill/>
          </a:ln>
        </p:spPr>
        <p:txBody>
          <a:bodyPr lIns="91440" tIns="91440" rIns="91440" bIns="91440" anchor="t">
            <a:noAutofit/>
          </a:bodyPr>
          <a:lstStyle/>
          <a:p>
            <a:pPr marL="343080" indent="-228600" algn="ctr" defTabSz="914400">
              <a:lnSpc>
                <a:spcPct val="100000"/>
              </a:lnSpc>
              <a:buNone/>
              <a:tabLst>
                <a:tab pos="0" algn="l"/>
              </a:tabLst>
            </a:pPr>
            <a:r>
              <a:rPr lang="en-US" sz="2800" b="0" strike="noStrike" spc="-1">
                <a:solidFill>
                  <a:schemeClr val="accent2">
                    <a:lumOff val="21760"/>
                  </a:schemeClr>
                </a:solidFill>
                <a:latin typeface="Arial"/>
                <a:ea typeface="Arial"/>
              </a:rPr>
              <a:t>Body Level One</a:t>
            </a:r>
            <a:endParaRPr lang="en-US" sz="2800" b="0" strike="noStrike" spc="-1">
              <a:solidFill>
                <a:schemeClr val="accent2">
                  <a:lumOff val="21760"/>
                </a:schemeClr>
              </a:solidFill>
              <a:latin typeface="Arial"/>
            </a:endParaRPr>
          </a:p>
          <a:p>
            <a:pPr marL="343080" indent="254160" algn="ctr" defTabSz="914400">
              <a:lnSpc>
                <a:spcPct val="100000"/>
              </a:lnSpc>
              <a:buNone/>
              <a:tabLst>
                <a:tab pos="0" algn="l"/>
              </a:tabLst>
            </a:pPr>
            <a:r>
              <a:rPr lang="en-US" sz="2800" b="0" strike="noStrike" spc="-1">
                <a:solidFill>
                  <a:schemeClr val="accent2">
                    <a:lumOff val="21760"/>
                  </a:schemeClr>
                </a:solidFill>
                <a:latin typeface="Arial"/>
                <a:ea typeface="Arial"/>
              </a:rPr>
              <a:t>Body Level Two</a:t>
            </a:r>
            <a:endParaRPr lang="en-US" sz="2800" b="0" strike="noStrike" spc="-1">
              <a:solidFill>
                <a:schemeClr val="accent2">
                  <a:lumOff val="21760"/>
                </a:schemeClr>
              </a:solidFill>
              <a:latin typeface="Arial"/>
            </a:endParaRPr>
          </a:p>
          <a:p>
            <a:pPr marL="343080" indent="711360" algn="ctr" defTabSz="914400">
              <a:lnSpc>
                <a:spcPct val="100000"/>
              </a:lnSpc>
              <a:buNone/>
              <a:tabLst>
                <a:tab pos="0" algn="l"/>
              </a:tabLst>
            </a:pPr>
            <a:r>
              <a:rPr lang="en-US" sz="2800" b="0" strike="noStrike" spc="-1">
                <a:solidFill>
                  <a:schemeClr val="accent2">
                    <a:lumOff val="21760"/>
                  </a:schemeClr>
                </a:solidFill>
                <a:latin typeface="Arial"/>
                <a:ea typeface="Arial"/>
              </a:rPr>
              <a:t>Body Level Three</a:t>
            </a:r>
            <a:endParaRPr lang="en-US" sz="2800" b="0" strike="noStrike" spc="-1">
              <a:solidFill>
                <a:schemeClr val="accent2">
                  <a:lumOff val="21760"/>
                </a:schemeClr>
              </a:solidFill>
              <a:latin typeface="Arial"/>
            </a:endParaRPr>
          </a:p>
          <a:p>
            <a:pPr marL="343080" indent="1168560" algn="ctr" defTabSz="914400">
              <a:lnSpc>
                <a:spcPct val="100000"/>
              </a:lnSpc>
              <a:buNone/>
              <a:tabLst>
                <a:tab pos="0" algn="l"/>
              </a:tabLst>
            </a:pPr>
            <a:r>
              <a:rPr lang="en-US" sz="2800" b="0" strike="noStrike" spc="-1">
                <a:solidFill>
                  <a:schemeClr val="accent2">
                    <a:lumOff val="21760"/>
                  </a:schemeClr>
                </a:solidFill>
                <a:latin typeface="Arial"/>
                <a:ea typeface="Arial"/>
              </a:rPr>
              <a:t>Body Level Four</a:t>
            </a:r>
            <a:endParaRPr lang="en-US" sz="2800" b="0" strike="noStrike" spc="-1">
              <a:solidFill>
                <a:schemeClr val="accent2">
                  <a:lumOff val="21760"/>
                </a:schemeClr>
              </a:solidFill>
              <a:latin typeface="Arial"/>
            </a:endParaRPr>
          </a:p>
          <a:p>
            <a:pPr marL="343080" indent="1625760" algn="ctr" defTabSz="914400">
              <a:lnSpc>
                <a:spcPct val="100000"/>
              </a:lnSpc>
              <a:buNone/>
              <a:tabLst>
                <a:tab pos="0" algn="l"/>
              </a:tabLst>
            </a:pPr>
            <a:r>
              <a:rPr lang="en-US" sz="2800" b="0" strike="noStrike" spc="-1">
                <a:solidFill>
                  <a:schemeClr val="accent2">
                    <a:lumOff val="21760"/>
                  </a:schemeClr>
                </a:solidFill>
                <a:latin typeface="Arial"/>
                <a:ea typeface="Arial"/>
              </a:rPr>
              <a:t>Body Level Five</a:t>
            </a:r>
            <a:endParaRPr lang="en-US" sz="2800" b="0" strike="noStrike" spc="-1">
              <a:solidFill>
                <a:schemeClr val="accent2">
                  <a:lumOff val="21760"/>
                </a:schemeClr>
              </a:solidFill>
              <a:latin typeface="Arial"/>
            </a:endParaRPr>
          </a:p>
        </p:txBody>
      </p:sp>
      <p:sp>
        <p:nvSpPr>
          <p:cNvPr id="15" name="PlaceHolder 3"/>
          <p:cNvSpPr>
            <a:spLocks noGrp="1"/>
          </p:cNvSpPr>
          <p:nvPr>
            <p:ph type="sldNum" idx="4"/>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F83C2422-397A-4B04-8DD1-F25066441A0A}"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Autofit/>
          </a:bodyPr>
          <a:lstStyle/>
          <a:p>
            <a:pPr indent="0" defTabSz="914400">
              <a:lnSpc>
                <a:spcPct val="100000"/>
              </a:lnSpc>
              <a:buNone/>
              <a:tabLst>
                <a:tab pos="0" algn="l"/>
              </a:tabLst>
            </a:pPr>
            <a:r>
              <a:rPr lang="en-US" sz="2800" b="0" strike="noStrike" spc="-1">
                <a:solidFill>
                  <a:srgbClr val="000000"/>
                </a:solidFill>
                <a:latin typeface="Arial"/>
                <a:ea typeface="Arial"/>
              </a:rPr>
              <a:t>Title Text</a:t>
            </a:r>
            <a:endParaRPr lang="en-US" sz="2800" b="0" strike="noStrike" spc="-1">
              <a:solidFill>
                <a:srgbClr val="000000"/>
              </a:solidFill>
              <a:latin typeface="Arial"/>
            </a:endParaRPr>
          </a:p>
        </p:txBody>
      </p:sp>
      <p:sp>
        <p:nvSpPr>
          <p:cNvPr id="19" name="PlaceHolder 2"/>
          <p:cNvSpPr>
            <a:spLocks noGrp="1"/>
          </p:cNvSpPr>
          <p:nvPr>
            <p:ph type="body"/>
          </p:nvPr>
        </p:nvSpPr>
        <p:spPr>
          <a:xfrm>
            <a:off x="311760" y="1152360"/>
            <a:ext cx="3999600" cy="3416040"/>
          </a:xfrm>
          <a:prstGeom prst="rect">
            <a:avLst/>
          </a:prstGeom>
          <a:noFill/>
          <a:ln w="12600">
            <a:noFill/>
          </a:ln>
        </p:spPr>
        <p:txBody>
          <a:bodyPr lIns="91440" tIns="91440" rIns="91440" bIns="91440" anchor="t">
            <a:noAutofit/>
          </a:bodyPr>
          <a:lstStyle/>
          <a:p>
            <a:pPr marL="457200" indent="-317520" defTabSz="914400">
              <a:lnSpc>
                <a:spcPct val="115000"/>
              </a:lnSpc>
              <a:buClr>
                <a:srgbClr val="585858"/>
              </a:buClr>
              <a:buFont typeface="Arial"/>
              <a:buChar char="●"/>
            </a:pPr>
            <a:r>
              <a:rPr lang="en-US" sz="1400" b="0" strike="noStrike" spc="-1">
                <a:solidFill>
                  <a:schemeClr val="accent2">
                    <a:lumOff val="21760"/>
                  </a:schemeClr>
                </a:solidFill>
                <a:latin typeface="Arial"/>
                <a:ea typeface="Arial"/>
              </a:rPr>
              <a:t>Body Level One</a:t>
            </a:r>
            <a:endParaRPr lang="en-US" sz="1400" b="0" strike="noStrike" spc="-1">
              <a:solidFill>
                <a:schemeClr val="accent2">
                  <a:lumOff val="21760"/>
                </a:schemeClr>
              </a:solidFill>
              <a:latin typeface="Arial"/>
            </a:endParaRPr>
          </a:p>
          <a:p>
            <a:pPr marL="965160" lvl="1" indent="-355680" defTabSz="914400">
              <a:lnSpc>
                <a:spcPct val="115000"/>
              </a:lnSpc>
              <a:buClr>
                <a:srgbClr val="585858"/>
              </a:buClr>
              <a:buFont typeface="Arial"/>
              <a:buChar char="○"/>
            </a:pPr>
            <a:r>
              <a:rPr lang="en-US" sz="1400" b="0" strike="noStrike" spc="-1">
                <a:solidFill>
                  <a:schemeClr val="accent2">
                    <a:lumOff val="21760"/>
                  </a:schemeClr>
                </a:solidFill>
                <a:latin typeface="Arial"/>
                <a:ea typeface="Arial"/>
              </a:rPr>
              <a:t>Body Level Two</a:t>
            </a:r>
            <a:endParaRPr lang="en-US" sz="1400" b="0" strike="noStrike" spc="-1">
              <a:solidFill>
                <a:schemeClr val="accent2">
                  <a:lumOff val="21760"/>
                </a:schemeClr>
              </a:solidFill>
              <a:latin typeface="Arial"/>
            </a:endParaRPr>
          </a:p>
          <a:p>
            <a:pPr marL="1422360" lvl="2" indent="-355680" defTabSz="914400">
              <a:lnSpc>
                <a:spcPct val="115000"/>
              </a:lnSpc>
              <a:buClr>
                <a:srgbClr val="585858"/>
              </a:buClr>
              <a:buFont typeface="Arial"/>
              <a:buChar char="■"/>
            </a:pPr>
            <a:r>
              <a:rPr lang="en-US" sz="1400" b="0" strike="noStrike" spc="-1">
                <a:solidFill>
                  <a:schemeClr val="accent2">
                    <a:lumOff val="21760"/>
                  </a:schemeClr>
                </a:solidFill>
                <a:latin typeface="Arial"/>
                <a:ea typeface="Arial"/>
              </a:rPr>
              <a:t>Body Level Three</a:t>
            </a:r>
            <a:endParaRPr lang="en-US" sz="1400" b="0" strike="noStrike" spc="-1">
              <a:solidFill>
                <a:schemeClr val="accent2">
                  <a:lumOff val="21760"/>
                </a:schemeClr>
              </a:solidFill>
              <a:latin typeface="Arial"/>
            </a:endParaRPr>
          </a:p>
          <a:p>
            <a:pPr marL="1879560" lvl="3" indent="-355680" defTabSz="914400">
              <a:lnSpc>
                <a:spcPct val="115000"/>
              </a:lnSpc>
              <a:buClr>
                <a:srgbClr val="585858"/>
              </a:buClr>
              <a:buFont typeface="Arial"/>
              <a:buChar char="●"/>
            </a:pPr>
            <a:r>
              <a:rPr lang="en-US" sz="1400" b="0" strike="noStrike" spc="-1">
                <a:solidFill>
                  <a:schemeClr val="accent2">
                    <a:lumOff val="21760"/>
                  </a:schemeClr>
                </a:solidFill>
                <a:latin typeface="Arial"/>
                <a:ea typeface="Arial"/>
              </a:rPr>
              <a:t>Body Level Four</a:t>
            </a:r>
            <a:endParaRPr lang="en-US" sz="1400" b="0" strike="noStrike" spc="-1">
              <a:solidFill>
                <a:schemeClr val="accent2">
                  <a:lumOff val="21760"/>
                </a:schemeClr>
              </a:solidFill>
              <a:latin typeface="Arial"/>
            </a:endParaRPr>
          </a:p>
          <a:p>
            <a:pPr marL="2336760" lvl="4" indent="-355680" defTabSz="914400">
              <a:lnSpc>
                <a:spcPct val="115000"/>
              </a:lnSpc>
              <a:buClr>
                <a:srgbClr val="585858"/>
              </a:buClr>
              <a:buFont typeface="Arial"/>
              <a:buChar char="○"/>
            </a:pPr>
            <a:r>
              <a:rPr lang="en-US" sz="1400" b="0" strike="noStrike" spc="-1">
                <a:solidFill>
                  <a:schemeClr val="accent2">
                    <a:lumOff val="21760"/>
                  </a:schemeClr>
                </a:solidFill>
                <a:latin typeface="Arial"/>
                <a:ea typeface="Arial"/>
              </a:rPr>
              <a:t>Body Level Five</a:t>
            </a:r>
            <a:endParaRPr lang="en-US" sz="1400" b="0" strike="noStrike" spc="-1">
              <a:solidFill>
                <a:schemeClr val="accent2">
                  <a:lumOff val="21760"/>
                </a:schemeClr>
              </a:solidFill>
              <a:latin typeface="Arial"/>
            </a:endParaRPr>
          </a:p>
        </p:txBody>
      </p:sp>
      <p:sp>
        <p:nvSpPr>
          <p:cNvPr id="20" name="PlaceHolder 3"/>
          <p:cNvSpPr>
            <a:spLocks noGrp="1"/>
          </p:cNvSpPr>
          <p:nvPr>
            <p:ph type="body"/>
          </p:nvPr>
        </p:nvSpPr>
        <p:spPr>
          <a:xfrm>
            <a:off x="4832280" y="1152360"/>
            <a:ext cx="3999600" cy="3416040"/>
          </a:xfrm>
          <a:prstGeom prst="rect">
            <a:avLst/>
          </a:prstGeom>
          <a:noFill/>
          <a:ln w="12600">
            <a:noFill/>
          </a:ln>
        </p:spPr>
        <p:txBody>
          <a:bodyPr lIns="91440" tIns="91440" rIns="91440" bIns="91440" anchor="t">
            <a:noAutofit/>
          </a:bodyPr>
          <a:lstStyle/>
          <a:p>
            <a:pPr marL="432000" indent="-324000">
              <a:lnSpc>
                <a:spcPct val="115000"/>
              </a:lnSpc>
              <a:spcBef>
                <a:spcPts val="1417"/>
              </a:spcBef>
              <a:buClr>
                <a:srgbClr val="000000"/>
              </a:buClr>
              <a:buSzPct val="45000"/>
              <a:buFont typeface="Wingdings" charset="2"/>
              <a:buChar char=""/>
            </a:pPr>
            <a:r>
              <a:rPr lang="en-US" sz="1800" b="0" strike="noStrike" spc="-1">
                <a:solidFill>
                  <a:schemeClr val="accent2">
                    <a:lumOff val="21760"/>
                  </a:schemeClr>
                </a:solidFill>
                <a:latin typeface="Arial"/>
              </a:rPr>
              <a:t>Click to edit the outline text format</a:t>
            </a:r>
          </a:p>
          <a:p>
            <a:pPr marL="864000" lvl="1" indent="-324000">
              <a:lnSpc>
                <a:spcPct val="115000"/>
              </a:lnSpc>
              <a:spcBef>
                <a:spcPts val="1134"/>
              </a:spcBef>
              <a:buClr>
                <a:srgbClr val="000000"/>
              </a:buClr>
              <a:buSzPct val="75000"/>
              <a:buFont typeface="Symbol" charset="2"/>
              <a:buChar char=""/>
            </a:pPr>
            <a:r>
              <a:rPr lang="en-US" sz="1800" b="0" strike="noStrike" spc="-1">
                <a:solidFill>
                  <a:schemeClr val="accent2">
                    <a:lumOff val="21760"/>
                  </a:schemeClr>
                </a:solidFill>
                <a:latin typeface="Arial"/>
              </a:rPr>
              <a:t>Second Outline Level</a:t>
            </a:r>
          </a:p>
          <a:p>
            <a:pPr marL="1296000" lvl="2" indent="-288000">
              <a:lnSpc>
                <a:spcPct val="115000"/>
              </a:lnSpc>
              <a:spcBef>
                <a:spcPts val="850"/>
              </a:spcBef>
              <a:buClr>
                <a:srgbClr val="000000"/>
              </a:buClr>
              <a:buSzPct val="45000"/>
              <a:buFont typeface="Wingdings" charset="2"/>
              <a:buChar char=""/>
            </a:pPr>
            <a:r>
              <a:rPr lang="en-US" sz="1800" b="0" strike="noStrike" spc="-1">
                <a:solidFill>
                  <a:schemeClr val="accent2">
                    <a:lumOff val="21760"/>
                  </a:schemeClr>
                </a:solidFill>
                <a:latin typeface="Arial"/>
              </a:rPr>
              <a:t>Third Outline Level</a:t>
            </a:r>
          </a:p>
          <a:p>
            <a:pPr marL="1728000" lvl="3" indent="-216000">
              <a:lnSpc>
                <a:spcPct val="115000"/>
              </a:lnSpc>
              <a:spcBef>
                <a:spcPts val="567"/>
              </a:spcBef>
              <a:buClr>
                <a:srgbClr val="000000"/>
              </a:buClr>
              <a:buSzPct val="75000"/>
              <a:buFont typeface="Symbol" charset="2"/>
              <a:buChar char=""/>
            </a:pPr>
            <a:r>
              <a:rPr lang="en-US" sz="1800" b="0" strike="noStrike" spc="-1">
                <a:solidFill>
                  <a:schemeClr val="accent2">
                    <a:lumOff val="21760"/>
                  </a:schemeClr>
                </a:solidFill>
                <a:latin typeface="Arial"/>
              </a:rPr>
              <a:t>Fourth Outline Level</a:t>
            </a:r>
          </a:p>
          <a:p>
            <a:pPr marL="2160000" lvl="4" indent="-216000">
              <a:lnSpc>
                <a:spcPct val="115000"/>
              </a:lnSpc>
              <a:spcBef>
                <a:spcPts val="283"/>
              </a:spcBef>
              <a:buClr>
                <a:srgbClr val="000000"/>
              </a:buClr>
              <a:buSzPct val="45000"/>
              <a:buFont typeface="Wingdings" charset="2"/>
              <a:buChar char=""/>
            </a:pPr>
            <a:r>
              <a:rPr lang="en-US" sz="1800" b="0" strike="noStrike" spc="-1">
                <a:solidFill>
                  <a:schemeClr val="accent2">
                    <a:lumOff val="21760"/>
                  </a:schemeClr>
                </a:solidFill>
                <a:latin typeface="Arial"/>
              </a:rPr>
              <a:t>Fifth Outline Level</a:t>
            </a:r>
          </a:p>
          <a:p>
            <a:pPr marL="2592000" lvl="5" indent="-216000">
              <a:lnSpc>
                <a:spcPct val="115000"/>
              </a:lnSpc>
              <a:spcBef>
                <a:spcPts val="283"/>
              </a:spcBef>
              <a:buClr>
                <a:srgbClr val="000000"/>
              </a:buClr>
              <a:buSzPct val="45000"/>
              <a:buFont typeface="Wingdings" charset="2"/>
              <a:buChar char=""/>
            </a:pPr>
            <a:r>
              <a:rPr lang="en-US" sz="1800" b="0" strike="noStrike" spc="-1">
                <a:solidFill>
                  <a:schemeClr val="accent2">
                    <a:lumOff val="21760"/>
                  </a:schemeClr>
                </a:solidFill>
                <a:latin typeface="Arial"/>
              </a:rPr>
              <a:t>Sixth Outline Level</a:t>
            </a:r>
          </a:p>
          <a:p>
            <a:pPr marL="3024000" lvl="6" indent="-216000">
              <a:lnSpc>
                <a:spcPct val="115000"/>
              </a:lnSpc>
              <a:spcBef>
                <a:spcPts val="283"/>
              </a:spcBef>
              <a:buClr>
                <a:srgbClr val="000000"/>
              </a:buClr>
              <a:buSzPct val="45000"/>
              <a:buFont typeface="Wingdings" charset="2"/>
              <a:buChar char=""/>
            </a:pPr>
            <a:r>
              <a:rPr lang="en-US" sz="1800" b="0" strike="noStrike" spc="-1">
                <a:solidFill>
                  <a:schemeClr val="accent2">
                    <a:lumOff val="21760"/>
                  </a:schemeClr>
                </a:solidFill>
                <a:latin typeface="Arial"/>
              </a:rPr>
              <a:t>Seventh Outline Level</a:t>
            </a:r>
          </a:p>
        </p:txBody>
      </p:sp>
      <p:sp>
        <p:nvSpPr>
          <p:cNvPr id="21" name="PlaceHolder 4"/>
          <p:cNvSpPr>
            <a:spLocks noGrp="1"/>
          </p:cNvSpPr>
          <p:nvPr>
            <p:ph type="sldNum" idx="5"/>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9EE13BED-6672-43F7-A3A5-039B48235F5B}"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Autofit/>
          </a:bodyPr>
          <a:lstStyle/>
          <a:p>
            <a:pPr indent="0" defTabSz="914400">
              <a:lnSpc>
                <a:spcPct val="100000"/>
              </a:lnSpc>
              <a:buNone/>
              <a:tabLst>
                <a:tab pos="0" algn="l"/>
              </a:tabLst>
            </a:pPr>
            <a:r>
              <a:rPr lang="en-US" sz="2800" b="0" strike="noStrike" spc="-1">
                <a:solidFill>
                  <a:srgbClr val="000000"/>
                </a:solidFill>
                <a:latin typeface="Arial"/>
                <a:ea typeface="Arial"/>
              </a:rPr>
              <a:t>Title Text</a:t>
            </a:r>
            <a:endParaRPr lang="en-US" sz="2800" b="0" strike="noStrike" spc="-1">
              <a:solidFill>
                <a:srgbClr val="000000"/>
              </a:solidFill>
              <a:latin typeface="Arial"/>
            </a:endParaRPr>
          </a:p>
        </p:txBody>
      </p:sp>
      <p:sp>
        <p:nvSpPr>
          <p:cNvPr id="25" name="PlaceHolder 2"/>
          <p:cNvSpPr>
            <a:spLocks noGrp="1"/>
          </p:cNvSpPr>
          <p:nvPr>
            <p:ph type="body"/>
          </p:nvPr>
        </p:nvSpPr>
        <p:spPr>
          <a:xfrm>
            <a:off x="311760" y="1152360"/>
            <a:ext cx="8520120" cy="3416040"/>
          </a:xfrm>
          <a:prstGeom prst="rect">
            <a:avLst/>
          </a:prstGeom>
          <a:noFill/>
          <a:ln w="12600">
            <a:noFill/>
          </a:ln>
        </p:spPr>
        <p:txBody>
          <a:bodyPr lIns="91440" tIns="91440" rIns="91440" bIns="91440" anchor="t">
            <a:noAutofit/>
          </a:bodyPr>
          <a:lstStyle/>
          <a:p>
            <a:pPr marL="457200" indent="-343080"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One</a:t>
            </a:r>
            <a:endParaRPr lang="en-US" sz="1800" b="0" strike="noStrike" spc="-1">
              <a:solidFill>
                <a:schemeClr val="accent2">
                  <a:lumOff val="21760"/>
                </a:schemeClr>
              </a:solidFill>
              <a:latin typeface="Arial"/>
            </a:endParaRPr>
          </a:p>
          <a:p>
            <a:pPr marL="1005120" lvl="1" indent="-408240"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Two</a:t>
            </a:r>
            <a:endParaRPr lang="en-US" sz="1800" b="0" strike="noStrike" spc="-1">
              <a:solidFill>
                <a:schemeClr val="accent2">
                  <a:lumOff val="21760"/>
                </a:schemeClr>
              </a:solidFill>
              <a:latin typeface="Arial"/>
            </a:endParaRPr>
          </a:p>
          <a:p>
            <a:pPr marL="1462320" lvl="2" indent="-408240"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Three</a:t>
            </a:r>
            <a:endParaRPr lang="en-US" sz="1800" b="0" strike="noStrike" spc="-1">
              <a:solidFill>
                <a:schemeClr val="accent2">
                  <a:lumOff val="21760"/>
                </a:schemeClr>
              </a:solidFill>
              <a:latin typeface="Arial"/>
            </a:endParaRPr>
          </a:p>
          <a:p>
            <a:pPr marL="1919520" lvl="3" indent="-408240"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Four</a:t>
            </a:r>
            <a:endParaRPr lang="en-US" sz="1800" b="0" strike="noStrike" spc="-1">
              <a:solidFill>
                <a:schemeClr val="accent2">
                  <a:lumOff val="21760"/>
                </a:schemeClr>
              </a:solidFill>
              <a:latin typeface="Arial"/>
            </a:endParaRPr>
          </a:p>
          <a:p>
            <a:pPr marL="2376720" lvl="4" indent="-408240" defTabSz="914400">
              <a:lnSpc>
                <a:spcPct val="115000"/>
              </a:lnSpc>
              <a:buClr>
                <a:srgbClr val="585858"/>
              </a:buClr>
              <a:buFont typeface="Arial"/>
              <a:buChar char="○"/>
            </a:pPr>
            <a:r>
              <a:rPr lang="en-US" sz="1800" b="0" strike="noStrike" spc="-1">
                <a:solidFill>
                  <a:schemeClr val="accent2">
                    <a:lumOff val="21760"/>
                  </a:schemeClr>
                </a:solidFill>
                <a:latin typeface="Arial"/>
                <a:ea typeface="Arial"/>
              </a:rPr>
              <a:t>Body Level Five</a:t>
            </a:r>
            <a:endParaRPr lang="en-US" sz="1800" b="0" strike="noStrike" spc="-1">
              <a:solidFill>
                <a:schemeClr val="accent2">
                  <a:lumOff val="21760"/>
                </a:schemeClr>
              </a:solidFill>
              <a:latin typeface="Arial"/>
            </a:endParaRPr>
          </a:p>
        </p:txBody>
      </p:sp>
      <p:sp>
        <p:nvSpPr>
          <p:cNvPr id="26" name="PlaceHolder 3"/>
          <p:cNvSpPr>
            <a:spLocks noGrp="1"/>
          </p:cNvSpPr>
          <p:nvPr>
            <p:ph type="sldNum" idx="6"/>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D93F8F50-9992-407B-B16B-06A8DAD99692}"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311760" y="2151000"/>
            <a:ext cx="8520120" cy="841320"/>
          </a:xfrm>
          <a:prstGeom prst="rect">
            <a:avLst/>
          </a:prstGeom>
          <a:noFill/>
          <a:ln w="12600">
            <a:noFill/>
          </a:ln>
        </p:spPr>
        <p:txBody>
          <a:bodyPr lIns="91440" tIns="91440" rIns="91440" bIns="91440" anchor="ctr">
            <a:noAutofit/>
          </a:bodyPr>
          <a:lstStyle/>
          <a:p>
            <a:pPr indent="0" algn="ctr" defTabSz="914400">
              <a:lnSpc>
                <a:spcPct val="100000"/>
              </a:lnSpc>
              <a:buNone/>
              <a:tabLst>
                <a:tab pos="0" algn="l"/>
              </a:tabLst>
            </a:pPr>
            <a:r>
              <a:rPr lang="en-US" sz="3600" b="0" strike="noStrike" spc="-1">
                <a:solidFill>
                  <a:srgbClr val="000000"/>
                </a:solidFill>
                <a:latin typeface="Arial"/>
                <a:ea typeface="Arial"/>
              </a:rPr>
              <a:t>Title Text</a:t>
            </a:r>
            <a:endParaRPr lang="en-US" sz="3600" b="0" strike="noStrike" spc="-1">
              <a:solidFill>
                <a:srgbClr val="000000"/>
              </a:solidFill>
              <a:latin typeface="Arial"/>
            </a:endParaRPr>
          </a:p>
        </p:txBody>
      </p:sp>
      <p:sp>
        <p:nvSpPr>
          <p:cNvPr id="30" name="PlaceHolder 2"/>
          <p:cNvSpPr>
            <a:spLocks noGrp="1"/>
          </p:cNvSpPr>
          <p:nvPr>
            <p:ph type="sldNum" idx="7"/>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249C04D0-4E58-4A7F-AF95-93A545420A7C}"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Autofit/>
          </a:bodyPr>
          <a:lstStyle/>
          <a:p>
            <a:pPr indent="0" defTabSz="914400">
              <a:lnSpc>
                <a:spcPct val="100000"/>
              </a:lnSpc>
              <a:buNone/>
              <a:tabLst>
                <a:tab pos="0" algn="l"/>
              </a:tabLst>
            </a:pPr>
            <a:r>
              <a:rPr lang="en-US" sz="2800" b="0" strike="noStrike" spc="-1">
                <a:solidFill>
                  <a:srgbClr val="000000"/>
                </a:solidFill>
                <a:latin typeface="Arial"/>
                <a:ea typeface="Arial"/>
              </a:rPr>
              <a:t>Title Text</a:t>
            </a:r>
            <a:endParaRPr lang="en-US" sz="2800" b="0" strike="noStrike" spc="-1">
              <a:solidFill>
                <a:srgbClr val="000000"/>
              </a:solidFill>
              <a:latin typeface="Arial"/>
            </a:endParaRPr>
          </a:p>
        </p:txBody>
      </p:sp>
      <p:sp>
        <p:nvSpPr>
          <p:cNvPr id="34" name="PlaceHolder 2"/>
          <p:cNvSpPr>
            <a:spLocks noGrp="1"/>
          </p:cNvSpPr>
          <p:nvPr>
            <p:ph type="sldNum" idx="8"/>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43CB1914-ECE5-49B5-800A-A18555D5CD1B}"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311760" y="555480"/>
            <a:ext cx="2807640" cy="755280"/>
          </a:xfrm>
          <a:prstGeom prst="rect">
            <a:avLst/>
          </a:prstGeom>
          <a:noFill/>
          <a:ln w="12600">
            <a:noFill/>
          </a:ln>
        </p:spPr>
        <p:txBody>
          <a:bodyPr lIns="91440" tIns="91440" rIns="91440" bIns="91440" anchor="b">
            <a:noAutofit/>
          </a:bodyPr>
          <a:lstStyle/>
          <a:p>
            <a:pPr indent="0" defTabSz="914400">
              <a:lnSpc>
                <a:spcPct val="100000"/>
              </a:lnSpc>
              <a:buNone/>
              <a:tabLst>
                <a:tab pos="0" algn="l"/>
              </a:tabLst>
            </a:pPr>
            <a:r>
              <a:rPr lang="en-US" sz="2400" b="0" strike="noStrike" spc="-1">
                <a:solidFill>
                  <a:srgbClr val="000000"/>
                </a:solidFill>
                <a:latin typeface="Arial"/>
                <a:ea typeface="Arial"/>
              </a:rPr>
              <a:t>Title Text</a:t>
            </a:r>
            <a:endParaRPr lang="en-US" sz="2400" b="0" strike="noStrike" spc="-1">
              <a:solidFill>
                <a:srgbClr val="000000"/>
              </a:solidFill>
              <a:latin typeface="Arial"/>
            </a:endParaRPr>
          </a:p>
        </p:txBody>
      </p:sp>
      <p:sp>
        <p:nvSpPr>
          <p:cNvPr id="38" name="PlaceHolder 2"/>
          <p:cNvSpPr>
            <a:spLocks noGrp="1"/>
          </p:cNvSpPr>
          <p:nvPr>
            <p:ph type="body"/>
          </p:nvPr>
        </p:nvSpPr>
        <p:spPr>
          <a:xfrm>
            <a:off x="311760" y="1389600"/>
            <a:ext cx="2807640" cy="3179160"/>
          </a:xfrm>
          <a:prstGeom prst="rect">
            <a:avLst/>
          </a:prstGeom>
          <a:noFill/>
          <a:ln w="12600">
            <a:noFill/>
          </a:ln>
        </p:spPr>
        <p:txBody>
          <a:bodyPr lIns="91440" tIns="91440" rIns="91440" bIns="91440" anchor="t">
            <a:noAutofit/>
          </a:bodyPr>
          <a:lstStyle/>
          <a:p>
            <a:pPr marL="457200" indent="-304920" defTabSz="914400">
              <a:lnSpc>
                <a:spcPct val="115000"/>
              </a:lnSpc>
              <a:buClr>
                <a:srgbClr val="585858"/>
              </a:buClr>
              <a:buFont typeface="Arial"/>
              <a:buChar char="●"/>
            </a:pPr>
            <a:r>
              <a:rPr lang="en-US" sz="1200" b="0" strike="noStrike" spc="-1">
                <a:solidFill>
                  <a:schemeClr val="accent2">
                    <a:lumOff val="21760"/>
                  </a:schemeClr>
                </a:solidFill>
                <a:latin typeface="Arial"/>
                <a:ea typeface="Arial"/>
              </a:rPr>
              <a:t>Body Level One</a:t>
            </a:r>
            <a:endParaRPr lang="en-US" sz="1200" b="0" strike="noStrike" spc="-1">
              <a:solidFill>
                <a:schemeClr val="accent2">
                  <a:lumOff val="21760"/>
                </a:schemeClr>
              </a:solidFill>
              <a:latin typeface="Arial"/>
            </a:endParaRPr>
          </a:p>
          <a:p>
            <a:pPr marL="914400" lvl="1" indent="-304920" defTabSz="914400">
              <a:lnSpc>
                <a:spcPct val="115000"/>
              </a:lnSpc>
              <a:buClr>
                <a:srgbClr val="585858"/>
              </a:buClr>
              <a:buFont typeface="Arial"/>
              <a:buChar char="○"/>
            </a:pPr>
            <a:r>
              <a:rPr lang="en-US" sz="1200" b="0" strike="noStrike" spc="-1">
                <a:solidFill>
                  <a:schemeClr val="accent2">
                    <a:lumOff val="21760"/>
                  </a:schemeClr>
                </a:solidFill>
                <a:latin typeface="Arial"/>
                <a:ea typeface="Arial"/>
              </a:rPr>
              <a:t>Body Level Two</a:t>
            </a:r>
            <a:endParaRPr lang="en-US" sz="1200" b="0" strike="noStrike" spc="-1">
              <a:solidFill>
                <a:schemeClr val="accent2">
                  <a:lumOff val="21760"/>
                </a:schemeClr>
              </a:solidFill>
              <a:latin typeface="Arial"/>
            </a:endParaRPr>
          </a:p>
          <a:p>
            <a:pPr marL="1371600" lvl="2" indent="-304920" defTabSz="914400">
              <a:lnSpc>
                <a:spcPct val="115000"/>
              </a:lnSpc>
              <a:buClr>
                <a:srgbClr val="585858"/>
              </a:buClr>
              <a:buFont typeface="Arial"/>
              <a:buChar char="■"/>
            </a:pPr>
            <a:r>
              <a:rPr lang="en-US" sz="1200" b="0" strike="noStrike" spc="-1">
                <a:solidFill>
                  <a:schemeClr val="accent2">
                    <a:lumOff val="21760"/>
                  </a:schemeClr>
                </a:solidFill>
                <a:latin typeface="Arial"/>
                <a:ea typeface="Arial"/>
              </a:rPr>
              <a:t>Body Level Three</a:t>
            </a:r>
            <a:endParaRPr lang="en-US" sz="1200" b="0" strike="noStrike" spc="-1">
              <a:solidFill>
                <a:schemeClr val="accent2">
                  <a:lumOff val="21760"/>
                </a:schemeClr>
              </a:solidFill>
              <a:latin typeface="Arial"/>
            </a:endParaRPr>
          </a:p>
          <a:p>
            <a:pPr marL="1828800" lvl="3" indent="-304920" defTabSz="914400">
              <a:lnSpc>
                <a:spcPct val="115000"/>
              </a:lnSpc>
              <a:buClr>
                <a:srgbClr val="585858"/>
              </a:buClr>
              <a:buFont typeface="Arial"/>
              <a:buChar char="●"/>
            </a:pPr>
            <a:r>
              <a:rPr lang="en-US" sz="1200" b="0" strike="noStrike" spc="-1">
                <a:solidFill>
                  <a:schemeClr val="accent2">
                    <a:lumOff val="21760"/>
                  </a:schemeClr>
                </a:solidFill>
                <a:latin typeface="Arial"/>
                <a:ea typeface="Arial"/>
              </a:rPr>
              <a:t>Body Level Four</a:t>
            </a:r>
            <a:endParaRPr lang="en-US" sz="1200" b="0" strike="noStrike" spc="-1">
              <a:solidFill>
                <a:schemeClr val="accent2">
                  <a:lumOff val="21760"/>
                </a:schemeClr>
              </a:solidFill>
              <a:latin typeface="Arial"/>
            </a:endParaRPr>
          </a:p>
          <a:p>
            <a:pPr marL="2286000" lvl="4" indent="-304920" defTabSz="914400">
              <a:lnSpc>
                <a:spcPct val="115000"/>
              </a:lnSpc>
              <a:buClr>
                <a:srgbClr val="585858"/>
              </a:buClr>
              <a:buFont typeface="Arial"/>
              <a:buChar char="○"/>
            </a:pPr>
            <a:r>
              <a:rPr lang="en-US" sz="1200" b="0" strike="noStrike" spc="-1">
                <a:solidFill>
                  <a:schemeClr val="accent2">
                    <a:lumOff val="21760"/>
                  </a:schemeClr>
                </a:solidFill>
                <a:latin typeface="Arial"/>
                <a:ea typeface="Arial"/>
              </a:rPr>
              <a:t>Body Level Five</a:t>
            </a:r>
            <a:endParaRPr lang="en-US" sz="1200" b="0" strike="noStrike" spc="-1">
              <a:solidFill>
                <a:schemeClr val="accent2">
                  <a:lumOff val="21760"/>
                </a:schemeClr>
              </a:solidFill>
              <a:latin typeface="Arial"/>
            </a:endParaRPr>
          </a:p>
        </p:txBody>
      </p:sp>
      <p:sp>
        <p:nvSpPr>
          <p:cNvPr id="39" name="PlaceHolder 3"/>
          <p:cNvSpPr>
            <a:spLocks noGrp="1"/>
          </p:cNvSpPr>
          <p:nvPr>
            <p:ph type="sldNum" idx="9"/>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chemeClr val="accent2">
                    <a:lumOff val="21760"/>
                  </a:schemeClr>
                </a:solidFill>
                <a:latin typeface="Arial"/>
                <a:ea typeface="Arial"/>
              </a:defRPr>
            </a:lvl1pPr>
          </a:lstStyle>
          <a:p>
            <a:pPr indent="0" algn="r" defTabSz="914400">
              <a:lnSpc>
                <a:spcPct val="100000"/>
              </a:lnSpc>
              <a:buNone/>
              <a:tabLst>
                <a:tab pos="0" algn="l"/>
              </a:tabLst>
            </a:pPr>
            <a:fld id="{DC0672EF-5AE8-4B98-A46B-B28E530F3013}" type="slidenum">
              <a:rPr lang="en-US" sz="1000" b="0" strike="noStrike" spc="-1">
                <a:solidFill>
                  <a:schemeClr val="accent2">
                    <a:lumOff val="21760"/>
                  </a:schemeClr>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311760" y="230400"/>
            <a:ext cx="8520120" cy="2052360"/>
          </a:xfrm>
          <a:prstGeom prst="rect">
            <a:avLst/>
          </a:prstGeom>
          <a:noFill/>
          <a:ln w="12600">
            <a:noFill/>
          </a:ln>
        </p:spPr>
        <p:txBody>
          <a:bodyPr lIns="91440" tIns="91440" rIns="91440" bIns="91440" anchor="b">
            <a:noAutofit/>
          </a:bodyPr>
          <a:lstStyle/>
          <a:p>
            <a:pPr indent="0" algn="ctr" defTabSz="914400">
              <a:lnSpc>
                <a:spcPct val="100000"/>
              </a:lnSpc>
              <a:buNone/>
              <a:tabLst>
                <a:tab pos="0" algn="l"/>
              </a:tabLst>
            </a:pPr>
            <a:r>
              <a:rPr lang="en-US" sz="5200" b="0" strike="noStrike" spc="-1" dirty="0">
                <a:solidFill>
                  <a:srgbClr val="000000"/>
                </a:solidFill>
                <a:latin typeface="Arial"/>
                <a:ea typeface="Arial"/>
              </a:rPr>
              <a:t>CS 6476 Project 1</a:t>
            </a:r>
            <a:endParaRPr lang="en-US" sz="5200" b="0" strike="noStrike" spc="-1" dirty="0">
              <a:solidFill>
                <a:srgbClr val="000000"/>
              </a:solidFill>
              <a:latin typeface="Arial"/>
            </a:endParaRPr>
          </a:p>
        </p:txBody>
      </p:sp>
      <p:sp>
        <p:nvSpPr>
          <p:cNvPr id="105" name="PlaceHolder 2"/>
          <p:cNvSpPr>
            <a:spLocks noGrp="1"/>
          </p:cNvSpPr>
          <p:nvPr>
            <p:ph/>
          </p:nvPr>
        </p:nvSpPr>
        <p:spPr>
          <a:xfrm>
            <a:off x="311760" y="2320200"/>
            <a:ext cx="8520120" cy="1797120"/>
          </a:xfrm>
          <a:prstGeom prst="rect">
            <a:avLst/>
          </a:prstGeom>
          <a:noFill/>
          <a:ln w="12600">
            <a:noFill/>
          </a:ln>
        </p:spPr>
        <p:txBody>
          <a:bodyPr lIns="91440" tIns="91440" rIns="91440" bIns="91440" anchor="t">
            <a:normAutofit fontScale="93550"/>
          </a:bodyPr>
          <a:lstStyle/>
          <a:p>
            <a:pPr indent="0" algn="ctr" defTabSz="914400">
              <a:lnSpc>
                <a:spcPct val="100000"/>
              </a:lnSpc>
              <a:buNone/>
              <a:tabLst>
                <a:tab pos="0" algn="l"/>
              </a:tabLst>
            </a:pPr>
            <a:r>
              <a:rPr lang="en-US" sz="2800" b="0" strike="noStrike" spc="-1" dirty="0">
                <a:solidFill>
                  <a:schemeClr val="accent2">
                    <a:lumOff val="21760"/>
                  </a:schemeClr>
                </a:solidFill>
                <a:latin typeface="Arial"/>
                <a:ea typeface="Arial"/>
              </a:rPr>
              <a:t>Venkata </a:t>
            </a:r>
            <a:r>
              <a:rPr lang="en-US" sz="2800" b="0" strike="noStrike" spc="-1" dirty="0" err="1">
                <a:solidFill>
                  <a:schemeClr val="accent2">
                    <a:lumOff val="21760"/>
                  </a:schemeClr>
                </a:solidFill>
                <a:latin typeface="Arial"/>
                <a:ea typeface="Arial"/>
              </a:rPr>
              <a:t>Aashutosh</a:t>
            </a:r>
            <a:r>
              <a:rPr lang="en-US" sz="2800" b="0" strike="noStrike" spc="-1" dirty="0">
                <a:solidFill>
                  <a:schemeClr val="accent2">
                    <a:lumOff val="21760"/>
                  </a:schemeClr>
                </a:solidFill>
                <a:latin typeface="Arial"/>
                <a:ea typeface="Arial"/>
              </a:rPr>
              <a:t> </a:t>
            </a:r>
            <a:r>
              <a:rPr lang="en-US" sz="2800" b="0" strike="noStrike" spc="-1" dirty="0" err="1">
                <a:solidFill>
                  <a:schemeClr val="accent2">
                    <a:lumOff val="21760"/>
                  </a:schemeClr>
                </a:solidFill>
                <a:latin typeface="Arial"/>
                <a:ea typeface="Arial"/>
              </a:rPr>
              <a:t>Aripirala</a:t>
            </a:r>
            <a:endParaRPr lang="en-US" sz="2800" b="0" strike="noStrike" spc="-1" dirty="0">
              <a:solidFill>
                <a:schemeClr val="accent2">
                  <a:lumOff val="21760"/>
                </a:schemeClr>
              </a:solidFill>
              <a:latin typeface="Arial"/>
            </a:endParaRPr>
          </a:p>
          <a:p>
            <a:pPr indent="0" algn="ctr" defTabSz="914400">
              <a:lnSpc>
                <a:spcPct val="100000"/>
              </a:lnSpc>
              <a:buNone/>
              <a:tabLst>
                <a:tab pos="0" algn="l"/>
              </a:tabLst>
            </a:pPr>
            <a:r>
              <a:rPr lang="en-US" sz="2800" b="0" strike="noStrike" spc="-1" dirty="0">
                <a:solidFill>
                  <a:schemeClr val="accent2">
                    <a:lumOff val="21760"/>
                  </a:schemeClr>
                </a:solidFill>
                <a:latin typeface="Arial"/>
                <a:ea typeface="Arial"/>
              </a:rPr>
              <a:t>av84@gatech.edu</a:t>
            </a:r>
            <a:endParaRPr lang="en-US" sz="2800" b="0" strike="noStrike" spc="-1" dirty="0">
              <a:solidFill>
                <a:schemeClr val="accent2">
                  <a:lumOff val="21760"/>
                </a:schemeClr>
              </a:solidFill>
              <a:latin typeface="Arial"/>
            </a:endParaRPr>
          </a:p>
          <a:p>
            <a:pPr indent="0" algn="ctr" defTabSz="914400">
              <a:lnSpc>
                <a:spcPct val="100000"/>
              </a:lnSpc>
              <a:buNone/>
              <a:tabLst>
                <a:tab pos="0" algn="l"/>
              </a:tabLst>
            </a:pPr>
            <a:r>
              <a:rPr lang="en-US" sz="2800" b="0" strike="noStrike" spc="-1" dirty="0">
                <a:solidFill>
                  <a:schemeClr val="accent2">
                    <a:lumOff val="21760"/>
                  </a:schemeClr>
                </a:solidFill>
                <a:latin typeface="Arial"/>
                <a:ea typeface="Arial"/>
              </a:rPr>
              <a:t>av84</a:t>
            </a:r>
            <a:endParaRPr lang="en-US" sz="2800" b="0" strike="noStrike" spc="-1" dirty="0">
              <a:solidFill>
                <a:schemeClr val="accent2">
                  <a:lumOff val="21760"/>
                </a:schemeClr>
              </a:solidFill>
              <a:latin typeface="Arial"/>
            </a:endParaRPr>
          </a:p>
          <a:p>
            <a:pPr indent="0" algn="ctr" defTabSz="914400">
              <a:lnSpc>
                <a:spcPct val="100000"/>
              </a:lnSpc>
              <a:buNone/>
              <a:tabLst>
                <a:tab pos="0" algn="l"/>
              </a:tabLst>
            </a:pPr>
            <a:r>
              <a:rPr lang="en-US" sz="2800" b="0" strike="noStrike" spc="-1" dirty="0">
                <a:solidFill>
                  <a:schemeClr val="accent2">
                    <a:lumOff val="21760"/>
                  </a:schemeClr>
                </a:solidFill>
                <a:latin typeface="Arial"/>
                <a:ea typeface="Arial"/>
              </a:rPr>
              <a:t>904173725</a:t>
            </a:r>
            <a:endParaRPr lang="en-US" sz="2800" b="0" strike="noStrike" spc="-1" dirty="0">
              <a:solidFill>
                <a:schemeClr val="accent2">
                  <a:lumOff val="21760"/>
                </a:schemeClr>
              </a:solidFill>
              <a:latin typeface="Arial"/>
            </a:endParaRPr>
          </a:p>
        </p:txBody>
      </p:sp>
      <p:sp>
        <p:nvSpPr>
          <p:cNvPr id="2" name="文本框 1">
            <a:extLst>
              <a:ext uri="{FF2B5EF4-FFF2-40B4-BE49-F238E27FC236}">
                <a16:creationId xmlns:a16="http://schemas.microsoft.com/office/drawing/2014/main" id="{9C8E1E0F-B8C5-CD10-B9B0-22480E78C574}"/>
              </a:ext>
            </a:extLst>
          </p:cNvPr>
          <p:cNvSpPr txBox="1"/>
          <p:nvPr/>
        </p:nvSpPr>
        <p:spPr>
          <a:xfrm>
            <a:off x="450109" y="56251"/>
            <a:ext cx="8243422" cy="1200329"/>
          </a:xfrm>
          <a:prstGeom prst="rect">
            <a:avLst/>
          </a:prstGeom>
          <a:noFill/>
        </p:spPr>
        <p:txBody>
          <a:bodyPr wrap="square" rtlCol="0">
            <a:spAutoFit/>
          </a:bodyPr>
          <a:lstStyle/>
          <a:p>
            <a:pPr marL="228600" indent="-228600" algn="ctr" defTabSz="914400">
              <a:lnSpc>
                <a:spcPct val="100000"/>
              </a:lnSpc>
              <a:spcBef>
                <a:spcPts val="1001"/>
              </a:spcBef>
              <a:tabLst>
                <a:tab pos="0" algn="l"/>
              </a:tabLst>
            </a:pPr>
            <a:r>
              <a:rPr lang="en-US" altLang="zh-CN" sz="1800" b="0" u="none" strike="noStrike" dirty="0">
                <a:solidFill>
                  <a:srgbClr val="C9211E"/>
                </a:solidFill>
                <a:uFillTx/>
                <a:latin typeface="Arial"/>
                <a:ea typeface="Arial"/>
              </a:rPr>
              <a:t>Warning: Do not delete slides.</a:t>
            </a:r>
            <a:br>
              <a:rPr lang="en-US" altLang="zh-CN" sz="1800" dirty="0"/>
            </a:br>
            <a:r>
              <a:rPr lang="en-US" altLang="zh-CN" sz="1800" b="1" u="none" strike="noStrike" dirty="0">
                <a:solidFill>
                  <a:srgbClr val="C9211E"/>
                </a:solidFill>
                <a:uFillTx/>
                <a:latin typeface="Arial"/>
                <a:ea typeface="Arial"/>
              </a:rPr>
              <a:t>This includes extra credit slides and any problems you do not complete</a:t>
            </a:r>
            <a:r>
              <a:rPr lang="en-US" altLang="zh-CN" sz="1800" b="0" u="none" strike="noStrike" dirty="0">
                <a:solidFill>
                  <a:srgbClr val="C9211E"/>
                </a:solidFill>
                <a:uFillTx/>
                <a:latin typeface="Arial"/>
                <a:ea typeface="Arial"/>
              </a:rPr>
              <a:t>. </a:t>
            </a:r>
            <a:r>
              <a:rPr lang="en-US" altLang="zh-CN" sz="1800" b="1" u="none" strike="noStrike" dirty="0">
                <a:solidFill>
                  <a:srgbClr val="C9211E"/>
                </a:solidFill>
                <a:uFillTx/>
                <a:latin typeface="Arial"/>
                <a:ea typeface="Arial"/>
              </a:rPr>
              <a:t>All problems, including extra credit, must be assigned to a slide on </a:t>
            </a:r>
            <a:r>
              <a:rPr lang="en-US" altLang="zh-CN" sz="1800" b="1" u="none" strike="noStrike" dirty="0" err="1">
                <a:solidFill>
                  <a:srgbClr val="C9211E"/>
                </a:solidFill>
                <a:uFillTx/>
                <a:latin typeface="Arial"/>
                <a:ea typeface="Arial"/>
              </a:rPr>
              <a:t>Gradescope</a:t>
            </a:r>
            <a:r>
              <a:rPr lang="en-US" altLang="zh-CN" sz="1800" b="0" u="none" strike="noStrike" dirty="0">
                <a:solidFill>
                  <a:srgbClr val="C9211E"/>
                </a:solidFill>
                <a:uFillTx/>
                <a:latin typeface="Arial"/>
                <a:ea typeface="Arial"/>
              </a:rPr>
              <a:t>.  Failure to follow this will result in a penalty</a:t>
            </a:r>
            <a:endParaRPr lang="en-US" altLang="zh-CN" sz="1800" b="0" u="none" strike="noStrike" dirty="0">
              <a:solidFill>
                <a:srgbClr val="000000"/>
              </a:solidFill>
              <a:uFillTx/>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a:solidFill>
                  <a:srgbClr val="000000"/>
                </a:solidFill>
                <a:latin typeface="Arial"/>
                <a:ea typeface="Arial"/>
              </a:rPr>
              <a:t>Part 2: Hybrid images with PyTorch</a:t>
            </a:r>
            <a:endParaRPr lang="en-US" sz="2690" b="0" strike="noStrike" spc="-1">
              <a:solidFill>
                <a:srgbClr val="000000"/>
              </a:solidFill>
              <a:latin typeface="Arial"/>
            </a:endParaRPr>
          </a:p>
        </p:txBody>
      </p:sp>
      <p:sp>
        <p:nvSpPr>
          <p:cNvPr id="131" name="PlaceHolder 2"/>
          <p:cNvSpPr>
            <a:spLocks noGrp="1"/>
          </p:cNvSpPr>
          <p:nvPr>
            <p:ph/>
          </p:nvPr>
        </p:nvSpPr>
        <p:spPr>
          <a:xfrm>
            <a:off x="31176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1" strike="noStrike" spc="-1" dirty="0">
                <a:solidFill>
                  <a:schemeClr val="accent2">
                    <a:lumOff val="21760"/>
                  </a:schemeClr>
                </a:solidFill>
                <a:latin typeface="Arial"/>
                <a:ea typeface="Arial"/>
              </a:rPr>
              <a:t>Submarine + Fish</a:t>
            </a:r>
          </a:p>
          <a:p>
            <a:pPr indent="0" defTabSz="914400">
              <a:lnSpc>
                <a:spcPct val="115000"/>
              </a:lnSpc>
              <a:buNone/>
              <a:tabLst>
                <a:tab pos="0" algn="l"/>
              </a:tabLst>
            </a:pPr>
            <a:endParaRPr lang="en-US" sz="1400" b="1" spc="-1" dirty="0">
              <a:solidFill>
                <a:schemeClr val="accent2">
                  <a:lumOff val="21760"/>
                </a:schemeClr>
              </a:solidFill>
              <a:latin typeface="Arial"/>
            </a:endParaRPr>
          </a:p>
          <a:p>
            <a:pPr indent="0" defTabSz="914400">
              <a:lnSpc>
                <a:spcPct val="115000"/>
              </a:lnSpc>
              <a:buNone/>
              <a:tabLst>
                <a:tab pos="0" algn="l"/>
              </a:tabLst>
            </a:pPr>
            <a:endParaRPr lang="en-US" sz="1400" b="0" strike="noStrike" spc="-1" dirty="0">
              <a:solidFill>
                <a:schemeClr val="accent2">
                  <a:lumOff val="21760"/>
                </a:schemeClr>
              </a:solidFill>
              <a:latin typeface="Arial"/>
            </a:endParaRPr>
          </a:p>
        </p:txBody>
      </p:sp>
      <p:sp>
        <p:nvSpPr>
          <p:cNvPr id="132" name="PlaceHolder 3"/>
          <p:cNvSpPr>
            <a:spLocks noGrp="1"/>
          </p:cNvSpPr>
          <p:nvPr>
            <p:ph/>
          </p:nvPr>
        </p:nvSpPr>
        <p:spPr>
          <a:xfrm>
            <a:off x="483228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1" strike="noStrike" spc="-1" dirty="0">
                <a:solidFill>
                  <a:schemeClr val="accent2">
                    <a:lumOff val="21760"/>
                  </a:schemeClr>
                </a:solidFill>
                <a:latin typeface="Arial"/>
                <a:ea typeface="Arial"/>
              </a:rPr>
              <a:t>Part 1 vs. Part 2</a:t>
            </a:r>
            <a:endParaRPr lang="en-US" sz="1400" b="0" strike="noStrike" spc="-1" dirty="0">
              <a:solidFill>
                <a:schemeClr val="accent2">
                  <a:lumOff val="21760"/>
                </a:schemeClr>
              </a:solidFill>
              <a:latin typeface="Arial"/>
            </a:endParaRPr>
          </a:p>
          <a:p>
            <a:pPr indent="0" defTabSz="914400">
              <a:lnSpc>
                <a:spcPct val="115000"/>
              </a:lnSpc>
              <a:spcBef>
                <a:spcPts val="1599"/>
              </a:spcBef>
              <a:buNone/>
              <a:tabLst>
                <a:tab pos="0" algn="l"/>
              </a:tabLst>
            </a:pPr>
            <a:r>
              <a:rPr lang="en-US" sz="1400" spc="-1" dirty="0">
                <a:solidFill>
                  <a:srgbClr val="002060"/>
                </a:solidFill>
                <a:latin typeface="Arial"/>
                <a:ea typeface="Arial"/>
              </a:rPr>
              <a:t>Part 1: 6.382 Seconds</a:t>
            </a:r>
          </a:p>
          <a:p>
            <a:pPr indent="0" defTabSz="914400">
              <a:lnSpc>
                <a:spcPct val="115000"/>
              </a:lnSpc>
              <a:spcBef>
                <a:spcPts val="1599"/>
              </a:spcBef>
              <a:buNone/>
              <a:tabLst>
                <a:tab pos="0" algn="l"/>
              </a:tabLst>
            </a:pPr>
            <a:r>
              <a:rPr lang="en-US" sz="1400" b="0" strike="noStrike" spc="-1" dirty="0">
                <a:solidFill>
                  <a:srgbClr val="002060"/>
                </a:solidFill>
                <a:latin typeface="Arial"/>
                <a:ea typeface="Arial"/>
              </a:rPr>
              <a:t>Par</a:t>
            </a:r>
            <a:r>
              <a:rPr lang="en-US" sz="1400" spc="-1" dirty="0">
                <a:solidFill>
                  <a:srgbClr val="002060"/>
                </a:solidFill>
                <a:latin typeface="Arial"/>
                <a:ea typeface="Arial"/>
              </a:rPr>
              <a:t>t 2: 0.192 Seconds</a:t>
            </a:r>
            <a:endParaRPr lang="en-US" sz="1400" b="0" strike="noStrike" spc="-1" dirty="0">
              <a:solidFill>
                <a:srgbClr val="002060"/>
              </a:solidFill>
              <a:latin typeface="Arial"/>
              <a:ea typeface="Arial"/>
            </a:endParaRPr>
          </a:p>
          <a:p>
            <a:pPr indent="0" defTabSz="914400">
              <a:lnSpc>
                <a:spcPct val="115000"/>
              </a:lnSpc>
              <a:spcBef>
                <a:spcPts val="1599"/>
              </a:spcBef>
              <a:buNone/>
              <a:tabLst>
                <a:tab pos="0" algn="l"/>
              </a:tabLst>
            </a:pPr>
            <a:r>
              <a:rPr lang="en-US" sz="1400" spc="-1" dirty="0">
                <a:solidFill>
                  <a:srgbClr val="002060"/>
                </a:solidFill>
                <a:latin typeface="Arial"/>
                <a:ea typeface="Arial"/>
              </a:rPr>
              <a:t>The </a:t>
            </a:r>
            <a:r>
              <a:rPr lang="en-US" sz="1400" spc="-1" dirty="0" err="1">
                <a:solidFill>
                  <a:srgbClr val="002060"/>
                </a:solidFill>
                <a:latin typeface="Arial"/>
                <a:ea typeface="Arial"/>
              </a:rPr>
              <a:t>PyTorch</a:t>
            </a:r>
            <a:r>
              <a:rPr lang="en-US" sz="1400" spc="-1" dirty="0">
                <a:solidFill>
                  <a:srgbClr val="002060"/>
                </a:solidFill>
                <a:latin typeface="Arial"/>
                <a:ea typeface="Arial"/>
              </a:rPr>
              <a:t> implementation is much faster(33x).</a:t>
            </a:r>
            <a:endParaRPr lang="en-US" sz="1400" b="0" strike="noStrike" spc="-1" dirty="0">
              <a:solidFill>
                <a:srgbClr val="002060"/>
              </a:solidFill>
              <a:latin typeface="Arial"/>
              <a:ea typeface="Arial"/>
            </a:endParaRPr>
          </a:p>
        </p:txBody>
      </p:sp>
      <p:pic>
        <p:nvPicPr>
          <p:cNvPr id="5" name="Picture 4">
            <a:extLst>
              <a:ext uri="{FF2B5EF4-FFF2-40B4-BE49-F238E27FC236}">
                <a16:creationId xmlns:a16="http://schemas.microsoft.com/office/drawing/2014/main" id="{4C92CB35-FCDC-F74B-9114-D8A85328A7D0}"/>
              </a:ext>
            </a:extLst>
          </p:cNvPr>
          <p:cNvPicPr>
            <a:picLocks noChangeAspect="1"/>
          </p:cNvPicPr>
          <p:nvPr/>
        </p:nvPicPr>
        <p:blipFill>
          <a:blip r:embed="rId2"/>
          <a:stretch>
            <a:fillRect/>
          </a:stretch>
        </p:blipFill>
        <p:spPr>
          <a:xfrm>
            <a:off x="503785" y="1826777"/>
            <a:ext cx="2374900" cy="19431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a:solidFill>
                  <a:srgbClr val="000000"/>
                </a:solidFill>
                <a:latin typeface="Arial"/>
                <a:ea typeface="Arial"/>
              </a:rPr>
              <a:t>Part 3: Understanding input/output shapes in PyTorch</a:t>
            </a:r>
            <a:endParaRPr lang="en-US" sz="2690" b="0" strike="noStrike" spc="-1">
              <a:solidFill>
                <a:srgbClr val="000000"/>
              </a:solidFill>
              <a:latin typeface="Arial"/>
            </a:endParaRPr>
          </a:p>
        </p:txBody>
      </p:sp>
      <p:sp>
        <p:nvSpPr>
          <p:cNvPr id="134" name="PlaceHolder 2"/>
          <p:cNvSpPr>
            <a:spLocks noGrp="1"/>
          </p:cNvSpPr>
          <p:nvPr>
            <p:ph/>
          </p:nvPr>
        </p:nvSpPr>
        <p:spPr>
          <a:xfrm>
            <a:off x="31176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dirty="0">
                <a:solidFill>
                  <a:schemeClr val="accent2">
                    <a:lumOff val="21760"/>
                  </a:schemeClr>
                </a:solidFill>
                <a:latin typeface="Arial"/>
                <a:ea typeface="Arial"/>
              </a:rPr>
              <a:t>[Consider a 1-channel 5x5 image and a 3x3 filter. What are the output dimensions of a convolution with the following parameters?</a:t>
            </a:r>
            <a:endParaRPr lang="en-US" sz="1400" b="0" strike="noStrike" spc="-1" dirty="0">
              <a:solidFill>
                <a:schemeClr val="accent2">
                  <a:lumOff val="21760"/>
                </a:schemeClr>
              </a:solidFill>
              <a:latin typeface="Arial"/>
            </a:endParaRPr>
          </a:p>
          <a:p>
            <a:pPr indent="0" defTabSz="914400">
              <a:lnSpc>
                <a:spcPct val="115000"/>
              </a:lnSpc>
              <a:buNone/>
              <a:tabLst>
                <a:tab pos="0" algn="l"/>
              </a:tabLst>
            </a:pPr>
            <a:r>
              <a:rPr lang="en-US" sz="1400" b="0" strike="noStrike" spc="-1" dirty="0">
                <a:solidFill>
                  <a:schemeClr val="accent2">
                    <a:lumOff val="21760"/>
                  </a:schemeClr>
                </a:solidFill>
                <a:latin typeface="Arial"/>
                <a:ea typeface="Arial"/>
              </a:rPr>
              <a:t>Stride = 1, padding = 0? </a:t>
            </a:r>
            <a:r>
              <a:rPr lang="en-US" sz="1400" b="0" strike="noStrike" spc="-1" dirty="0">
                <a:solidFill>
                  <a:srgbClr val="002060"/>
                </a:solidFill>
                <a:latin typeface="Arial"/>
                <a:ea typeface="Arial"/>
              </a:rPr>
              <a:t>Ans: 3 x 3</a:t>
            </a:r>
            <a:endParaRPr lang="en-US" sz="1400" b="0" strike="noStrike" spc="-1" dirty="0">
              <a:solidFill>
                <a:srgbClr val="002060"/>
              </a:solidFill>
              <a:latin typeface="Arial"/>
            </a:endParaRPr>
          </a:p>
          <a:p>
            <a:pPr>
              <a:lnSpc>
                <a:spcPct val="115000"/>
              </a:lnSpc>
              <a:tabLst>
                <a:tab pos="0" algn="l"/>
              </a:tabLst>
            </a:pPr>
            <a:r>
              <a:rPr lang="en-US" sz="1400" b="0" strike="noStrike" spc="-1" dirty="0">
                <a:solidFill>
                  <a:schemeClr val="accent2">
                    <a:lumOff val="21760"/>
                  </a:schemeClr>
                </a:solidFill>
                <a:latin typeface="Arial"/>
                <a:ea typeface="Arial"/>
              </a:rPr>
              <a:t>Stride = 2, padding = 0? </a:t>
            </a:r>
            <a:r>
              <a:rPr lang="en-US" sz="1400" spc="-1" dirty="0">
                <a:solidFill>
                  <a:srgbClr val="002060"/>
                </a:solidFill>
              </a:rPr>
              <a:t>Ans: 2 </a:t>
            </a:r>
            <a:r>
              <a:rPr lang="en-US" sz="1400" b="0" strike="noStrike" spc="-1" dirty="0">
                <a:solidFill>
                  <a:srgbClr val="002060"/>
                </a:solidFill>
                <a:latin typeface="Arial"/>
                <a:ea typeface="Arial"/>
              </a:rPr>
              <a:t>x 2</a:t>
            </a:r>
            <a:endParaRPr lang="en-US" sz="1400" b="0" strike="noStrike" spc="-1" dirty="0">
              <a:solidFill>
                <a:srgbClr val="002060"/>
              </a:solidFill>
              <a:latin typeface="Arial"/>
            </a:endParaRPr>
          </a:p>
          <a:p>
            <a:pPr>
              <a:lnSpc>
                <a:spcPct val="115000"/>
              </a:lnSpc>
              <a:tabLst>
                <a:tab pos="0" algn="l"/>
              </a:tabLst>
            </a:pPr>
            <a:r>
              <a:rPr lang="en-US" sz="1400" b="0" strike="noStrike" spc="-1" dirty="0">
                <a:solidFill>
                  <a:schemeClr val="accent2">
                    <a:lumOff val="21760"/>
                  </a:schemeClr>
                </a:solidFill>
                <a:latin typeface="Arial"/>
                <a:ea typeface="Arial"/>
              </a:rPr>
              <a:t>Stride = 1, padding = 1? </a:t>
            </a:r>
            <a:r>
              <a:rPr lang="en-US" sz="1400" spc="-1" dirty="0">
                <a:solidFill>
                  <a:srgbClr val="002060"/>
                </a:solidFill>
              </a:rPr>
              <a:t>Ans: 5 </a:t>
            </a:r>
            <a:r>
              <a:rPr lang="en-US" sz="1400" b="0" strike="noStrike" spc="-1" dirty="0">
                <a:solidFill>
                  <a:srgbClr val="002060"/>
                </a:solidFill>
                <a:latin typeface="Arial"/>
                <a:ea typeface="Arial"/>
              </a:rPr>
              <a:t>x 5</a:t>
            </a:r>
            <a:endParaRPr lang="en-US" sz="1400" b="0" strike="noStrike" spc="-1" dirty="0">
              <a:solidFill>
                <a:srgbClr val="002060"/>
              </a:solidFill>
              <a:latin typeface="Arial"/>
            </a:endParaRPr>
          </a:p>
          <a:p>
            <a:pPr>
              <a:lnSpc>
                <a:spcPct val="115000"/>
              </a:lnSpc>
              <a:tabLst>
                <a:tab pos="0" algn="l"/>
              </a:tabLst>
            </a:pPr>
            <a:r>
              <a:rPr lang="en-US" sz="1400" b="0" strike="noStrike" spc="-1" dirty="0">
                <a:solidFill>
                  <a:schemeClr val="accent2">
                    <a:lumOff val="21760"/>
                  </a:schemeClr>
                </a:solidFill>
                <a:latin typeface="Arial"/>
                <a:ea typeface="Arial"/>
              </a:rPr>
              <a:t>Stride = 2, padding = 1?] </a:t>
            </a:r>
            <a:r>
              <a:rPr lang="en-US" sz="1400" spc="-1" dirty="0">
                <a:solidFill>
                  <a:srgbClr val="002060"/>
                </a:solidFill>
              </a:rPr>
              <a:t>Ans: 3 </a:t>
            </a:r>
            <a:r>
              <a:rPr lang="en-US" sz="1400" b="0" strike="noStrike" spc="-1" dirty="0">
                <a:solidFill>
                  <a:srgbClr val="002060"/>
                </a:solidFill>
                <a:latin typeface="Arial"/>
                <a:ea typeface="Arial"/>
              </a:rPr>
              <a:t>x 3</a:t>
            </a:r>
            <a:endParaRPr lang="en-US" sz="1400" b="0" strike="noStrike" spc="-1" dirty="0">
              <a:solidFill>
                <a:srgbClr val="002060"/>
              </a:solidFill>
              <a:latin typeface="Arial"/>
            </a:endParaRPr>
          </a:p>
        </p:txBody>
      </p:sp>
      <p:sp>
        <p:nvSpPr>
          <p:cNvPr id="135" name="PlaceHolder 3"/>
          <p:cNvSpPr>
            <a:spLocks noGrp="1"/>
          </p:cNvSpPr>
          <p:nvPr>
            <p:ph/>
          </p:nvPr>
        </p:nvSpPr>
        <p:spPr>
          <a:xfrm>
            <a:off x="483228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dirty="0">
                <a:solidFill>
                  <a:schemeClr val="accent2">
                    <a:lumOff val="21760"/>
                  </a:schemeClr>
                </a:solidFill>
                <a:latin typeface="Arial"/>
                <a:ea typeface="Arial"/>
              </a:rPr>
              <a:t>[What are the input &amp; output dimensions of the convolutions of the dog image and a 3x3 filter  with the following parameters: </a:t>
            </a:r>
            <a:endParaRPr lang="en-US" sz="1400" b="0" strike="noStrike" spc="-1" dirty="0">
              <a:solidFill>
                <a:schemeClr val="accent2">
                  <a:lumOff val="21760"/>
                </a:schemeClr>
              </a:solidFill>
              <a:latin typeface="Arial"/>
            </a:endParaRPr>
          </a:p>
          <a:p>
            <a:pPr>
              <a:lnSpc>
                <a:spcPct val="115000"/>
              </a:lnSpc>
              <a:tabLst>
                <a:tab pos="0" algn="l"/>
              </a:tabLst>
            </a:pPr>
            <a:r>
              <a:rPr lang="en-US" sz="1400" b="0" strike="noStrike" spc="-1" dirty="0">
                <a:solidFill>
                  <a:schemeClr val="accent2">
                    <a:lumOff val="21760"/>
                  </a:schemeClr>
                </a:solidFill>
                <a:latin typeface="Arial"/>
                <a:ea typeface="Arial"/>
              </a:rPr>
              <a:t>Stride = 1, padding = 0? </a:t>
            </a:r>
            <a:r>
              <a:rPr lang="en-US" sz="1400" spc="-1" dirty="0">
                <a:solidFill>
                  <a:srgbClr val="002060"/>
                </a:solidFill>
              </a:rPr>
              <a:t>Ans: 359 x 408</a:t>
            </a:r>
            <a:endParaRPr lang="en-US" sz="1400" b="0" strike="noStrike" spc="-1" dirty="0">
              <a:solidFill>
                <a:schemeClr val="accent2">
                  <a:lumOff val="21760"/>
                </a:schemeClr>
              </a:solidFill>
              <a:latin typeface="Arial"/>
            </a:endParaRPr>
          </a:p>
          <a:p>
            <a:pPr>
              <a:lnSpc>
                <a:spcPct val="115000"/>
              </a:lnSpc>
              <a:tabLst>
                <a:tab pos="0" algn="l"/>
              </a:tabLst>
            </a:pPr>
            <a:r>
              <a:rPr lang="en-US" sz="1400" b="0" strike="noStrike" spc="-1" dirty="0">
                <a:solidFill>
                  <a:schemeClr val="accent2">
                    <a:lumOff val="21760"/>
                  </a:schemeClr>
                </a:solidFill>
                <a:latin typeface="Arial"/>
                <a:ea typeface="Arial"/>
              </a:rPr>
              <a:t>Stride = 2, padding = 0? </a:t>
            </a:r>
            <a:r>
              <a:rPr lang="en-US" sz="1400" spc="-1" dirty="0">
                <a:solidFill>
                  <a:srgbClr val="002060"/>
                </a:solidFill>
              </a:rPr>
              <a:t>Ans: 180 x 204</a:t>
            </a:r>
            <a:endParaRPr lang="en-US" sz="1400" b="0" strike="noStrike" spc="-1" dirty="0">
              <a:solidFill>
                <a:schemeClr val="accent2">
                  <a:lumOff val="21760"/>
                </a:schemeClr>
              </a:solidFill>
              <a:latin typeface="Arial"/>
            </a:endParaRPr>
          </a:p>
          <a:p>
            <a:pPr>
              <a:lnSpc>
                <a:spcPct val="115000"/>
              </a:lnSpc>
              <a:tabLst>
                <a:tab pos="0" algn="l"/>
              </a:tabLst>
            </a:pPr>
            <a:r>
              <a:rPr lang="en-US" sz="1400" b="0" strike="noStrike" spc="-1" dirty="0">
                <a:solidFill>
                  <a:schemeClr val="accent2">
                    <a:lumOff val="21760"/>
                  </a:schemeClr>
                </a:solidFill>
                <a:latin typeface="Arial"/>
                <a:ea typeface="Arial"/>
              </a:rPr>
              <a:t>Stride = 1, padding = 1?</a:t>
            </a:r>
            <a:r>
              <a:rPr lang="en-US" sz="1400" spc="-1" dirty="0">
                <a:solidFill>
                  <a:srgbClr val="002060"/>
                </a:solidFill>
              </a:rPr>
              <a:t>Ans: 361x 410</a:t>
            </a:r>
            <a:endParaRPr lang="en-US" sz="1400" b="0" strike="noStrike" spc="-1" dirty="0">
              <a:solidFill>
                <a:schemeClr val="accent2">
                  <a:lumOff val="21760"/>
                </a:schemeClr>
              </a:solidFill>
              <a:latin typeface="Arial"/>
            </a:endParaRPr>
          </a:p>
          <a:p>
            <a:pPr>
              <a:lnSpc>
                <a:spcPct val="115000"/>
              </a:lnSpc>
              <a:tabLst>
                <a:tab pos="0" algn="l"/>
              </a:tabLst>
            </a:pPr>
            <a:r>
              <a:rPr lang="en-US" sz="1400" b="0" strike="noStrike" spc="-1" dirty="0">
                <a:solidFill>
                  <a:schemeClr val="accent2">
                    <a:lumOff val="21760"/>
                  </a:schemeClr>
                </a:solidFill>
                <a:latin typeface="Arial"/>
                <a:ea typeface="Arial"/>
              </a:rPr>
              <a:t>Stride = 2, padding = 1? </a:t>
            </a:r>
            <a:r>
              <a:rPr lang="en-US" sz="1400" spc="-1" dirty="0">
                <a:solidFill>
                  <a:srgbClr val="002060"/>
                </a:solidFill>
              </a:rPr>
              <a:t>Ans: 181 x 205</a:t>
            </a:r>
          </a:p>
          <a:p>
            <a:pPr indent="0" defTabSz="914400">
              <a:lnSpc>
                <a:spcPct val="115000"/>
              </a:lnSpc>
              <a:buNone/>
              <a:tabLst>
                <a:tab pos="0" algn="l"/>
              </a:tabLst>
            </a:pPr>
            <a:endParaRPr lang="en-US" sz="1400" b="0" strike="noStrike" spc="-1" dirty="0">
              <a:solidFill>
                <a:schemeClr val="accent2">
                  <a:lumOff val="21760"/>
                </a:schemeClr>
              </a:solid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a:solidFill>
                  <a:srgbClr val="000000"/>
                </a:solidFill>
                <a:latin typeface="Arial"/>
                <a:ea typeface="Arial"/>
              </a:rPr>
              <a:t>Part 3: Understanding input/output shapes in PyTorch</a:t>
            </a:r>
            <a:endParaRPr lang="en-US" sz="2690" b="0" strike="noStrike" spc="-1">
              <a:solidFill>
                <a:srgbClr val="000000"/>
              </a:solidFill>
              <a:latin typeface="Arial"/>
            </a:endParaRPr>
          </a:p>
        </p:txBody>
      </p:sp>
      <p:sp>
        <p:nvSpPr>
          <p:cNvPr id="137" name="PlaceHolder 2"/>
          <p:cNvSpPr>
            <a:spLocks noGrp="1"/>
          </p:cNvSpPr>
          <p:nvPr>
            <p:ph/>
          </p:nvPr>
        </p:nvSpPr>
        <p:spPr>
          <a:xfrm>
            <a:off x="4486320" y="1152360"/>
            <a:ext cx="4143600" cy="3416040"/>
          </a:xfrm>
          <a:prstGeom prst="rect">
            <a:avLst/>
          </a:prstGeom>
          <a:noFill/>
          <a:ln w="12600">
            <a:noFill/>
          </a:ln>
        </p:spPr>
        <p:txBody>
          <a:bodyPr lIns="91440" tIns="91440" rIns="91440" bIns="91440" anchor="t">
            <a:noAutofit/>
          </a:bodyPr>
          <a:lstStyle/>
          <a:p>
            <a:pPr>
              <a:lnSpc>
                <a:spcPct val="115000"/>
              </a:lnSpc>
              <a:tabLst>
                <a:tab pos="0" algn="l"/>
              </a:tabLst>
            </a:pPr>
            <a:r>
              <a:rPr lang="en-US" sz="1400" spc="-1" dirty="0">
                <a:solidFill>
                  <a:srgbClr val="002060"/>
                </a:solidFill>
              </a:rPr>
              <a:t>Assuming H and W to be height and width, we know we need to account for the filter height(hf) and width(</a:t>
            </a:r>
            <a:r>
              <a:rPr lang="en-US" sz="1400" spc="-1" dirty="0" err="1">
                <a:solidFill>
                  <a:srgbClr val="002060"/>
                </a:solidFill>
              </a:rPr>
              <a:t>wf</a:t>
            </a:r>
            <a:r>
              <a:rPr lang="en-US" sz="1400" spc="-1" dirty="0">
                <a:solidFill>
                  <a:srgbClr val="002060"/>
                </a:solidFill>
              </a:rPr>
              <a:t>) as well, being able to travel to the edges. So the travel distance becomes H + 2*p – k and W + 2*p – k along the height and width of the image. Now if we take a longer step, say of length s, we need to account for a factor of 1/s less steps as well. This would lead to our size = travel distance / stride. Now say we have a 5x5 image and a 5x5 filter. Here the travel distance is 0, but we need to account for this one position, therefore +1 should be added to (travel distance/stride).</a:t>
            </a:r>
          </a:p>
          <a:p>
            <a:pPr>
              <a:lnSpc>
                <a:spcPct val="115000"/>
              </a:lnSpc>
              <a:tabLst>
                <a:tab pos="0" algn="l"/>
              </a:tabLst>
            </a:pPr>
            <a:r>
              <a:rPr lang="en-US" sz="1400" spc="-1" dirty="0">
                <a:solidFill>
                  <a:srgbClr val="002060"/>
                </a:solidFill>
              </a:rPr>
              <a:t>Hence the final formula becomes: (H + 2*p – k)/s + 1 and (W + 2*p – k)/s + 1</a:t>
            </a:r>
          </a:p>
          <a:p>
            <a:pPr indent="0" defTabSz="914400">
              <a:lnSpc>
                <a:spcPct val="115000"/>
              </a:lnSpc>
              <a:buNone/>
              <a:tabLst>
                <a:tab pos="0" algn="l"/>
              </a:tabLst>
            </a:pPr>
            <a:endParaRPr lang="en-US" sz="1400" b="0" strike="noStrike" spc="-1" dirty="0">
              <a:solidFill>
                <a:schemeClr val="accent2">
                  <a:lumOff val="21760"/>
                </a:schemeClr>
              </a:solidFill>
              <a:latin typeface="Arial"/>
            </a:endParaRPr>
          </a:p>
          <a:p>
            <a:pPr indent="0" defTabSz="914400">
              <a:lnSpc>
                <a:spcPct val="115000"/>
              </a:lnSpc>
              <a:buNone/>
              <a:tabLst>
                <a:tab pos="0" algn="l"/>
              </a:tabLst>
            </a:pPr>
            <a:endParaRPr lang="en-US" sz="1400" b="0" strike="noStrike" spc="-1" dirty="0">
              <a:solidFill>
                <a:schemeClr val="accent2">
                  <a:lumOff val="21760"/>
                </a:schemeClr>
              </a:solidFill>
              <a:latin typeface="Arial"/>
            </a:endParaRPr>
          </a:p>
        </p:txBody>
      </p:sp>
      <p:sp>
        <p:nvSpPr>
          <p:cNvPr id="138" name="Google Shape;176;p36"/>
          <p:cNvSpPr/>
          <p:nvPr/>
        </p:nvSpPr>
        <p:spPr>
          <a:xfrm>
            <a:off x="311760" y="1152360"/>
            <a:ext cx="3999600" cy="3416040"/>
          </a:xfrm>
          <a:prstGeom prst="rect">
            <a:avLst/>
          </a:prstGeom>
          <a:noFill/>
          <a:ln w="12700">
            <a:noFill/>
          </a:ln>
        </p:spPr>
        <p:style>
          <a:lnRef idx="0">
            <a:scrgbClr r="0" g="0" b="0"/>
          </a:lnRef>
          <a:fillRef idx="0">
            <a:scrgbClr r="0" g="0" b="0"/>
          </a:fillRef>
          <a:effectRef idx="0">
            <a:scrgbClr r="0" g="0" b="0"/>
          </a:effectRef>
          <a:fontRef idx="minor"/>
        </p:style>
        <p:txBody>
          <a:bodyPr tIns="91440" bIns="91440" anchor="t">
            <a:normAutofit/>
          </a:bodyPr>
          <a:lstStyle/>
          <a:p>
            <a:pPr defTabSz="914400">
              <a:lnSpc>
                <a:spcPct val="115000"/>
              </a:lnSpc>
              <a:tabLst>
                <a:tab pos="0" algn="l"/>
              </a:tabLst>
            </a:pPr>
            <a:r>
              <a:rPr lang="en-US" sz="1400" b="0" strike="noStrike" spc="-1" dirty="0">
                <a:solidFill>
                  <a:schemeClr val="accent2">
                    <a:lumOff val="21760"/>
                  </a:schemeClr>
                </a:solidFill>
                <a:latin typeface="Arial"/>
                <a:ea typeface="Arial"/>
              </a:rPr>
              <a:t>[How many filters did we apply to the dog image?]</a:t>
            </a:r>
          </a:p>
          <a:p>
            <a:pPr defTabSz="914400">
              <a:lnSpc>
                <a:spcPct val="115000"/>
              </a:lnSpc>
              <a:tabLst>
                <a:tab pos="0" algn="l"/>
              </a:tabLst>
            </a:pPr>
            <a:r>
              <a:rPr lang="en-US" sz="1400" spc="-1" dirty="0">
                <a:solidFill>
                  <a:srgbClr val="002060"/>
                </a:solidFill>
                <a:latin typeface="Arial"/>
              </a:rPr>
              <a:t>Ans: 3 filters</a:t>
            </a:r>
          </a:p>
          <a:p>
            <a:pPr defTabSz="914400">
              <a:lnSpc>
                <a:spcPct val="115000"/>
              </a:lnSpc>
              <a:tabLst>
                <a:tab pos="0" algn="l"/>
              </a:tabLst>
            </a:pPr>
            <a:endParaRPr lang="en-US" sz="1400" b="0" strike="noStrike" spc="-1" dirty="0">
              <a:solidFill>
                <a:srgbClr val="002060"/>
              </a:solidFill>
              <a:latin typeface="Arial"/>
            </a:endParaRPr>
          </a:p>
          <a:p>
            <a:pPr>
              <a:lnSpc>
                <a:spcPct val="115000"/>
              </a:lnSpc>
              <a:tabLst>
                <a:tab pos="0" algn="l"/>
              </a:tabLst>
            </a:pPr>
            <a:r>
              <a:rPr lang="en-US" sz="1400" spc="-1" dirty="0">
                <a:solidFill>
                  <a:schemeClr val="accent2">
                    <a:lumOff val="21760"/>
                  </a:schemeClr>
                </a:solidFill>
                <a:latin typeface="Arial"/>
                <a:ea typeface="Arial"/>
              </a:rPr>
              <a:t>[Section 3 of the handout gives equations to calculate output dimensions given filter size, stride, and padding. What is the intuition behind this equation?]</a:t>
            </a:r>
          </a:p>
          <a:p>
            <a:pPr>
              <a:lnSpc>
                <a:spcPct val="115000"/>
              </a:lnSpc>
              <a:tabLst>
                <a:tab pos="0" algn="l"/>
              </a:tabLst>
            </a:pPr>
            <a:r>
              <a:rPr lang="en-US" sz="1400" spc="-1" dirty="0">
                <a:solidFill>
                  <a:srgbClr val="002060"/>
                </a:solidFill>
              </a:rPr>
              <a:t>Ans: The intuition starts at the effective size of the image. Since we are padding the image with a dimension p, we’re effectively adding p layers of border on each side(left, right, top, bottom), thus adding 2*p vertically and 2*p horizontally.</a:t>
            </a:r>
            <a:endParaRPr lang="en-US" sz="1400" b="0" strike="noStrike" spc="-1" dirty="0">
              <a:solidFill>
                <a:srgbClr val="002060"/>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a:solidFill>
                  <a:srgbClr val="000000"/>
                </a:solidFill>
                <a:latin typeface="Arial"/>
                <a:ea typeface="Arial"/>
              </a:rPr>
              <a:t>Part 3: Understanding input/output shapes in PyTorch</a:t>
            </a:r>
            <a:endParaRPr lang="en-US" sz="2690" b="0" strike="noStrike" spc="-1">
              <a:solidFill>
                <a:srgbClr val="000000"/>
              </a:solidFill>
              <a:latin typeface="Arial"/>
            </a:endParaRPr>
          </a:p>
        </p:txBody>
      </p:sp>
      <p:sp>
        <p:nvSpPr>
          <p:cNvPr id="140" name="PlaceHolder 2"/>
          <p:cNvSpPr>
            <a:spLocks noGrp="1"/>
          </p:cNvSpPr>
          <p:nvPr>
            <p:ph/>
          </p:nvPr>
        </p:nvSpPr>
        <p:spPr>
          <a:xfrm>
            <a:off x="31176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endParaRPr lang="en-US" sz="1400" spc="-1" dirty="0">
              <a:solidFill>
                <a:schemeClr val="accent2">
                  <a:lumOff val="21760"/>
                </a:schemeClr>
              </a:solidFill>
              <a:latin typeface="Arial"/>
            </a:endParaRPr>
          </a:p>
          <a:p>
            <a:pPr indent="0" defTabSz="914400">
              <a:lnSpc>
                <a:spcPct val="115000"/>
              </a:lnSpc>
              <a:buNone/>
              <a:tabLst>
                <a:tab pos="0" algn="l"/>
              </a:tabLst>
            </a:pPr>
            <a:endParaRPr lang="en-US" sz="1400" spc="-1" dirty="0">
              <a:solidFill>
                <a:schemeClr val="accent2">
                  <a:lumOff val="21760"/>
                </a:schemeClr>
              </a:solidFill>
              <a:latin typeface="Arial"/>
            </a:endParaRPr>
          </a:p>
          <a:p>
            <a:pPr indent="0" defTabSz="914400">
              <a:lnSpc>
                <a:spcPct val="115000"/>
              </a:lnSpc>
              <a:buNone/>
              <a:tabLst>
                <a:tab pos="0" algn="l"/>
              </a:tabLst>
            </a:pPr>
            <a:endParaRPr lang="en-US" sz="1400" b="0" strike="noStrike" spc="-1" dirty="0">
              <a:solidFill>
                <a:schemeClr val="accent2">
                  <a:lumOff val="21760"/>
                </a:schemeClr>
              </a:solidFill>
              <a:latin typeface="Arial"/>
            </a:endParaRPr>
          </a:p>
          <a:p>
            <a:pPr indent="0" defTabSz="914400">
              <a:lnSpc>
                <a:spcPct val="115000"/>
              </a:lnSpc>
              <a:buNone/>
              <a:tabLst>
                <a:tab pos="0" algn="l"/>
              </a:tabLst>
            </a:pPr>
            <a:endParaRPr lang="en-US" sz="1400" spc="-1" dirty="0">
              <a:solidFill>
                <a:schemeClr val="accent2">
                  <a:lumOff val="21760"/>
                </a:schemeClr>
              </a:solidFill>
              <a:latin typeface="Arial"/>
            </a:endParaRPr>
          </a:p>
          <a:p>
            <a:pPr indent="0" defTabSz="914400">
              <a:lnSpc>
                <a:spcPct val="115000"/>
              </a:lnSpc>
              <a:buNone/>
              <a:tabLst>
                <a:tab pos="0" algn="l"/>
              </a:tabLst>
            </a:pPr>
            <a:endParaRPr lang="en-US" sz="1400" b="0" strike="noStrike" spc="-1" dirty="0">
              <a:solidFill>
                <a:schemeClr val="accent2">
                  <a:lumOff val="21760"/>
                </a:schemeClr>
              </a:solidFill>
              <a:latin typeface="Arial"/>
            </a:endParaRPr>
          </a:p>
          <a:p>
            <a:pPr indent="0" defTabSz="914400">
              <a:lnSpc>
                <a:spcPct val="115000"/>
              </a:lnSpc>
              <a:buNone/>
              <a:tabLst>
                <a:tab pos="0" algn="l"/>
              </a:tabLst>
            </a:pPr>
            <a:endParaRPr lang="en-US" sz="1400" spc="-1" dirty="0">
              <a:solidFill>
                <a:schemeClr val="accent2">
                  <a:lumOff val="21760"/>
                </a:schemeClr>
              </a:solidFill>
              <a:latin typeface="Arial"/>
            </a:endParaRPr>
          </a:p>
          <a:p>
            <a:pPr indent="0" defTabSz="914400">
              <a:lnSpc>
                <a:spcPct val="115000"/>
              </a:lnSpc>
              <a:buNone/>
              <a:tabLst>
                <a:tab pos="0" algn="l"/>
              </a:tabLst>
            </a:pPr>
            <a:endParaRPr lang="en-US" sz="1400" b="0" strike="noStrike" spc="-1" dirty="0">
              <a:solidFill>
                <a:schemeClr val="accent2">
                  <a:lumOff val="21760"/>
                </a:schemeClr>
              </a:solidFill>
              <a:latin typeface="Arial"/>
            </a:endParaRPr>
          </a:p>
          <a:p>
            <a:pPr indent="0" defTabSz="914400">
              <a:lnSpc>
                <a:spcPct val="115000"/>
              </a:lnSpc>
              <a:buNone/>
              <a:tabLst>
                <a:tab pos="0" algn="l"/>
              </a:tabLst>
            </a:pPr>
            <a:endParaRPr lang="en-US" sz="1400" spc="-1" dirty="0">
              <a:solidFill>
                <a:schemeClr val="accent2">
                  <a:lumOff val="21760"/>
                </a:schemeClr>
              </a:solidFill>
              <a:latin typeface="Arial"/>
            </a:endParaRPr>
          </a:p>
          <a:p>
            <a:pPr indent="0" defTabSz="914400">
              <a:lnSpc>
                <a:spcPct val="115000"/>
              </a:lnSpc>
              <a:buNone/>
              <a:tabLst>
                <a:tab pos="0" algn="l"/>
              </a:tabLst>
            </a:pPr>
            <a:endParaRPr lang="en-US" sz="1400" spc="-1" dirty="0">
              <a:solidFill>
                <a:schemeClr val="accent2">
                  <a:lumOff val="21760"/>
                </a:schemeClr>
              </a:solidFill>
              <a:latin typeface="Arial"/>
            </a:endParaRPr>
          </a:p>
          <a:p>
            <a:pPr indent="0" defTabSz="914400">
              <a:lnSpc>
                <a:spcPct val="115000"/>
              </a:lnSpc>
              <a:buNone/>
              <a:tabLst>
                <a:tab pos="0" algn="l"/>
              </a:tabLst>
            </a:pPr>
            <a:r>
              <a:rPr lang="en-US" sz="1400" spc="-1" dirty="0">
                <a:solidFill>
                  <a:schemeClr val="accent2">
                    <a:lumOff val="21760"/>
                  </a:schemeClr>
                </a:solidFill>
                <a:latin typeface="Arial"/>
              </a:rPr>
              <a:t>What filter was applied here?</a:t>
            </a:r>
          </a:p>
          <a:p>
            <a:pPr indent="0" defTabSz="914400">
              <a:lnSpc>
                <a:spcPct val="115000"/>
              </a:lnSpc>
              <a:buNone/>
              <a:tabLst>
                <a:tab pos="0" algn="l"/>
              </a:tabLst>
            </a:pPr>
            <a:r>
              <a:rPr lang="en-US" sz="1400" b="0" strike="noStrike" spc="-1" dirty="0">
                <a:solidFill>
                  <a:srgbClr val="002060"/>
                </a:solidFill>
                <a:latin typeface="Arial"/>
              </a:rPr>
              <a:t>Ans: Identity Filter</a:t>
            </a:r>
          </a:p>
        </p:txBody>
      </p:sp>
      <p:sp>
        <p:nvSpPr>
          <p:cNvPr id="141" name="PlaceHolder 3"/>
          <p:cNvSpPr>
            <a:spLocks noGrp="1"/>
          </p:cNvSpPr>
          <p:nvPr>
            <p:ph/>
          </p:nvPr>
        </p:nvSpPr>
        <p:spPr>
          <a:xfrm>
            <a:off x="483228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endParaRPr lang="en-US" sz="1400" spc="-1" dirty="0">
              <a:solidFill>
                <a:schemeClr val="accent2">
                  <a:lumOff val="21760"/>
                </a:schemeClr>
              </a:solidFill>
              <a:latin typeface="Arial"/>
            </a:endParaRPr>
          </a:p>
          <a:p>
            <a:pPr indent="0" defTabSz="914400">
              <a:lnSpc>
                <a:spcPct val="115000"/>
              </a:lnSpc>
              <a:buNone/>
              <a:tabLst>
                <a:tab pos="0" algn="l"/>
              </a:tabLst>
            </a:pPr>
            <a:endParaRPr lang="en-US" sz="1400" b="0" strike="noStrike" spc="-1" dirty="0">
              <a:solidFill>
                <a:schemeClr val="accent2">
                  <a:lumOff val="21760"/>
                </a:schemeClr>
              </a:solidFill>
              <a:latin typeface="Arial"/>
            </a:endParaRPr>
          </a:p>
          <a:p>
            <a:pPr indent="0" defTabSz="914400">
              <a:lnSpc>
                <a:spcPct val="115000"/>
              </a:lnSpc>
              <a:buNone/>
              <a:tabLst>
                <a:tab pos="0" algn="l"/>
              </a:tabLst>
            </a:pPr>
            <a:endParaRPr lang="en-US" sz="1400" b="0" strike="noStrike" spc="-1" dirty="0">
              <a:solidFill>
                <a:schemeClr val="accent2">
                  <a:lumOff val="21760"/>
                </a:schemeClr>
              </a:solidFill>
              <a:latin typeface="Arial"/>
            </a:endParaRPr>
          </a:p>
          <a:p>
            <a:pPr indent="0" defTabSz="914400">
              <a:lnSpc>
                <a:spcPct val="115000"/>
              </a:lnSpc>
              <a:buNone/>
              <a:tabLst>
                <a:tab pos="0" algn="l"/>
              </a:tabLst>
            </a:pPr>
            <a:endParaRPr lang="en-US" sz="1400" spc="-1" dirty="0">
              <a:solidFill>
                <a:schemeClr val="accent2">
                  <a:lumOff val="21760"/>
                </a:schemeClr>
              </a:solidFill>
              <a:latin typeface="Arial"/>
            </a:endParaRPr>
          </a:p>
          <a:p>
            <a:pPr indent="0" defTabSz="914400">
              <a:lnSpc>
                <a:spcPct val="115000"/>
              </a:lnSpc>
              <a:buNone/>
              <a:tabLst>
                <a:tab pos="0" algn="l"/>
              </a:tabLst>
            </a:pPr>
            <a:endParaRPr lang="en-US" sz="1400" b="0" strike="noStrike" spc="-1" dirty="0">
              <a:solidFill>
                <a:schemeClr val="accent2">
                  <a:lumOff val="21760"/>
                </a:schemeClr>
              </a:solidFill>
              <a:latin typeface="Arial"/>
            </a:endParaRPr>
          </a:p>
          <a:p>
            <a:pPr indent="0" defTabSz="914400">
              <a:lnSpc>
                <a:spcPct val="115000"/>
              </a:lnSpc>
              <a:buNone/>
              <a:tabLst>
                <a:tab pos="0" algn="l"/>
              </a:tabLst>
            </a:pPr>
            <a:endParaRPr lang="en-US" sz="1400" spc="-1" dirty="0">
              <a:solidFill>
                <a:schemeClr val="accent2">
                  <a:lumOff val="21760"/>
                </a:schemeClr>
              </a:solidFill>
              <a:latin typeface="Arial"/>
            </a:endParaRPr>
          </a:p>
          <a:p>
            <a:pPr indent="0" defTabSz="914400">
              <a:lnSpc>
                <a:spcPct val="115000"/>
              </a:lnSpc>
              <a:buNone/>
              <a:tabLst>
                <a:tab pos="0" algn="l"/>
              </a:tabLst>
            </a:pPr>
            <a:endParaRPr lang="en-US" sz="1400" b="0" strike="noStrike" spc="-1" dirty="0">
              <a:solidFill>
                <a:schemeClr val="accent2">
                  <a:lumOff val="21760"/>
                </a:schemeClr>
              </a:solidFill>
              <a:latin typeface="Arial"/>
            </a:endParaRPr>
          </a:p>
          <a:p>
            <a:pPr>
              <a:lnSpc>
                <a:spcPct val="115000"/>
              </a:lnSpc>
              <a:tabLst>
                <a:tab pos="0" algn="l"/>
              </a:tabLst>
            </a:pPr>
            <a:endParaRPr lang="en-US" sz="1400" spc="-1" dirty="0">
              <a:solidFill>
                <a:schemeClr val="accent2">
                  <a:lumOff val="21760"/>
                </a:schemeClr>
              </a:solidFill>
            </a:endParaRPr>
          </a:p>
          <a:p>
            <a:pPr>
              <a:lnSpc>
                <a:spcPct val="115000"/>
              </a:lnSpc>
              <a:tabLst>
                <a:tab pos="0" algn="l"/>
              </a:tabLst>
            </a:pPr>
            <a:endParaRPr lang="en-US" sz="1400" spc="-1" dirty="0">
              <a:solidFill>
                <a:schemeClr val="accent2">
                  <a:lumOff val="21760"/>
                </a:schemeClr>
              </a:solidFill>
            </a:endParaRPr>
          </a:p>
          <a:p>
            <a:pPr>
              <a:lnSpc>
                <a:spcPct val="115000"/>
              </a:lnSpc>
              <a:tabLst>
                <a:tab pos="0" algn="l"/>
              </a:tabLst>
            </a:pPr>
            <a:r>
              <a:rPr lang="en-US" sz="1400" spc="-1" dirty="0">
                <a:solidFill>
                  <a:schemeClr val="accent2">
                    <a:lumOff val="21760"/>
                  </a:schemeClr>
                </a:solidFill>
              </a:rPr>
              <a:t>What filter was applied here?</a:t>
            </a:r>
          </a:p>
          <a:p>
            <a:pPr>
              <a:lnSpc>
                <a:spcPct val="115000"/>
              </a:lnSpc>
              <a:tabLst>
                <a:tab pos="0" algn="l"/>
              </a:tabLst>
            </a:pPr>
            <a:r>
              <a:rPr lang="en-US" sz="1400" spc="-1" dirty="0">
                <a:solidFill>
                  <a:srgbClr val="002060"/>
                </a:solidFill>
              </a:rPr>
              <a:t>Ans: Box Blur Filter</a:t>
            </a:r>
          </a:p>
          <a:p>
            <a:pPr indent="0" defTabSz="914400">
              <a:lnSpc>
                <a:spcPct val="115000"/>
              </a:lnSpc>
              <a:buNone/>
              <a:tabLst>
                <a:tab pos="0" algn="l"/>
              </a:tabLst>
            </a:pPr>
            <a:endParaRPr lang="en-US" sz="1400" b="0" strike="noStrike" spc="-1" dirty="0">
              <a:solidFill>
                <a:schemeClr val="accent2">
                  <a:lumOff val="21760"/>
                </a:schemeClr>
              </a:solidFill>
              <a:latin typeface="Arial"/>
            </a:endParaRPr>
          </a:p>
        </p:txBody>
      </p:sp>
      <p:pic>
        <p:nvPicPr>
          <p:cNvPr id="2" name="Picture 1">
            <a:extLst>
              <a:ext uri="{FF2B5EF4-FFF2-40B4-BE49-F238E27FC236}">
                <a16:creationId xmlns:a16="http://schemas.microsoft.com/office/drawing/2014/main" id="{5583B832-F0C7-EA42-81DA-C13C10D0A690}"/>
              </a:ext>
            </a:extLst>
          </p:cNvPr>
          <p:cNvPicPr>
            <a:picLocks noChangeAspect="1"/>
          </p:cNvPicPr>
          <p:nvPr/>
        </p:nvPicPr>
        <p:blipFill>
          <a:blip r:embed="rId2"/>
          <a:stretch>
            <a:fillRect/>
          </a:stretch>
        </p:blipFill>
        <p:spPr>
          <a:xfrm>
            <a:off x="311760" y="1017360"/>
            <a:ext cx="2603500" cy="2286000"/>
          </a:xfrm>
          <a:prstGeom prst="rect">
            <a:avLst/>
          </a:prstGeom>
        </p:spPr>
      </p:pic>
      <p:pic>
        <p:nvPicPr>
          <p:cNvPr id="3" name="Picture 2">
            <a:extLst>
              <a:ext uri="{FF2B5EF4-FFF2-40B4-BE49-F238E27FC236}">
                <a16:creationId xmlns:a16="http://schemas.microsoft.com/office/drawing/2014/main" id="{12B350CA-A73D-5A43-B423-8552459858D9}"/>
              </a:ext>
            </a:extLst>
          </p:cNvPr>
          <p:cNvPicPr>
            <a:picLocks noChangeAspect="1"/>
          </p:cNvPicPr>
          <p:nvPr/>
        </p:nvPicPr>
        <p:blipFill>
          <a:blip r:embed="rId3"/>
          <a:stretch>
            <a:fillRect/>
          </a:stretch>
        </p:blipFill>
        <p:spPr>
          <a:xfrm>
            <a:off x="4832280" y="1017360"/>
            <a:ext cx="2603500" cy="2286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a:solidFill>
                  <a:srgbClr val="000000"/>
                </a:solidFill>
                <a:latin typeface="Arial"/>
                <a:ea typeface="Arial"/>
              </a:rPr>
              <a:t>Part 3: Understanding input/output shapes in PyTorch</a:t>
            </a:r>
            <a:endParaRPr lang="en-US" sz="2690" b="0" strike="noStrike" spc="-1">
              <a:solidFill>
                <a:srgbClr val="000000"/>
              </a:solidFill>
              <a:latin typeface="Arial"/>
            </a:endParaRPr>
          </a:p>
        </p:txBody>
      </p:sp>
      <p:sp>
        <p:nvSpPr>
          <p:cNvPr id="143" name="PlaceHolder 2"/>
          <p:cNvSpPr>
            <a:spLocks noGrp="1"/>
          </p:cNvSpPr>
          <p:nvPr>
            <p:ph/>
          </p:nvPr>
        </p:nvSpPr>
        <p:spPr>
          <a:xfrm>
            <a:off x="31176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endParaRPr lang="en-US" sz="1400" spc="-1" dirty="0">
              <a:solidFill>
                <a:schemeClr val="accent2">
                  <a:lumOff val="21760"/>
                </a:schemeClr>
              </a:solidFill>
              <a:latin typeface="Arial"/>
            </a:endParaRPr>
          </a:p>
          <a:p>
            <a:pPr indent="0" defTabSz="914400">
              <a:lnSpc>
                <a:spcPct val="115000"/>
              </a:lnSpc>
              <a:buNone/>
              <a:tabLst>
                <a:tab pos="0" algn="l"/>
              </a:tabLst>
            </a:pPr>
            <a:endParaRPr lang="en-US" sz="1400" spc="-1" dirty="0">
              <a:solidFill>
                <a:schemeClr val="accent2">
                  <a:lumOff val="21760"/>
                </a:schemeClr>
              </a:solidFill>
              <a:latin typeface="Arial"/>
            </a:endParaRPr>
          </a:p>
          <a:p>
            <a:pPr indent="0" defTabSz="914400">
              <a:lnSpc>
                <a:spcPct val="115000"/>
              </a:lnSpc>
              <a:buNone/>
              <a:tabLst>
                <a:tab pos="0" algn="l"/>
              </a:tabLst>
            </a:pPr>
            <a:endParaRPr lang="en-US" sz="1400" b="0" strike="noStrike" spc="-1" dirty="0">
              <a:solidFill>
                <a:schemeClr val="accent2">
                  <a:lumOff val="21760"/>
                </a:schemeClr>
              </a:solidFill>
              <a:latin typeface="Arial"/>
            </a:endParaRPr>
          </a:p>
          <a:p>
            <a:pPr indent="0" defTabSz="914400">
              <a:lnSpc>
                <a:spcPct val="115000"/>
              </a:lnSpc>
              <a:buNone/>
              <a:tabLst>
                <a:tab pos="0" algn="l"/>
              </a:tabLst>
            </a:pPr>
            <a:endParaRPr lang="en-US" sz="1400" b="0" strike="noStrike" spc="-1" dirty="0">
              <a:solidFill>
                <a:schemeClr val="accent2">
                  <a:lumOff val="21760"/>
                </a:schemeClr>
              </a:solidFill>
              <a:latin typeface="Arial"/>
            </a:endParaRPr>
          </a:p>
          <a:p>
            <a:pPr indent="0" defTabSz="914400">
              <a:lnSpc>
                <a:spcPct val="115000"/>
              </a:lnSpc>
              <a:buNone/>
              <a:tabLst>
                <a:tab pos="0" algn="l"/>
              </a:tabLst>
            </a:pPr>
            <a:endParaRPr lang="en-US" sz="1400" spc="-1" dirty="0">
              <a:solidFill>
                <a:schemeClr val="accent2">
                  <a:lumOff val="21760"/>
                </a:schemeClr>
              </a:solidFill>
              <a:latin typeface="Arial"/>
            </a:endParaRPr>
          </a:p>
          <a:p>
            <a:pPr indent="0" defTabSz="914400">
              <a:lnSpc>
                <a:spcPct val="115000"/>
              </a:lnSpc>
              <a:buNone/>
              <a:tabLst>
                <a:tab pos="0" algn="l"/>
              </a:tabLst>
            </a:pPr>
            <a:endParaRPr lang="en-US" sz="1400" b="0" strike="noStrike" spc="-1" dirty="0">
              <a:solidFill>
                <a:schemeClr val="accent2">
                  <a:lumOff val="21760"/>
                </a:schemeClr>
              </a:solidFill>
              <a:latin typeface="Arial"/>
            </a:endParaRPr>
          </a:p>
          <a:p>
            <a:pPr indent="0" defTabSz="914400">
              <a:lnSpc>
                <a:spcPct val="115000"/>
              </a:lnSpc>
              <a:buNone/>
              <a:tabLst>
                <a:tab pos="0" algn="l"/>
              </a:tabLst>
            </a:pPr>
            <a:endParaRPr lang="en-US" sz="1400" spc="-1" dirty="0">
              <a:solidFill>
                <a:schemeClr val="accent2">
                  <a:lumOff val="21760"/>
                </a:schemeClr>
              </a:solidFill>
              <a:latin typeface="Arial"/>
            </a:endParaRPr>
          </a:p>
          <a:p>
            <a:pPr indent="0" defTabSz="914400">
              <a:lnSpc>
                <a:spcPct val="115000"/>
              </a:lnSpc>
              <a:buNone/>
              <a:tabLst>
                <a:tab pos="0" algn="l"/>
              </a:tabLst>
            </a:pPr>
            <a:endParaRPr lang="en-US" sz="1400" b="0" strike="noStrike" spc="-1" dirty="0">
              <a:solidFill>
                <a:schemeClr val="accent2">
                  <a:lumOff val="21760"/>
                </a:schemeClr>
              </a:solidFill>
              <a:latin typeface="Arial"/>
            </a:endParaRPr>
          </a:p>
          <a:p>
            <a:pPr>
              <a:lnSpc>
                <a:spcPct val="115000"/>
              </a:lnSpc>
              <a:tabLst>
                <a:tab pos="0" algn="l"/>
              </a:tabLst>
            </a:pPr>
            <a:r>
              <a:rPr lang="en-US" sz="1400" spc="-1" dirty="0">
                <a:solidFill>
                  <a:schemeClr val="accent2">
                    <a:lumOff val="21760"/>
                  </a:schemeClr>
                </a:solidFill>
              </a:rPr>
              <a:t>What filter was applied here?</a:t>
            </a:r>
          </a:p>
          <a:p>
            <a:pPr>
              <a:lnSpc>
                <a:spcPct val="115000"/>
              </a:lnSpc>
              <a:tabLst>
                <a:tab pos="0" algn="l"/>
              </a:tabLst>
            </a:pPr>
            <a:r>
              <a:rPr lang="en-US" sz="1400" spc="-1" dirty="0">
                <a:solidFill>
                  <a:srgbClr val="002060"/>
                </a:solidFill>
              </a:rPr>
              <a:t>Ans: Sobel Filter</a:t>
            </a:r>
          </a:p>
          <a:p>
            <a:pPr indent="0" defTabSz="914400">
              <a:lnSpc>
                <a:spcPct val="115000"/>
              </a:lnSpc>
              <a:buNone/>
              <a:tabLst>
                <a:tab pos="0" algn="l"/>
              </a:tabLst>
            </a:pPr>
            <a:endParaRPr lang="en-US" sz="1400" spc="-1" dirty="0">
              <a:solidFill>
                <a:schemeClr val="accent2">
                  <a:lumOff val="21760"/>
                </a:schemeClr>
              </a:solidFill>
              <a:latin typeface="Arial"/>
            </a:endParaRPr>
          </a:p>
          <a:p>
            <a:pPr indent="0" defTabSz="914400">
              <a:lnSpc>
                <a:spcPct val="115000"/>
              </a:lnSpc>
              <a:buNone/>
              <a:tabLst>
                <a:tab pos="0" algn="l"/>
              </a:tabLst>
            </a:pPr>
            <a:endParaRPr lang="en-US" sz="1400" b="0" strike="noStrike" spc="-1" dirty="0">
              <a:solidFill>
                <a:schemeClr val="accent2">
                  <a:lumOff val="21760"/>
                </a:schemeClr>
              </a:solidFill>
              <a:latin typeface="Arial"/>
            </a:endParaRPr>
          </a:p>
        </p:txBody>
      </p:sp>
      <p:sp>
        <p:nvSpPr>
          <p:cNvPr id="144" name="PlaceHolder 3"/>
          <p:cNvSpPr>
            <a:spLocks noGrp="1"/>
          </p:cNvSpPr>
          <p:nvPr>
            <p:ph/>
          </p:nvPr>
        </p:nvSpPr>
        <p:spPr>
          <a:xfrm>
            <a:off x="483228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endParaRPr lang="en-US" sz="1400" spc="-1" dirty="0">
              <a:solidFill>
                <a:schemeClr val="accent2">
                  <a:lumOff val="21760"/>
                </a:schemeClr>
              </a:solidFill>
              <a:latin typeface="Arial"/>
            </a:endParaRPr>
          </a:p>
          <a:p>
            <a:pPr indent="0" defTabSz="914400">
              <a:lnSpc>
                <a:spcPct val="115000"/>
              </a:lnSpc>
              <a:buNone/>
              <a:tabLst>
                <a:tab pos="0" algn="l"/>
              </a:tabLst>
            </a:pPr>
            <a:endParaRPr lang="en-US" sz="1400" spc="-1" dirty="0">
              <a:solidFill>
                <a:schemeClr val="accent2">
                  <a:lumOff val="21760"/>
                </a:schemeClr>
              </a:solidFill>
              <a:latin typeface="Arial"/>
            </a:endParaRPr>
          </a:p>
          <a:p>
            <a:pPr indent="0" defTabSz="914400">
              <a:lnSpc>
                <a:spcPct val="115000"/>
              </a:lnSpc>
              <a:buNone/>
              <a:tabLst>
                <a:tab pos="0" algn="l"/>
              </a:tabLst>
            </a:pPr>
            <a:endParaRPr lang="en-US" sz="1400" b="0" strike="noStrike" spc="-1" dirty="0">
              <a:solidFill>
                <a:schemeClr val="accent2">
                  <a:lumOff val="21760"/>
                </a:schemeClr>
              </a:solidFill>
              <a:latin typeface="Arial"/>
            </a:endParaRPr>
          </a:p>
          <a:p>
            <a:pPr indent="0" defTabSz="914400">
              <a:lnSpc>
                <a:spcPct val="115000"/>
              </a:lnSpc>
              <a:buNone/>
              <a:tabLst>
                <a:tab pos="0" algn="l"/>
              </a:tabLst>
            </a:pPr>
            <a:endParaRPr lang="en-US" sz="1400" b="0" strike="noStrike" spc="-1" dirty="0">
              <a:solidFill>
                <a:schemeClr val="accent2">
                  <a:lumOff val="21760"/>
                </a:schemeClr>
              </a:solidFill>
              <a:latin typeface="Arial"/>
            </a:endParaRPr>
          </a:p>
          <a:p>
            <a:pPr indent="0" defTabSz="914400">
              <a:lnSpc>
                <a:spcPct val="115000"/>
              </a:lnSpc>
              <a:buNone/>
              <a:tabLst>
                <a:tab pos="0" algn="l"/>
              </a:tabLst>
            </a:pPr>
            <a:endParaRPr lang="en-US" sz="1400" spc="-1" dirty="0">
              <a:solidFill>
                <a:schemeClr val="accent2">
                  <a:lumOff val="21760"/>
                </a:schemeClr>
              </a:solidFill>
              <a:latin typeface="Arial"/>
            </a:endParaRPr>
          </a:p>
          <a:p>
            <a:pPr indent="0" defTabSz="914400">
              <a:lnSpc>
                <a:spcPct val="115000"/>
              </a:lnSpc>
              <a:buNone/>
              <a:tabLst>
                <a:tab pos="0" algn="l"/>
              </a:tabLst>
            </a:pPr>
            <a:endParaRPr lang="en-US" sz="1400" b="0" strike="noStrike" spc="-1" dirty="0">
              <a:solidFill>
                <a:schemeClr val="accent2">
                  <a:lumOff val="21760"/>
                </a:schemeClr>
              </a:solidFill>
              <a:latin typeface="Arial"/>
            </a:endParaRPr>
          </a:p>
          <a:p>
            <a:pPr indent="0" defTabSz="914400">
              <a:lnSpc>
                <a:spcPct val="115000"/>
              </a:lnSpc>
              <a:buNone/>
              <a:tabLst>
                <a:tab pos="0" algn="l"/>
              </a:tabLst>
            </a:pPr>
            <a:endParaRPr lang="en-US" sz="1400" spc="-1" dirty="0">
              <a:solidFill>
                <a:schemeClr val="accent2">
                  <a:lumOff val="21760"/>
                </a:schemeClr>
              </a:solidFill>
              <a:latin typeface="Arial"/>
            </a:endParaRPr>
          </a:p>
          <a:p>
            <a:pPr indent="0" defTabSz="914400">
              <a:lnSpc>
                <a:spcPct val="115000"/>
              </a:lnSpc>
              <a:buNone/>
              <a:tabLst>
                <a:tab pos="0" algn="l"/>
              </a:tabLst>
            </a:pPr>
            <a:endParaRPr lang="en-US" sz="1400" b="0" strike="noStrike" spc="-1" dirty="0">
              <a:solidFill>
                <a:schemeClr val="accent2">
                  <a:lumOff val="21760"/>
                </a:schemeClr>
              </a:solidFill>
              <a:latin typeface="Arial"/>
            </a:endParaRPr>
          </a:p>
          <a:p>
            <a:pPr>
              <a:lnSpc>
                <a:spcPct val="115000"/>
              </a:lnSpc>
              <a:tabLst>
                <a:tab pos="0" algn="l"/>
              </a:tabLst>
            </a:pPr>
            <a:r>
              <a:rPr lang="en-US" sz="1400" spc="-1" dirty="0">
                <a:solidFill>
                  <a:schemeClr val="accent2">
                    <a:lumOff val="21760"/>
                  </a:schemeClr>
                </a:solidFill>
              </a:rPr>
              <a:t>What filter was applied here?</a:t>
            </a:r>
          </a:p>
          <a:p>
            <a:pPr>
              <a:lnSpc>
                <a:spcPct val="115000"/>
              </a:lnSpc>
              <a:tabLst>
                <a:tab pos="0" algn="l"/>
              </a:tabLst>
            </a:pPr>
            <a:r>
              <a:rPr lang="en-US" sz="1400" spc="-1" dirty="0">
                <a:solidFill>
                  <a:srgbClr val="002060"/>
                </a:solidFill>
              </a:rPr>
              <a:t>Ans: Laplacian Filter</a:t>
            </a:r>
          </a:p>
          <a:p>
            <a:pPr indent="0" defTabSz="914400">
              <a:lnSpc>
                <a:spcPct val="115000"/>
              </a:lnSpc>
              <a:buNone/>
              <a:tabLst>
                <a:tab pos="0" algn="l"/>
              </a:tabLst>
            </a:pPr>
            <a:endParaRPr lang="en-US" sz="1400" b="0" strike="noStrike" spc="-1" dirty="0">
              <a:solidFill>
                <a:schemeClr val="accent2">
                  <a:lumOff val="21760"/>
                </a:schemeClr>
              </a:solidFill>
              <a:latin typeface="Arial"/>
            </a:endParaRPr>
          </a:p>
        </p:txBody>
      </p:sp>
      <p:pic>
        <p:nvPicPr>
          <p:cNvPr id="2" name="Picture 1">
            <a:extLst>
              <a:ext uri="{FF2B5EF4-FFF2-40B4-BE49-F238E27FC236}">
                <a16:creationId xmlns:a16="http://schemas.microsoft.com/office/drawing/2014/main" id="{93FCDF9F-4213-6849-9F2B-717A4CA43286}"/>
              </a:ext>
            </a:extLst>
          </p:cNvPr>
          <p:cNvPicPr>
            <a:picLocks noChangeAspect="1"/>
          </p:cNvPicPr>
          <p:nvPr/>
        </p:nvPicPr>
        <p:blipFill>
          <a:blip r:embed="rId2"/>
          <a:stretch>
            <a:fillRect/>
          </a:stretch>
        </p:blipFill>
        <p:spPr>
          <a:xfrm>
            <a:off x="311760" y="902768"/>
            <a:ext cx="2603500" cy="2286000"/>
          </a:xfrm>
          <a:prstGeom prst="rect">
            <a:avLst/>
          </a:prstGeom>
        </p:spPr>
      </p:pic>
      <p:pic>
        <p:nvPicPr>
          <p:cNvPr id="3" name="Picture 2">
            <a:extLst>
              <a:ext uri="{FF2B5EF4-FFF2-40B4-BE49-F238E27FC236}">
                <a16:creationId xmlns:a16="http://schemas.microsoft.com/office/drawing/2014/main" id="{69DF20B1-B21D-BB43-8FF9-672C7DCE0FFE}"/>
              </a:ext>
            </a:extLst>
          </p:cNvPr>
          <p:cNvPicPr>
            <a:picLocks noChangeAspect="1"/>
          </p:cNvPicPr>
          <p:nvPr/>
        </p:nvPicPr>
        <p:blipFill>
          <a:blip r:embed="rId3"/>
          <a:stretch>
            <a:fillRect/>
          </a:stretch>
        </p:blipFill>
        <p:spPr>
          <a:xfrm>
            <a:off x="4926992" y="902768"/>
            <a:ext cx="2603500" cy="2286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dirty="0">
                <a:solidFill>
                  <a:srgbClr val="000000"/>
                </a:solidFill>
                <a:latin typeface="Arial"/>
                <a:ea typeface="Arial"/>
              </a:rPr>
              <a:t>Part 4: Frequency Domain Convolutions </a:t>
            </a:r>
            <a:r>
              <a:rPr lang="en-US" sz="2690" spc="-1" dirty="0">
                <a:solidFill>
                  <a:srgbClr val="000000"/>
                </a:solidFill>
                <a:latin typeface="Arial"/>
                <a:ea typeface="Arial"/>
              </a:rPr>
              <a:t>(extra credit)</a:t>
            </a:r>
            <a:endParaRPr lang="en-US" sz="2690" b="0" strike="noStrike" spc="-1" dirty="0">
              <a:solidFill>
                <a:srgbClr val="000000"/>
              </a:solidFill>
              <a:latin typeface="Arial"/>
            </a:endParaRPr>
          </a:p>
        </p:txBody>
      </p:sp>
      <p:sp>
        <p:nvSpPr>
          <p:cNvPr id="146" name="PlaceHolder 2"/>
          <p:cNvSpPr>
            <a:spLocks noGrp="1"/>
          </p:cNvSpPr>
          <p:nvPr>
            <p:ph/>
          </p:nvPr>
        </p:nvSpPr>
        <p:spPr>
          <a:xfrm>
            <a:off x="31176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dirty="0">
                <a:solidFill>
                  <a:schemeClr val="accent2">
                    <a:lumOff val="21760"/>
                  </a:schemeClr>
                </a:solidFill>
                <a:latin typeface="Arial"/>
                <a:ea typeface="Arial"/>
              </a:rPr>
              <a:t>[Insert the visualizations of the dog image in the spatial and frequency domain]</a:t>
            </a:r>
            <a:endParaRPr lang="en-US" sz="1400" b="0" strike="noStrike" spc="-1" dirty="0">
              <a:solidFill>
                <a:schemeClr val="accent2">
                  <a:lumOff val="21760"/>
                </a:schemeClr>
              </a:solidFill>
              <a:latin typeface="Arial"/>
            </a:endParaRPr>
          </a:p>
        </p:txBody>
      </p:sp>
      <p:sp>
        <p:nvSpPr>
          <p:cNvPr id="147" name="PlaceHolder 3"/>
          <p:cNvSpPr>
            <a:spLocks noGrp="1"/>
          </p:cNvSpPr>
          <p:nvPr>
            <p:ph/>
          </p:nvPr>
        </p:nvSpPr>
        <p:spPr>
          <a:xfrm>
            <a:off x="4652920" y="1152360"/>
            <a:ext cx="4178960" cy="2456688"/>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dirty="0">
                <a:solidFill>
                  <a:schemeClr val="accent2">
                    <a:lumOff val="21760"/>
                  </a:schemeClr>
                </a:solidFill>
                <a:latin typeface="Arial"/>
                <a:ea typeface="Arial"/>
              </a:rPr>
              <a:t>[Insert the visualizations of the blurred dog image in the spatial and frequency domain]</a:t>
            </a:r>
            <a:endParaRPr lang="en-US" sz="1400" b="0" strike="noStrike" spc="-1" dirty="0">
              <a:solidFill>
                <a:schemeClr val="accent2">
                  <a:lumOff val="21760"/>
                </a:schemeClr>
              </a:solidFill>
              <a:latin typeface="Arial"/>
            </a:endParaRPr>
          </a:p>
          <a:p>
            <a:pPr indent="0" defTabSz="914400">
              <a:lnSpc>
                <a:spcPct val="115000"/>
              </a:lnSpc>
              <a:buNone/>
              <a:tabLst>
                <a:tab pos="0" algn="l"/>
              </a:tabLst>
            </a:pPr>
            <a:endParaRPr lang="en-US" sz="1400" b="0" strike="noStrike" spc="-1" dirty="0">
              <a:solidFill>
                <a:schemeClr val="accent2">
                  <a:lumOff val="21760"/>
                </a:schemeClr>
              </a:solidFill>
              <a:latin typeface="Arial"/>
            </a:endParaRPr>
          </a:p>
          <a:p>
            <a:pPr indent="0" defTabSz="914400">
              <a:lnSpc>
                <a:spcPct val="115000"/>
              </a:lnSpc>
              <a:buNone/>
              <a:tabLst>
                <a:tab pos="0" algn="l"/>
              </a:tabLst>
            </a:pPr>
            <a:endParaRPr lang="en-US" sz="1400" spc="-1" dirty="0">
              <a:solidFill>
                <a:schemeClr val="accent2">
                  <a:lumOff val="21760"/>
                </a:schemeClr>
              </a:solidFill>
              <a:latin typeface="Arial"/>
            </a:endParaRPr>
          </a:p>
          <a:p>
            <a:pPr indent="0" defTabSz="914400">
              <a:lnSpc>
                <a:spcPct val="115000"/>
              </a:lnSpc>
              <a:buNone/>
              <a:tabLst>
                <a:tab pos="0" algn="l"/>
              </a:tabLst>
            </a:pPr>
            <a:endParaRPr lang="en-US" sz="1400" b="0" strike="noStrike" spc="-1" dirty="0">
              <a:solidFill>
                <a:schemeClr val="accent2">
                  <a:lumOff val="21760"/>
                </a:schemeClr>
              </a:solidFill>
              <a:latin typeface="Arial"/>
            </a:endParaRPr>
          </a:p>
          <a:p>
            <a:pPr indent="0" defTabSz="914400">
              <a:lnSpc>
                <a:spcPct val="115000"/>
              </a:lnSpc>
              <a:buNone/>
              <a:tabLst>
                <a:tab pos="0" algn="l"/>
              </a:tabLst>
            </a:pPr>
            <a:endParaRPr lang="en-US" sz="1400" b="0" strike="noStrike" spc="-1" dirty="0">
              <a:solidFill>
                <a:schemeClr val="accent2">
                  <a:lumOff val="21760"/>
                </a:schemeClr>
              </a:solidFill>
              <a:latin typeface="Arial"/>
            </a:endParaRPr>
          </a:p>
          <a:p>
            <a:pPr indent="0" defTabSz="914400">
              <a:lnSpc>
                <a:spcPct val="115000"/>
              </a:lnSpc>
              <a:buNone/>
              <a:tabLst>
                <a:tab pos="0" algn="l"/>
              </a:tabLst>
            </a:pPr>
            <a:endParaRPr lang="en-US" sz="1400" spc="-1" dirty="0">
              <a:solidFill>
                <a:schemeClr val="accent2">
                  <a:lumOff val="21760"/>
                </a:schemeClr>
              </a:solidFill>
              <a:latin typeface="Arial"/>
            </a:endParaRPr>
          </a:p>
          <a:p>
            <a:pPr indent="0" defTabSz="914400">
              <a:lnSpc>
                <a:spcPct val="115000"/>
              </a:lnSpc>
              <a:buNone/>
              <a:tabLst>
                <a:tab pos="0" algn="l"/>
              </a:tabLst>
            </a:pPr>
            <a:endParaRPr lang="en-US" sz="1400" b="0" strike="noStrike" spc="-1" dirty="0">
              <a:solidFill>
                <a:schemeClr val="accent2">
                  <a:lumOff val="21760"/>
                </a:schemeClr>
              </a:solidFill>
              <a:latin typeface="Arial"/>
            </a:endParaRPr>
          </a:p>
          <a:p>
            <a:pPr indent="0" defTabSz="914400">
              <a:lnSpc>
                <a:spcPct val="115000"/>
              </a:lnSpc>
              <a:buNone/>
              <a:tabLst>
                <a:tab pos="0" algn="l"/>
              </a:tabLst>
            </a:pPr>
            <a:endParaRPr lang="en-US" sz="1400" spc="-1" dirty="0">
              <a:solidFill>
                <a:schemeClr val="accent2">
                  <a:lumOff val="21760"/>
                </a:schemeClr>
              </a:solidFill>
              <a:latin typeface="Arial"/>
            </a:endParaRPr>
          </a:p>
        </p:txBody>
      </p:sp>
      <p:pic>
        <p:nvPicPr>
          <p:cNvPr id="2" name="Picture 1">
            <a:extLst>
              <a:ext uri="{FF2B5EF4-FFF2-40B4-BE49-F238E27FC236}">
                <a16:creationId xmlns:a16="http://schemas.microsoft.com/office/drawing/2014/main" id="{C93E3B45-50D4-CF40-A10F-56E1B597AD38}"/>
              </a:ext>
            </a:extLst>
          </p:cNvPr>
          <p:cNvPicPr>
            <a:picLocks noChangeAspect="1"/>
          </p:cNvPicPr>
          <p:nvPr/>
        </p:nvPicPr>
        <p:blipFill>
          <a:blip r:embed="rId2"/>
          <a:stretch>
            <a:fillRect/>
          </a:stretch>
        </p:blipFill>
        <p:spPr>
          <a:xfrm>
            <a:off x="311760" y="1776707"/>
            <a:ext cx="1838003" cy="1613856"/>
          </a:xfrm>
          <a:prstGeom prst="rect">
            <a:avLst/>
          </a:prstGeom>
        </p:spPr>
      </p:pic>
      <p:pic>
        <p:nvPicPr>
          <p:cNvPr id="4" name="Picture 3">
            <a:extLst>
              <a:ext uri="{FF2B5EF4-FFF2-40B4-BE49-F238E27FC236}">
                <a16:creationId xmlns:a16="http://schemas.microsoft.com/office/drawing/2014/main" id="{A5E226AC-B61B-B248-B704-23A3EFE18FFB}"/>
              </a:ext>
            </a:extLst>
          </p:cNvPr>
          <p:cNvPicPr>
            <a:picLocks noChangeAspect="1"/>
          </p:cNvPicPr>
          <p:nvPr/>
        </p:nvPicPr>
        <p:blipFill>
          <a:blip r:embed="rId3"/>
          <a:stretch>
            <a:fillRect/>
          </a:stretch>
        </p:blipFill>
        <p:spPr>
          <a:xfrm>
            <a:off x="2227085" y="1776707"/>
            <a:ext cx="1838003" cy="1613856"/>
          </a:xfrm>
          <a:prstGeom prst="rect">
            <a:avLst/>
          </a:prstGeom>
        </p:spPr>
      </p:pic>
      <p:pic>
        <p:nvPicPr>
          <p:cNvPr id="5" name="Picture 4">
            <a:extLst>
              <a:ext uri="{FF2B5EF4-FFF2-40B4-BE49-F238E27FC236}">
                <a16:creationId xmlns:a16="http://schemas.microsoft.com/office/drawing/2014/main" id="{29B38EB3-74B5-3E46-917D-575626D5D902}"/>
              </a:ext>
            </a:extLst>
          </p:cNvPr>
          <p:cNvPicPr>
            <a:picLocks noChangeAspect="1"/>
          </p:cNvPicPr>
          <p:nvPr/>
        </p:nvPicPr>
        <p:blipFill>
          <a:blip r:embed="rId4"/>
          <a:stretch>
            <a:fillRect/>
          </a:stretch>
        </p:blipFill>
        <p:spPr>
          <a:xfrm>
            <a:off x="4842551" y="1776707"/>
            <a:ext cx="1838003" cy="1613856"/>
          </a:xfrm>
          <a:prstGeom prst="rect">
            <a:avLst/>
          </a:prstGeom>
        </p:spPr>
      </p:pic>
      <p:pic>
        <p:nvPicPr>
          <p:cNvPr id="6" name="Picture 5">
            <a:extLst>
              <a:ext uri="{FF2B5EF4-FFF2-40B4-BE49-F238E27FC236}">
                <a16:creationId xmlns:a16="http://schemas.microsoft.com/office/drawing/2014/main" id="{D27F3E8C-F7F1-DF43-AFE3-6C2B1FA56C62}"/>
              </a:ext>
            </a:extLst>
          </p:cNvPr>
          <p:cNvPicPr>
            <a:picLocks noChangeAspect="1"/>
          </p:cNvPicPr>
          <p:nvPr/>
        </p:nvPicPr>
        <p:blipFill>
          <a:blip r:embed="rId5"/>
          <a:stretch>
            <a:fillRect/>
          </a:stretch>
        </p:blipFill>
        <p:spPr>
          <a:xfrm>
            <a:off x="6807760" y="1776707"/>
            <a:ext cx="1838003" cy="1613856"/>
          </a:xfrm>
          <a:prstGeom prst="rect">
            <a:avLst/>
          </a:prstGeom>
        </p:spPr>
      </p:pic>
      <p:sp>
        <p:nvSpPr>
          <p:cNvPr id="7" name="Rectangle 6">
            <a:extLst>
              <a:ext uri="{FF2B5EF4-FFF2-40B4-BE49-F238E27FC236}">
                <a16:creationId xmlns:a16="http://schemas.microsoft.com/office/drawing/2014/main" id="{B2E8CBFD-9359-7647-BDB1-A9BD32E470AF}"/>
              </a:ext>
            </a:extLst>
          </p:cNvPr>
          <p:cNvSpPr/>
          <p:nvPr/>
        </p:nvSpPr>
        <p:spPr>
          <a:xfrm>
            <a:off x="129473" y="3525563"/>
            <a:ext cx="9144000" cy="1310039"/>
          </a:xfrm>
          <a:prstGeom prst="rect">
            <a:avLst/>
          </a:prstGeom>
        </p:spPr>
        <p:txBody>
          <a:bodyPr wrap="square">
            <a:spAutoFit/>
          </a:bodyPr>
          <a:lstStyle/>
          <a:p>
            <a:pPr>
              <a:lnSpc>
                <a:spcPct val="115000"/>
              </a:lnSpc>
              <a:tabLst>
                <a:tab pos="0" algn="l"/>
              </a:tabLst>
            </a:pPr>
            <a:r>
              <a:rPr lang="en-US" sz="1400" spc="-1" dirty="0">
                <a:solidFill>
                  <a:schemeClr val="accent2">
                    <a:lumOff val="21760"/>
                  </a:schemeClr>
                </a:solidFill>
                <a:latin typeface="Arial"/>
              </a:rPr>
              <a:t>Explain the difference in the frequency domain visualizations for the original and blurred dog images:</a:t>
            </a:r>
          </a:p>
          <a:p>
            <a:pPr>
              <a:lnSpc>
                <a:spcPct val="115000"/>
              </a:lnSpc>
              <a:tabLst>
                <a:tab pos="0" algn="l"/>
              </a:tabLst>
            </a:pPr>
            <a:r>
              <a:rPr lang="en-US" sz="1400" spc="-1" dirty="0">
                <a:solidFill>
                  <a:srgbClr val="002060"/>
                </a:solidFill>
                <a:latin typeface="Arial"/>
              </a:rPr>
              <a:t>The original image frequency shows a bright center representing the image’s basic structure and the surrounding haze representing sharp details. Now the haze has almost disappeared while the center remains similar. This confirms the blur acted like a low-pass filter which preserves the image’s foundational structure, but fades out the fine, high-frequency details.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defTabSz="877680">
              <a:lnSpc>
                <a:spcPct val="100000"/>
              </a:lnSpc>
              <a:tabLst>
                <a:tab pos="0" algn="l"/>
              </a:tabLst>
            </a:pPr>
            <a:r>
              <a:rPr lang="en-US" sz="2690" b="0" strike="noStrike" spc="-1" dirty="0">
                <a:solidFill>
                  <a:srgbClr val="000000"/>
                </a:solidFill>
                <a:latin typeface="Arial"/>
                <a:ea typeface="Arial"/>
              </a:rPr>
              <a:t>Part 4: Frequency Domain Convolutions </a:t>
            </a:r>
            <a:r>
              <a:rPr lang="en-US" sz="2690" spc="-1" dirty="0">
                <a:solidFill>
                  <a:srgbClr val="000000"/>
                </a:solidFill>
              </a:rPr>
              <a:t>(extra credit)</a:t>
            </a:r>
            <a:endParaRPr lang="en-US" sz="2690" b="0" strike="noStrike" spc="-1" dirty="0">
              <a:solidFill>
                <a:srgbClr val="000000"/>
              </a:solidFill>
              <a:latin typeface="Arial"/>
            </a:endParaRPr>
          </a:p>
        </p:txBody>
      </p:sp>
      <p:sp>
        <p:nvSpPr>
          <p:cNvPr id="149" name="PlaceHolder 2"/>
          <p:cNvSpPr>
            <a:spLocks noGrp="1"/>
          </p:cNvSpPr>
          <p:nvPr>
            <p:ph/>
          </p:nvPr>
        </p:nvSpPr>
        <p:spPr>
          <a:xfrm>
            <a:off x="31176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dirty="0">
                <a:solidFill>
                  <a:schemeClr val="accent2">
                    <a:lumOff val="21760"/>
                  </a:schemeClr>
                </a:solidFill>
                <a:latin typeface="Arial"/>
                <a:ea typeface="Arial"/>
              </a:rPr>
              <a:t>[Insert the visualizations of the 2D Gaussian in the spatial and frequency domain]</a:t>
            </a:r>
            <a:endParaRPr lang="en-US" sz="1400" b="0" strike="noStrike" spc="-1" dirty="0">
              <a:solidFill>
                <a:schemeClr val="accent2">
                  <a:lumOff val="21760"/>
                </a:schemeClr>
              </a:solidFill>
              <a:latin typeface="Arial"/>
            </a:endParaRPr>
          </a:p>
        </p:txBody>
      </p:sp>
      <p:sp>
        <p:nvSpPr>
          <p:cNvPr id="150" name="PlaceHolder 3"/>
          <p:cNvSpPr>
            <a:spLocks noGrp="1"/>
          </p:cNvSpPr>
          <p:nvPr>
            <p:ph/>
          </p:nvPr>
        </p:nvSpPr>
        <p:spPr>
          <a:xfrm>
            <a:off x="483228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dirty="0">
                <a:solidFill>
                  <a:schemeClr val="accent2">
                    <a:lumOff val="21760"/>
                  </a:schemeClr>
                </a:solidFill>
                <a:latin typeface="Arial"/>
                <a:ea typeface="Arial"/>
              </a:rPr>
              <a:t>[Try out some different cutoff values for the 2D Gaussian. </a:t>
            </a:r>
            <a:r>
              <a:rPr lang="en-US" sz="1400" spc="-1" dirty="0">
                <a:solidFill>
                  <a:schemeClr val="accent2">
                    <a:lumOff val="21760"/>
                  </a:schemeClr>
                </a:solidFill>
                <a:latin typeface="Arial"/>
                <a:ea typeface="Arial"/>
              </a:rPr>
              <a:t>What relationship do you notice between the cutoff value and the frequency domain representation? Why is that?</a:t>
            </a:r>
            <a:r>
              <a:rPr lang="en-US" sz="1400" b="0" strike="noStrike" spc="-1" dirty="0">
                <a:solidFill>
                  <a:schemeClr val="accent2">
                    <a:lumOff val="21760"/>
                  </a:schemeClr>
                </a:solidFill>
                <a:latin typeface="Arial"/>
                <a:ea typeface="Arial"/>
              </a:rPr>
              <a:t>]</a:t>
            </a:r>
          </a:p>
          <a:p>
            <a:pPr indent="0" defTabSz="914400">
              <a:lnSpc>
                <a:spcPct val="115000"/>
              </a:lnSpc>
              <a:buNone/>
              <a:tabLst>
                <a:tab pos="0" algn="l"/>
              </a:tabLst>
            </a:pPr>
            <a:r>
              <a:rPr lang="en-US" sz="1400" b="0" strike="noStrike" spc="-1" dirty="0">
                <a:solidFill>
                  <a:srgbClr val="002060"/>
                </a:solidFill>
                <a:latin typeface="Arial"/>
              </a:rPr>
              <a:t>There is an inverse relationship between the kernel’s blurriness in the spatial domain and the size in frequency domain. A larger cutoff value creates a blurry kernel in the spatial domain, which is more spread out, averaging pixels over a wider neighborhood. </a:t>
            </a:r>
            <a:r>
              <a:rPr lang="en-US" sz="1400" spc="-1" dirty="0">
                <a:solidFill>
                  <a:srgbClr val="002060"/>
                </a:solidFill>
                <a:latin typeface="Arial"/>
              </a:rPr>
              <a:t>A larger cutoff value in the frequency domain creates a sharp, narrow and concentrated kernel in the frequency domain, since a smooth kernel in the spatial domain can be made almost entirely of low frequencies, therefore not needing a variation in them. </a:t>
            </a:r>
            <a:endParaRPr lang="en-US" sz="1400" b="0" strike="noStrike" spc="-1" dirty="0">
              <a:solidFill>
                <a:srgbClr val="002060"/>
              </a:solidFill>
              <a:latin typeface="Arial"/>
            </a:endParaRPr>
          </a:p>
        </p:txBody>
      </p:sp>
      <p:pic>
        <p:nvPicPr>
          <p:cNvPr id="3" name="Picture 2">
            <a:extLst>
              <a:ext uri="{FF2B5EF4-FFF2-40B4-BE49-F238E27FC236}">
                <a16:creationId xmlns:a16="http://schemas.microsoft.com/office/drawing/2014/main" id="{1303F7C4-D354-D544-AFF2-2035E7C6C16D}"/>
              </a:ext>
            </a:extLst>
          </p:cNvPr>
          <p:cNvPicPr>
            <a:picLocks noChangeAspect="1"/>
          </p:cNvPicPr>
          <p:nvPr/>
        </p:nvPicPr>
        <p:blipFill>
          <a:blip r:embed="rId2"/>
          <a:stretch>
            <a:fillRect/>
          </a:stretch>
        </p:blipFill>
        <p:spPr>
          <a:xfrm>
            <a:off x="486920" y="2571750"/>
            <a:ext cx="898103" cy="898103"/>
          </a:xfrm>
          <a:prstGeom prst="rect">
            <a:avLst/>
          </a:prstGeom>
        </p:spPr>
      </p:pic>
      <p:pic>
        <p:nvPicPr>
          <p:cNvPr id="4" name="Picture 3">
            <a:extLst>
              <a:ext uri="{FF2B5EF4-FFF2-40B4-BE49-F238E27FC236}">
                <a16:creationId xmlns:a16="http://schemas.microsoft.com/office/drawing/2014/main" id="{881CDAFF-A214-2A4B-B4FC-07BFF4DE3637}"/>
              </a:ext>
            </a:extLst>
          </p:cNvPr>
          <p:cNvPicPr>
            <a:picLocks noChangeAspect="1"/>
          </p:cNvPicPr>
          <p:nvPr/>
        </p:nvPicPr>
        <p:blipFill>
          <a:blip r:embed="rId3"/>
          <a:stretch>
            <a:fillRect/>
          </a:stretch>
        </p:blipFill>
        <p:spPr>
          <a:xfrm>
            <a:off x="1560182" y="1817168"/>
            <a:ext cx="2603500" cy="2286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defTabSz="877680">
              <a:lnSpc>
                <a:spcPct val="100000"/>
              </a:lnSpc>
              <a:tabLst>
                <a:tab pos="0" algn="l"/>
              </a:tabLst>
            </a:pPr>
            <a:r>
              <a:rPr lang="en-US" sz="2690" b="0" strike="noStrike" spc="-1" dirty="0">
                <a:solidFill>
                  <a:srgbClr val="000000"/>
                </a:solidFill>
                <a:latin typeface="Arial"/>
                <a:ea typeface="Arial"/>
              </a:rPr>
              <a:t>Part 4: Frequency Domain Convolutions </a:t>
            </a:r>
            <a:r>
              <a:rPr lang="en-US" sz="2690" spc="-1" dirty="0">
                <a:solidFill>
                  <a:srgbClr val="000000"/>
                </a:solidFill>
              </a:rPr>
              <a:t>(extra credit)</a:t>
            </a:r>
            <a:endParaRPr lang="en-US" sz="2690" b="0" strike="noStrike" spc="-1" dirty="0">
              <a:solidFill>
                <a:srgbClr val="000000"/>
              </a:solidFill>
              <a:latin typeface="Arial"/>
            </a:endParaRPr>
          </a:p>
        </p:txBody>
      </p:sp>
      <p:sp>
        <p:nvSpPr>
          <p:cNvPr id="152" name="PlaceHolder 2"/>
          <p:cNvSpPr>
            <a:spLocks noGrp="1"/>
          </p:cNvSpPr>
          <p:nvPr>
            <p:ph/>
          </p:nvPr>
        </p:nvSpPr>
        <p:spPr>
          <a:xfrm>
            <a:off x="311760" y="1152360"/>
            <a:ext cx="803916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dirty="0">
                <a:solidFill>
                  <a:schemeClr val="accent2">
                    <a:lumOff val="21760"/>
                  </a:schemeClr>
                </a:solidFill>
                <a:latin typeface="Arial"/>
                <a:ea typeface="Arial"/>
              </a:rPr>
              <a:t>[Briefly explain the Convolution Theorem and why this is related to deconvolution]</a:t>
            </a:r>
          </a:p>
          <a:p>
            <a:pPr indent="0" defTabSz="914400">
              <a:lnSpc>
                <a:spcPct val="115000"/>
              </a:lnSpc>
              <a:buNone/>
              <a:tabLst>
                <a:tab pos="0" algn="l"/>
              </a:tabLst>
            </a:pPr>
            <a:r>
              <a:rPr lang="en-US" sz="1400" spc="-1" dirty="0">
                <a:solidFill>
                  <a:srgbClr val="002060"/>
                </a:solidFill>
                <a:latin typeface="Arial"/>
              </a:rPr>
              <a:t>The convolution theorem states that the expensive operation of convolution in the spatial domain is equivalent to element-wise multiplication in the frequency domain. This means that blurring an image with a filter is the same as multiplying their Fourier transforms together. </a:t>
            </a:r>
          </a:p>
          <a:p>
            <a:pPr indent="0" defTabSz="914400">
              <a:lnSpc>
                <a:spcPct val="115000"/>
              </a:lnSpc>
              <a:buNone/>
              <a:tabLst>
                <a:tab pos="0" algn="l"/>
              </a:tabLst>
            </a:pPr>
            <a:endParaRPr lang="en-US" sz="1400" b="0" strike="noStrike" spc="-1" dirty="0">
              <a:solidFill>
                <a:srgbClr val="002060"/>
              </a:solidFill>
              <a:latin typeface="Arial"/>
            </a:endParaRPr>
          </a:p>
          <a:p>
            <a:pPr indent="0" defTabSz="914400">
              <a:lnSpc>
                <a:spcPct val="115000"/>
              </a:lnSpc>
              <a:buNone/>
              <a:tabLst>
                <a:tab pos="0" algn="l"/>
              </a:tabLst>
            </a:pPr>
            <a:r>
              <a:rPr lang="en-US" sz="1400" spc="-1" dirty="0">
                <a:solidFill>
                  <a:srgbClr val="002060"/>
                </a:solidFill>
                <a:latin typeface="Arial"/>
              </a:rPr>
              <a:t>This relationship is linked to deconvolutions because of inverses. If convolution is element-wise multiplication, deconvolution is the inverse operation of division. To deblur an image, we can transform both the blurry image and the blur kernel into frequency domain, divide the image frequencies by the kernel frequencies and then transform the result back into spatial domain. </a:t>
            </a:r>
            <a:endParaRPr lang="en-US" sz="1400" b="0" strike="noStrike" spc="-1" dirty="0">
              <a:solidFill>
                <a:srgbClr val="002060"/>
              </a:solidFill>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defTabSz="877680">
              <a:lnSpc>
                <a:spcPct val="100000"/>
              </a:lnSpc>
              <a:tabLst>
                <a:tab pos="0" algn="l"/>
              </a:tabLst>
            </a:pPr>
            <a:r>
              <a:rPr lang="en-US" sz="2690" b="0" strike="noStrike" spc="-1" dirty="0">
                <a:solidFill>
                  <a:srgbClr val="000000"/>
                </a:solidFill>
                <a:latin typeface="Arial"/>
                <a:ea typeface="Arial"/>
              </a:rPr>
              <a:t>Part 4: Frequency Domain Convolutions </a:t>
            </a:r>
            <a:r>
              <a:rPr lang="en-US" sz="2690" spc="-1" dirty="0">
                <a:solidFill>
                  <a:srgbClr val="000000"/>
                </a:solidFill>
              </a:rPr>
              <a:t>(extra credit)</a:t>
            </a:r>
            <a:endParaRPr lang="en-US" sz="2690" b="0" strike="noStrike" spc="-1" dirty="0">
              <a:solidFill>
                <a:srgbClr val="000000"/>
              </a:solidFill>
              <a:latin typeface="Arial"/>
            </a:endParaRPr>
          </a:p>
        </p:txBody>
      </p:sp>
      <p:sp>
        <p:nvSpPr>
          <p:cNvPr id="154" name="PlaceHolder 2"/>
          <p:cNvSpPr>
            <a:spLocks noGrp="1"/>
          </p:cNvSpPr>
          <p:nvPr>
            <p:ph/>
          </p:nvPr>
        </p:nvSpPr>
        <p:spPr>
          <a:xfrm>
            <a:off x="31176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dirty="0">
                <a:solidFill>
                  <a:schemeClr val="accent2">
                    <a:lumOff val="21760"/>
                  </a:schemeClr>
                </a:solidFill>
                <a:latin typeface="Arial"/>
                <a:ea typeface="Arial"/>
              </a:rPr>
              <a:t>[Insert the visualizations of the mystery image in the spatial and frequency domain]</a:t>
            </a:r>
            <a:endParaRPr lang="en-US" sz="1400" b="0" strike="noStrike" spc="-1" dirty="0">
              <a:solidFill>
                <a:schemeClr val="accent2">
                  <a:lumOff val="21760"/>
                </a:schemeClr>
              </a:solidFill>
              <a:latin typeface="Arial"/>
            </a:endParaRPr>
          </a:p>
        </p:txBody>
      </p:sp>
      <p:sp>
        <p:nvSpPr>
          <p:cNvPr id="155" name="PlaceHolder 3"/>
          <p:cNvSpPr>
            <a:spLocks noGrp="1"/>
          </p:cNvSpPr>
          <p:nvPr>
            <p:ph/>
          </p:nvPr>
        </p:nvSpPr>
        <p:spPr>
          <a:xfrm>
            <a:off x="483228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a:solidFill>
                  <a:schemeClr val="accent2">
                    <a:lumOff val="21760"/>
                  </a:schemeClr>
                </a:solidFill>
                <a:latin typeface="Arial"/>
                <a:ea typeface="Arial"/>
              </a:rPr>
              <a:t>[Insert the visualizations of the mystery kernel in the spatial and frequency domain]</a:t>
            </a:r>
            <a:endParaRPr lang="en-US" sz="1400" b="0" strike="noStrike" spc="-1">
              <a:solidFill>
                <a:schemeClr val="accent2">
                  <a:lumOff val="21760"/>
                </a:schemeClr>
              </a:solidFill>
              <a:latin typeface="Arial"/>
            </a:endParaRPr>
          </a:p>
          <a:p>
            <a:pPr indent="0" defTabSz="914400">
              <a:lnSpc>
                <a:spcPct val="115000"/>
              </a:lnSpc>
              <a:buNone/>
              <a:tabLst>
                <a:tab pos="0" algn="l"/>
              </a:tabLst>
            </a:pPr>
            <a:endParaRPr lang="en-US" sz="1400" b="0" strike="noStrike" spc="-1">
              <a:solidFill>
                <a:schemeClr val="accent2">
                  <a:lumOff val="21760"/>
                </a:schemeClr>
              </a:solidFill>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defTabSz="877680">
              <a:lnSpc>
                <a:spcPct val="100000"/>
              </a:lnSpc>
              <a:tabLst>
                <a:tab pos="0" algn="l"/>
              </a:tabLst>
            </a:pPr>
            <a:r>
              <a:rPr lang="en-US" sz="2690" b="0" strike="noStrike" spc="-1" dirty="0">
                <a:solidFill>
                  <a:srgbClr val="000000"/>
                </a:solidFill>
                <a:latin typeface="Arial"/>
                <a:ea typeface="Arial"/>
              </a:rPr>
              <a:t>Part 4: Frequency Domain Convolutions </a:t>
            </a:r>
            <a:r>
              <a:rPr lang="en-US" sz="2690" spc="-1" dirty="0">
                <a:solidFill>
                  <a:srgbClr val="000000"/>
                </a:solidFill>
              </a:rPr>
              <a:t>(extra credit)</a:t>
            </a:r>
            <a:endParaRPr lang="en-US" sz="2690" b="0" strike="noStrike" spc="-1" dirty="0">
              <a:solidFill>
                <a:srgbClr val="000000"/>
              </a:solidFill>
              <a:latin typeface="Arial"/>
            </a:endParaRPr>
          </a:p>
        </p:txBody>
      </p:sp>
      <p:sp>
        <p:nvSpPr>
          <p:cNvPr id="157" name="PlaceHolder 2"/>
          <p:cNvSpPr>
            <a:spLocks noGrp="1"/>
          </p:cNvSpPr>
          <p:nvPr>
            <p:ph/>
          </p:nvPr>
        </p:nvSpPr>
        <p:spPr>
          <a:xfrm>
            <a:off x="31176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a:solidFill>
                  <a:schemeClr val="accent2">
                    <a:lumOff val="21760"/>
                  </a:schemeClr>
                </a:solidFill>
                <a:latin typeface="Arial"/>
                <a:ea typeface="Arial"/>
              </a:rPr>
              <a:t>[Insert the de-blurred mystery image and its visualizations in the spatial and frequency domain]</a:t>
            </a:r>
            <a:endParaRPr lang="en-US" sz="1400" b="0" strike="noStrike" spc="-1">
              <a:solidFill>
                <a:schemeClr val="accent2">
                  <a:lumOff val="21760"/>
                </a:schemeClr>
              </a:solidFill>
              <a:latin typeface="Arial"/>
            </a:endParaRPr>
          </a:p>
        </p:txBody>
      </p:sp>
      <p:sp>
        <p:nvSpPr>
          <p:cNvPr id="158" name="PlaceHolder 3"/>
          <p:cNvSpPr>
            <a:spLocks noGrp="1"/>
          </p:cNvSpPr>
          <p:nvPr>
            <p:ph/>
          </p:nvPr>
        </p:nvSpPr>
        <p:spPr>
          <a:xfrm>
            <a:off x="483228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a:solidFill>
                  <a:schemeClr val="accent2">
                    <a:lumOff val="21760"/>
                  </a:schemeClr>
                </a:solidFill>
                <a:latin typeface="Arial"/>
                <a:ea typeface="Arial"/>
              </a:rPr>
              <a:t>[Insert the de-blurred mystery image and its visualizations in the spatial and frequency domain after adding salt and pepper noise]</a:t>
            </a:r>
            <a:endParaRPr lang="en-US" sz="1400" b="0" strike="noStrike" spc="-1">
              <a:solidFill>
                <a:schemeClr val="accent2">
                  <a:lumOff val="21760"/>
                </a:schemeClr>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dirty="0">
                <a:solidFill>
                  <a:srgbClr val="000000"/>
                </a:solidFill>
                <a:latin typeface="Arial"/>
                <a:ea typeface="Arial"/>
              </a:rPr>
              <a:t>Part 1: Image filtering</a:t>
            </a:r>
            <a:endParaRPr lang="en-US" sz="2690" b="0" strike="noStrike" spc="-1" dirty="0">
              <a:solidFill>
                <a:srgbClr val="000000"/>
              </a:solidFill>
              <a:latin typeface="Arial"/>
            </a:endParaRPr>
          </a:p>
        </p:txBody>
      </p:sp>
      <p:sp>
        <p:nvSpPr>
          <p:cNvPr id="107" name="PlaceHolder 2"/>
          <p:cNvSpPr>
            <a:spLocks noGrp="1"/>
          </p:cNvSpPr>
          <p:nvPr>
            <p:ph/>
          </p:nvPr>
        </p:nvSpPr>
        <p:spPr>
          <a:xfrm>
            <a:off x="311760" y="1152360"/>
            <a:ext cx="3999600" cy="3416040"/>
          </a:xfrm>
          <a:prstGeom prst="rect">
            <a:avLst/>
          </a:prstGeom>
          <a:noFill/>
          <a:ln w="12600">
            <a:noFill/>
          </a:ln>
        </p:spPr>
        <p:txBody>
          <a:bodyPr lIns="91440" tIns="91440" rIns="91440" bIns="91440" anchor="t">
            <a:noAutofit/>
          </a:bodyPr>
          <a:lstStyle/>
          <a:p>
            <a:pPr indent="0" defTabSz="914400">
              <a:lnSpc>
                <a:spcPct val="115000"/>
              </a:lnSpc>
              <a:spcBef>
                <a:spcPts val="1599"/>
              </a:spcBef>
              <a:buNone/>
              <a:tabLst>
                <a:tab pos="0" algn="l"/>
              </a:tabLst>
            </a:pPr>
            <a:r>
              <a:rPr lang="en-US" sz="1400" b="0" strike="noStrike" spc="-1" dirty="0">
                <a:solidFill>
                  <a:schemeClr val="accent2">
                    <a:lumOff val="21760"/>
                  </a:schemeClr>
                </a:solidFill>
                <a:latin typeface="Arial"/>
                <a:ea typeface="Arial"/>
              </a:rPr>
              <a:t>Gaussian Kernels(1D and 2D)</a:t>
            </a:r>
            <a:endParaRPr lang="en-US" sz="1400" b="0" strike="noStrike" spc="-1" dirty="0">
              <a:solidFill>
                <a:schemeClr val="accent2">
                  <a:lumOff val="21760"/>
                </a:schemeClr>
              </a:solidFill>
              <a:latin typeface="Arial"/>
            </a:endParaRPr>
          </a:p>
          <a:p>
            <a:pPr indent="0" defTabSz="914400">
              <a:lnSpc>
                <a:spcPct val="115000"/>
              </a:lnSpc>
              <a:spcBef>
                <a:spcPts val="1599"/>
              </a:spcBef>
              <a:buNone/>
              <a:tabLst>
                <a:tab pos="0" algn="l"/>
              </a:tabLst>
            </a:pPr>
            <a:r>
              <a:rPr lang="en-US" sz="1400" b="0" strike="noStrike" spc="-1" dirty="0">
                <a:solidFill>
                  <a:schemeClr val="accent2">
                    <a:lumOff val="21760"/>
                  </a:schemeClr>
                </a:solidFill>
                <a:latin typeface="Arial"/>
                <a:ea typeface="Arial"/>
              </a:rPr>
              <a:t>1D: </a:t>
            </a:r>
            <a:endParaRPr lang="en-US" sz="1400" b="0" strike="noStrike" spc="-1" dirty="0">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dirty="0">
              <a:solidFill>
                <a:schemeClr val="accent2">
                  <a:lumOff val="21760"/>
                </a:schemeClr>
              </a:solidFill>
              <a:latin typeface="Arial"/>
            </a:endParaRPr>
          </a:p>
          <a:p>
            <a:pPr indent="0" defTabSz="914400">
              <a:lnSpc>
                <a:spcPct val="115000"/>
              </a:lnSpc>
              <a:spcBef>
                <a:spcPts val="1599"/>
              </a:spcBef>
              <a:buNone/>
              <a:tabLst>
                <a:tab pos="0" algn="l"/>
              </a:tabLst>
            </a:pPr>
            <a:r>
              <a:rPr lang="en-US" sz="1400" b="0" strike="noStrike" spc="-1" dirty="0">
                <a:solidFill>
                  <a:schemeClr val="accent2">
                    <a:lumOff val="21760"/>
                  </a:schemeClr>
                </a:solidFill>
                <a:latin typeface="Arial"/>
                <a:ea typeface="Arial"/>
              </a:rPr>
              <a:t>2D:</a:t>
            </a:r>
            <a:endParaRPr lang="en-US" sz="1400" b="0" strike="noStrike" spc="-1" dirty="0">
              <a:solidFill>
                <a:schemeClr val="accent2">
                  <a:lumOff val="21760"/>
                </a:schemeClr>
              </a:solidFill>
              <a:latin typeface="Arial"/>
            </a:endParaRPr>
          </a:p>
        </p:txBody>
      </p:sp>
      <p:sp>
        <p:nvSpPr>
          <p:cNvPr id="108" name="PlaceHolder 3"/>
          <p:cNvSpPr>
            <a:spLocks noGrp="1"/>
          </p:cNvSpPr>
          <p:nvPr>
            <p:ph/>
          </p:nvPr>
        </p:nvSpPr>
        <p:spPr>
          <a:xfrm>
            <a:off x="4832280" y="863730"/>
            <a:ext cx="3999600" cy="3416040"/>
          </a:xfrm>
          <a:prstGeom prst="rect">
            <a:avLst/>
          </a:prstGeom>
          <a:noFill/>
          <a:ln w="12600">
            <a:noFill/>
          </a:ln>
        </p:spPr>
        <p:txBody>
          <a:bodyPr lIns="91440" tIns="91440" rIns="91440" bIns="91440" anchor="t">
            <a:noAutofit/>
          </a:bodyPr>
          <a:lstStyle/>
          <a:p>
            <a:pPr>
              <a:lnSpc>
                <a:spcPct val="115000"/>
              </a:lnSpc>
              <a:spcBef>
                <a:spcPts val="1599"/>
              </a:spcBef>
              <a:tabLst>
                <a:tab pos="0" algn="l"/>
              </a:tabLst>
            </a:pPr>
            <a:r>
              <a:rPr lang="en-US" sz="1400" b="0" strike="noStrike" spc="-1" dirty="0">
                <a:solidFill>
                  <a:srgbClr val="002060"/>
                </a:solidFill>
                <a:latin typeface="Arial"/>
              </a:rPr>
              <a:t>My implementation of the </a:t>
            </a:r>
            <a:r>
              <a:rPr lang="en-US" sz="1400" spc="-1" dirty="0">
                <a:solidFill>
                  <a:srgbClr val="002060"/>
                </a:solidFill>
              </a:rPr>
              <a:t>my_conv2d_numpy() function first involves padding the input image with zeroes. The amount of padding is calculated as half the filter dimension, which ensures the output image has same spatial resolution as the input. The algorithm then iterates through all the pixels and color channels of the image. At each location, the algorithm does an element-wise multiplication between the corresponding image patch and the filter, followed by a summation to generate the new pixel value. </a:t>
            </a:r>
            <a:endParaRPr lang="en-US" sz="1400" b="0" strike="noStrike" spc="-1" dirty="0">
              <a:solidFill>
                <a:srgbClr val="002060"/>
              </a:solidFill>
              <a:latin typeface="Arial"/>
            </a:endParaRPr>
          </a:p>
        </p:txBody>
      </p:sp>
      <p:pic>
        <p:nvPicPr>
          <p:cNvPr id="2" name="Picture 1">
            <a:extLst>
              <a:ext uri="{FF2B5EF4-FFF2-40B4-BE49-F238E27FC236}">
                <a16:creationId xmlns:a16="http://schemas.microsoft.com/office/drawing/2014/main" id="{C7D5FA50-6ADF-3643-9983-AB0CB51C433B}"/>
              </a:ext>
            </a:extLst>
          </p:cNvPr>
          <p:cNvPicPr>
            <a:picLocks noChangeAspect="1"/>
          </p:cNvPicPr>
          <p:nvPr/>
        </p:nvPicPr>
        <p:blipFill>
          <a:blip r:embed="rId2"/>
          <a:stretch>
            <a:fillRect/>
          </a:stretch>
        </p:blipFill>
        <p:spPr>
          <a:xfrm>
            <a:off x="703324" y="1675264"/>
            <a:ext cx="3543300" cy="419100"/>
          </a:xfrm>
          <a:prstGeom prst="rect">
            <a:avLst/>
          </a:prstGeom>
        </p:spPr>
      </p:pic>
      <p:pic>
        <p:nvPicPr>
          <p:cNvPr id="3" name="Picture 2">
            <a:extLst>
              <a:ext uri="{FF2B5EF4-FFF2-40B4-BE49-F238E27FC236}">
                <a16:creationId xmlns:a16="http://schemas.microsoft.com/office/drawing/2014/main" id="{2D05E477-3D6D-2A47-B559-1441C13ACF3F}"/>
              </a:ext>
            </a:extLst>
          </p:cNvPr>
          <p:cNvPicPr>
            <a:picLocks noChangeAspect="1"/>
          </p:cNvPicPr>
          <p:nvPr/>
        </p:nvPicPr>
        <p:blipFill>
          <a:blip r:embed="rId3"/>
          <a:stretch>
            <a:fillRect/>
          </a:stretch>
        </p:blipFill>
        <p:spPr>
          <a:xfrm>
            <a:off x="1351024" y="2480900"/>
            <a:ext cx="2247900" cy="22225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defTabSz="877680">
              <a:lnSpc>
                <a:spcPct val="100000"/>
              </a:lnSpc>
              <a:tabLst>
                <a:tab pos="0" algn="l"/>
              </a:tabLst>
            </a:pPr>
            <a:r>
              <a:rPr lang="en-US" sz="2690" b="0" strike="noStrike" spc="-1" dirty="0">
                <a:solidFill>
                  <a:srgbClr val="000000"/>
                </a:solidFill>
                <a:latin typeface="Arial"/>
                <a:ea typeface="Arial"/>
              </a:rPr>
              <a:t>Part 4: Frequency Domain Convolutions </a:t>
            </a:r>
            <a:r>
              <a:rPr lang="en-US" sz="2690" spc="-1" dirty="0">
                <a:solidFill>
                  <a:srgbClr val="000000"/>
                </a:solidFill>
              </a:rPr>
              <a:t>(extra credit)</a:t>
            </a:r>
            <a:endParaRPr lang="en-US" sz="2690" b="0" strike="noStrike" spc="-1" dirty="0">
              <a:solidFill>
                <a:srgbClr val="000000"/>
              </a:solidFill>
              <a:latin typeface="Arial"/>
            </a:endParaRPr>
          </a:p>
        </p:txBody>
      </p:sp>
      <p:sp>
        <p:nvSpPr>
          <p:cNvPr id="160" name="PlaceHolder 2"/>
          <p:cNvSpPr>
            <a:spLocks noGrp="1"/>
          </p:cNvSpPr>
          <p:nvPr>
            <p:ph/>
          </p:nvPr>
        </p:nvSpPr>
        <p:spPr>
          <a:xfrm>
            <a:off x="311760" y="1152360"/>
            <a:ext cx="41742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dirty="0">
                <a:solidFill>
                  <a:schemeClr val="accent2">
                    <a:lumOff val="21760"/>
                  </a:schemeClr>
                </a:solidFill>
                <a:latin typeface="Arial"/>
                <a:ea typeface="Arial"/>
              </a:rPr>
              <a:t>[What factors limit the potential uses of deconvolution in the real world? Give two possible factors]</a:t>
            </a:r>
            <a:endParaRPr lang="en-US" sz="1400" b="0" strike="noStrike" spc="-1" dirty="0">
              <a:solidFill>
                <a:schemeClr val="accent2">
                  <a:lumOff val="21760"/>
                </a:schemeClr>
              </a:solidFill>
              <a:latin typeface="Arial"/>
            </a:endParaRPr>
          </a:p>
        </p:txBody>
      </p:sp>
      <p:sp>
        <p:nvSpPr>
          <p:cNvPr id="161" name="Google Shape;169;p35"/>
          <p:cNvSpPr/>
          <p:nvPr/>
        </p:nvSpPr>
        <p:spPr>
          <a:xfrm>
            <a:off x="4657680" y="1152360"/>
            <a:ext cx="4174200" cy="3416040"/>
          </a:xfrm>
          <a:prstGeom prst="rect">
            <a:avLst/>
          </a:prstGeom>
          <a:noFill/>
          <a:ln w="12700">
            <a:noFill/>
          </a:ln>
        </p:spPr>
        <p:style>
          <a:lnRef idx="0">
            <a:scrgbClr r="0" g="0" b="0"/>
          </a:lnRef>
          <a:fillRef idx="0">
            <a:scrgbClr r="0" g="0" b="0"/>
          </a:fillRef>
          <a:effectRef idx="0">
            <a:scrgbClr r="0" g="0" b="0"/>
          </a:effectRef>
          <a:fontRef idx="minor"/>
        </p:style>
        <p:txBody>
          <a:bodyPr tIns="91440" bIns="91440" anchor="t">
            <a:normAutofit/>
          </a:bodyPr>
          <a:lstStyle/>
          <a:p>
            <a:pPr defTabSz="914400">
              <a:lnSpc>
                <a:spcPct val="115000"/>
              </a:lnSpc>
              <a:tabLst>
                <a:tab pos="0" algn="l"/>
              </a:tabLst>
            </a:pPr>
            <a:r>
              <a:rPr lang="en-US" sz="1400" b="0" strike="noStrike" spc="-1" dirty="0">
                <a:solidFill>
                  <a:schemeClr val="accent2">
                    <a:lumOff val="21760"/>
                  </a:schemeClr>
                </a:solidFill>
                <a:latin typeface="Arial"/>
              </a:rPr>
              <a:t>[Describe any structures found in the frequency domain of the mystery image and explain what it’s caused by.]</a:t>
            </a:r>
            <a:endParaRPr lang="en-US" sz="1400" b="0" strike="noStrike" spc="-1" dirty="0">
              <a:solidFill>
                <a:srgbClr val="000000"/>
              </a:solidFill>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a:solidFill>
                  <a:srgbClr val="000000"/>
                </a:solidFill>
                <a:latin typeface="Arial"/>
                <a:ea typeface="Arial"/>
              </a:rPr>
              <a:t>Conclusion</a:t>
            </a:r>
            <a:endParaRPr lang="en-US" sz="2690" b="0" strike="noStrike" spc="-1">
              <a:solidFill>
                <a:srgbClr val="000000"/>
              </a:solidFill>
              <a:latin typeface="Arial"/>
            </a:endParaRPr>
          </a:p>
        </p:txBody>
      </p:sp>
      <p:sp>
        <p:nvSpPr>
          <p:cNvPr id="163" name="PlaceHolder 2"/>
          <p:cNvSpPr>
            <a:spLocks noGrp="1"/>
          </p:cNvSpPr>
          <p:nvPr>
            <p:ph/>
          </p:nvPr>
        </p:nvSpPr>
        <p:spPr>
          <a:xfrm>
            <a:off x="311760" y="1152360"/>
            <a:ext cx="8520120" cy="3416040"/>
          </a:xfrm>
          <a:prstGeom prst="rect">
            <a:avLst/>
          </a:prstGeom>
          <a:noFill/>
          <a:ln w="12600">
            <a:noFill/>
          </a:ln>
        </p:spPr>
        <p:txBody>
          <a:bodyPr lIns="91440" tIns="91440" rIns="91440" bIns="91440" anchor="t">
            <a:noAutofit/>
          </a:bodyPr>
          <a:lstStyle/>
          <a:p>
            <a:pPr indent="0" defTabSz="914400">
              <a:lnSpc>
                <a:spcPct val="115000"/>
              </a:lnSpc>
              <a:spcBef>
                <a:spcPts val="1599"/>
              </a:spcBef>
              <a:buNone/>
              <a:tabLst>
                <a:tab pos="0" algn="l"/>
              </a:tabLst>
            </a:pPr>
            <a:r>
              <a:rPr lang="en-US" sz="1800" b="0" strike="noStrike" spc="-1">
                <a:solidFill>
                  <a:schemeClr val="accent2">
                    <a:lumOff val="21760"/>
                  </a:schemeClr>
                </a:solidFill>
                <a:latin typeface="Arial"/>
                <a:ea typeface="Arial"/>
              </a:rPr>
              <a:t>[How does varying the cutoff frequency value or swapping images within a pair influences the resulting hybrid image?]</a:t>
            </a:r>
            <a:endParaRPr lang="en-US" sz="1800" b="0" strike="noStrike" spc="-1">
              <a:solidFill>
                <a:schemeClr val="accent2">
                  <a:lumOff val="21760"/>
                </a:schemeClr>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311760" y="1587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dirty="0">
                <a:solidFill>
                  <a:srgbClr val="000000"/>
                </a:solidFill>
                <a:latin typeface="Arial"/>
                <a:ea typeface="Arial"/>
              </a:rPr>
              <a:t>Part 1: Image filtering</a:t>
            </a:r>
            <a:endParaRPr lang="en-US" sz="2690" b="0" strike="noStrike" spc="-1" dirty="0">
              <a:solidFill>
                <a:srgbClr val="000000"/>
              </a:solidFill>
              <a:latin typeface="Arial"/>
            </a:endParaRPr>
          </a:p>
        </p:txBody>
      </p:sp>
      <p:sp>
        <p:nvSpPr>
          <p:cNvPr id="110" name="PlaceHolder 2"/>
          <p:cNvSpPr>
            <a:spLocks noGrp="1"/>
          </p:cNvSpPr>
          <p:nvPr>
            <p:ph/>
          </p:nvPr>
        </p:nvSpPr>
        <p:spPr>
          <a:xfrm>
            <a:off x="4832280" y="574432"/>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1" strike="noStrike" spc="-1" dirty="0">
                <a:solidFill>
                  <a:schemeClr val="accent2">
                    <a:lumOff val="21760"/>
                  </a:schemeClr>
                </a:solidFill>
                <a:latin typeface="Arial"/>
                <a:ea typeface="Arial"/>
              </a:rPr>
              <a:t>Small blur with a box filter</a:t>
            </a:r>
            <a:endParaRPr lang="en-US" sz="1400" spc="-1" dirty="0">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dirty="0">
              <a:solidFill>
                <a:schemeClr val="accent2">
                  <a:lumOff val="21760"/>
                </a:schemeClr>
              </a:solidFill>
              <a:latin typeface="Arial"/>
            </a:endParaRPr>
          </a:p>
          <a:p>
            <a:pPr indent="0" defTabSz="914400">
              <a:lnSpc>
                <a:spcPct val="115000"/>
              </a:lnSpc>
              <a:spcBef>
                <a:spcPts val="1599"/>
              </a:spcBef>
              <a:buNone/>
              <a:tabLst>
                <a:tab pos="0" algn="l"/>
              </a:tabLst>
            </a:pPr>
            <a:endParaRPr lang="en-US" sz="1400" spc="-1" dirty="0">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dirty="0">
              <a:solidFill>
                <a:srgbClr val="002060"/>
              </a:solidFill>
              <a:latin typeface="Arial"/>
            </a:endParaRPr>
          </a:p>
          <a:p>
            <a:pPr indent="0" defTabSz="914400">
              <a:lnSpc>
                <a:spcPct val="115000"/>
              </a:lnSpc>
              <a:spcBef>
                <a:spcPts val="1599"/>
              </a:spcBef>
              <a:buNone/>
              <a:tabLst>
                <a:tab pos="0" algn="l"/>
              </a:tabLst>
            </a:pPr>
            <a:endParaRPr lang="en-US" sz="1400" b="0" strike="noStrike" spc="-1" dirty="0">
              <a:solidFill>
                <a:srgbClr val="002060"/>
              </a:solidFill>
              <a:latin typeface="Arial"/>
            </a:endParaRPr>
          </a:p>
          <a:p>
            <a:pPr indent="0" defTabSz="914400">
              <a:lnSpc>
                <a:spcPct val="115000"/>
              </a:lnSpc>
              <a:spcBef>
                <a:spcPts val="1599"/>
              </a:spcBef>
              <a:buNone/>
              <a:tabLst>
                <a:tab pos="0" algn="l"/>
              </a:tabLst>
            </a:pPr>
            <a:r>
              <a:rPr lang="en-US" sz="1400" b="0" strike="noStrike" spc="-1" dirty="0">
                <a:solidFill>
                  <a:srgbClr val="002060"/>
                </a:solidFill>
                <a:latin typeface="Arial"/>
              </a:rPr>
              <a:t>The blur box filter is basically a filter with all values equal(here, 1/9). The sum of this filter is 1, and therefore it preserves the original brightness of the image. The value fo</a:t>
            </a:r>
            <a:r>
              <a:rPr lang="en-US" sz="1400" spc="-1" dirty="0">
                <a:solidFill>
                  <a:srgbClr val="002060"/>
                </a:solidFill>
                <a:latin typeface="Arial"/>
              </a:rPr>
              <a:t>r each pixel is taken as the average of its own value and its neighboring pixels, and therefore this filter smooths out the sharp intensity changes like edges and noise. </a:t>
            </a:r>
            <a:endParaRPr lang="en-US" sz="1400" b="0" strike="noStrike" spc="-1" dirty="0">
              <a:solidFill>
                <a:srgbClr val="002060"/>
              </a:solidFill>
              <a:latin typeface="Arial"/>
            </a:endParaRPr>
          </a:p>
        </p:txBody>
      </p:sp>
      <p:sp>
        <p:nvSpPr>
          <p:cNvPr id="111" name="PlaceHolder 3"/>
          <p:cNvSpPr>
            <a:spLocks noGrp="1"/>
          </p:cNvSpPr>
          <p:nvPr>
            <p:ph/>
          </p:nvPr>
        </p:nvSpPr>
        <p:spPr>
          <a:xfrm>
            <a:off x="311760" y="669521"/>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1" strike="noStrike" spc="-1" dirty="0">
                <a:solidFill>
                  <a:schemeClr val="accent2">
                    <a:lumOff val="21760"/>
                  </a:schemeClr>
                </a:solidFill>
                <a:latin typeface="Arial"/>
                <a:ea typeface="Arial"/>
              </a:rPr>
              <a:t>Identity filter</a:t>
            </a:r>
            <a:endParaRPr lang="en-US" sz="1400" spc="-1" dirty="0">
              <a:solidFill>
                <a:schemeClr val="accent2">
                  <a:lumOff val="21760"/>
                </a:schemeClr>
              </a:solidFill>
              <a:latin typeface="Arial"/>
            </a:endParaRPr>
          </a:p>
          <a:p>
            <a:pPr indent="0" defTabSz="914400">
              <a:lnSpc>
                <a:spcPct val="115000"/>
              </a:lnSpc>
              <a:spcBef>
                <a:spcPts val="1599"/>
              </a:spcBef>
              <a:buNone/>
              <a:tabLst>
                <a:tab pos="0" algn="l"/>
              </a:tabLst>
            </a:pPr>
            <a:endParaRPr lang="en-US" sz="1400" spc="-1" dirty="0">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dirty="0">
              <a:solidFill>
                <a:schemeClr val="accent2">
                  <a:lumOff val="21760"/>
                </a:schemeClr>
              </a:solidFill>
              <a:latin typeface="Arial"/>
            </a:endParaRPr>
          </a:p>
          <a:p>
            <a:pPr indent="0" defTabSz="914400">
              <a:lnSpc>
                <a:spcPct val="115000"/>
              </a:lnSpc>
              <a:spcBef>
                <a:spcPts val="1599"/>
              </a:spcBef>
              <a:buNone/>
              <a:tabLst>
                <a:tab pos="0" algn="l"/>
              </a:tabLst>
            </a:pPr>
            <a:endParaRPr lang="en-US" sz="1400" spc="-1" dirty="0">
              <a:solidFill>
                <a:schemeClr val="accent2">
                  <a:lumOff val="21760"/>
                </a:schemeClr>
              </a:solidFill>
              <a:latin typeface="Arial"/>
            </a:endParaRPr>
          </a:p>
          <a:p>
            <a:pPr indent="0" defTabSz="914400">
              <a:lnSpc>
                <a:spcPct val="115000"/>
              </a:lnSpc>
              <a:spcBef>
                <a:spcPts val="1599"/>
              </a:spcBef>
              <a:buNone/>
              <a:tabLst>
                <a:tab pos="0" algn="l"/>
              </a:tabLst>
            </a:pPr>
            <a:endParaRPr lang="en-US" sz="1400" spc="-1" dirty="0">
              <a:solidFill>
                <a:srgbClr val="002060"/>
              </a:solidFill>
              <a:latin typeface="Arial"/>
            </a:endParaRPr>
          </a:p>
          <a:p>
            <a:pPr indent="0" defTabSz="914400">
              <a:lnSpc>
                <a:spcPct val="115000"/>
              </a:lnSpc>
              <a:spcBef>
                <a:spcPts val="1599"/>
              </a:spcBef>
              <a:buNone/>
              <a:tabLst>
                <a:tab pos="0" algn="l"/>
              </a:tabLst>
            </a:pPr>
            <a:r>
              <a:rPr lang="en-US" sz="1400" spc="-1" dirty="0">
                <a:solidFill>
                  <a:srgbClr val="002060"/>
                </a:solidFill>
                <a:latin typeface="Arial"/>
              </a:rPr>
              <a:t>During the convolution operation with the identity filter, element wise multiplication multiplies the center pixel with 1, and the surrounding ones with 0. This sum is simply equal to the original center pixel’s value. This reconstructs the original image perfectly identically</a:t>
            </a:r>
            <a:r>
              <a:rPr lang="en-US" sz="1400" spc="-1" dirty="0">
                <a:solidFill>
                  <a:schemeClr val="accent2">
                    <a:lumOff val="21760"/>
                  </a:schemeClr>
                </a:solidFill>
                <a:latin typeface="Arial"/>
              </a:rPr>
              <a:t>. </a:t>
            </a:r>
          </a:p>
          <a:p>
            <a:pPr indent="0" defTabSz="914400">
              <a:lnSpc>
                <a:spcPct val="115000"/>
              </a:lnSpc>
              <a:spcBef>
                <a:spcPts val="1599"/>
              </a:spcBef>
              <a:buNone/>
              <a:tabLst>
                <a:tab pos="0" algn="l"/>
              </a:tabLst>
            </a:pPr>
            <a:endParaRPr lang="en-US" sz="1400" spc="-1" dirty="0">
              <a:solidFill>
                <a:schemeClr val="accent2">
                  <a:lumOff val="21760"/>
                </a:schemeClr>
              </a:solidFill>
              <a:latin typeface="Arial"/>
            </a:endParaRPr>
          </a:p>
        </p:txBody>
      </p:sp>
      <p:pic>
        <p:nvPicPr>
          <p:cNvPr id="5" name="Picture 4">
            <a:extLst>
              <a:ext uri="{FF2B5EF4-FFF2-40B4-BE49-F238E27FC236}">
                <a16:creationId xmlns:a16="http://schemas.microsoft.com/office/drawing/2014/main" id="{22A417D6-A6E6-7B49-A62F-9C7CDACA5522}"/>
              </a:ext>
            </a:extLst>
          </p:cNvPr>
          <p:cNvPicPr>
            <a:picLocks noChangeAspect="1"/>
          </p:cNvPicPr>
          <p:nvPr/>
        </p:nvPicPr>
        <p:blipFill>
          <a:blip r:embed="rId2"/>
          <a:stretch>
            <a:fillRect/>
          </a:stretch>
        </p:blipFill>
        <p:spPr>
          <a:xfrm>
            <a:off x="5533209" y="1030163"/>
            <a:ext cx="2073303" cy="1826826"/>
          </a:xfrm>
          <a:prstGeom prst="rect">
            <a:avLst/>
          </a:prstGeom>
        </p:spPr>
      </p:pic>
      <p:pic>
        <p:nvPicPr>
          <p:cNvPr id="6" name="Picture 5">
            <a:extLst>
              <a:ext uri="{FF2B5EF4-FFF2-40B4-BE49-F238E27FC236}">
                <a16:creationId xmlns:a16="http://schemas.microsoft.com/office/drawing/2014/main" id="{A517FA52-15E5-F74A-B5A8-2DF311CBEE2E}"/>
              </a:ext>
            </a:extLst>
          </p:cNvPr>
          <p:cNvPicPr>
            <a:picLocks noChangeAspect="1"/>
          </p:cNvPicPr>
          <p:nvPr/>
        </p:nvPicPr>
        <p:blipFill>
          <a:blip r:embed="rId3"/>
          <a:stretch>
            <a:fillRect/>
          </a:stretch>
        </p:blipFill>
        <p:spPr>
          <a:xfrm>
            <a:off x="1090681" y="1057939"/>
            <a:ext cx="2041779" cy="17990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a:solidFill>
                  <a:srgbClr val="000000"/>
                </a:solidFill>
                <a:latin typeface="Arial"/>
                <a:ea typeface="Arial"/>
              </a:rPr>
              <a:t>Part 1: Image filtering</a:t>
            </a:r>
            <a:endParaRPr lang="en-US" sz="2690" b="0" strike="noStrike" spc="-1">
              <a:solidFill>
                <a:srgbClr val="000000"/>
              </a:solidFill>
              <a:latin typeface="Arial"/>
            </a:endParaRPr>
          </a:p>
        </p:txBody>
      </p:sp>
      <p:sp>
        <p:nvSpPr>
          <p:cNvPr id="113" name="PlaceHolder 2"/>
          <p:cNvSpPr>
            <a:spLocks noGrp="1"/>
          </p:cNvSpPr>
          <p:nvPr>
            <p:ph/>
          </p:nvPr>
        </p:nvSpPr>
        <p:spPr>
          <a:xfrm>
            <a:off x="311760" y="933875"/>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1" strike="noStrike" spc="-1" dirty="0">
                <a:solidFill>
                  <a:schemeClr val="accent2">
                    <a:lumOff val="21760"/>
                  </a:schemeClr>
                </a:solidFill>
                <a:latin typeface="Arial"/>
                <a:ea typeface="Arial"/>
              </a:rPr>
              <a:t>Sobel filter</a:t>
            </a:r>
            <a:endParaRPr lang="en-US" sz="1400" b="0" strike="noStrike" spc="-1" dirty="0">
              <a:solidFill>
                <a:schemeClr val="accent2">
                  <a:lumOff val="21760"/>
                </a:schemeClr>
              </a:solidFill>
              <a:latin typeface="Arial"/>
            </a:endParaRPr>
          </a:p>
          <a:p>
            <a:pPr indent="0" defTabSz="914400">
              <a:lnSpc>
                <a:spcPct val="115000"/>
              </a:lnSpc>
              <a:spcBef>
                <a:spcPts val="1599"/>
              </a:spcBef>
              <a:buNone/>
              <a:tabLst>
                <a:tab pos="0" algn="l"/>
              </a:tabLst>
            </a:pPr>
            <a:endParaRPr lang="en-US" sz="1400" spc="-1" dirty="0">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dirty="0">
              <a:solidFill>
                <a:schemeClr val="accent2">
                  <a:lumOff val="21760"/>
                </a:schemeClr>
              </a:solidFill>
              <a:latin typeface="Arial"/>
            </a:endParaRPr>
          </a:p>
          <a:p>
            <a:pPr indent="0" defTabSz="914400">
              <a:lnSpc>
                <a:spcPct val="115000"/>
              </a:lnSpc>
              <a:spcBef>
                <a:spcPts val="1599"/>
              </a:spcBef>
              <a:buNone/>
              <a:tabLst>
                <a:tab pos="0" algn="l"/>
              </a:tabLst>
            </a:pPr>
            <a:endParaRPr lang="en-US" sz="1400" spc="-1" dirty="0">
              <a:solidFill>
                <a:schemeClr val="accent2">
                  <a:lumOff val="21760"/>
                </a:schemeClr>
              </a:solidFill>
              <a:latin typeface="Arial"/>
            </a:endParaRPr>
          </a:p>
          <a:p>
            <a:pPr>
              <a:lnSpc>
                <a:spcPct val="115000"/>
              </a:lnSpc>
              <a:spcBef>
                <a:spcPts val="1599"/>
              </a:spcBef>
              <a:tabLst>
                <a:tab pos="0" algn="l"/>
              </a:tabLst>
            </a:pPr>
            <a:endParaRPr lang="en-US" sz="300" spc="-1" dirty="0">
              <a:solidFill>
                <a:schemeClr val="accent2">
                  <a:lumOff val="21760"/>
                </a:schemeClr>
              </a:solidFill>
            </a:endParaRPr>
          </a:p>
          <a:p>
            <a:pPr>
              <a:lnSpc>
                <a:spcPct val="115000"/>
              </a:lnSpc>
              <a:spcBef>
                <a:spcPts val="1599"/>
              </a:spcBef>
              <a:tabLst>
                <a:tab pos="0" algn="l"/>
              </a:tabLst>
            </a:pPr>
            <a:r>
              <a:rPr lang="en-US" sz="1400" spc="-1" dirty="0">
                <a:solidFill>
                  <a:srgbClr val="002060"/>
                </a:solidFill>
              </a:rPr>
              <a:t>The Sobel filter(an edge detector) produced an image that highlights the vertical edges of the cat. This particular kernel is designed to measure the change in pixel intensity along the horizontal axis. In the output image, the bright areas correspond to light-to-dark translation, and vice-versa. Neutral gray indicates no significant vertical edge.</a:t>
            </a:r>
          </a:p>
          <a:p>
            <a:pPr indent="0" defTabSz="914400">
              <a:lnSpc>
                <a:spcPct val="115000"/>
              </a:lnSpc>
              <a:spcBef>
                <a:spcPts val="1599"/>
              </a:spcBef>
              <a:buNone/>
              <a:tabLst>
                <a:tab pos="0" algn="l"/>
              </a:tabLst>
            </a:pPr>
            <a:endParaRPr lang="en-US" sz="1400" spc="-1" dirty="0">
              <a:solidFill>
                <a:schemeClr val="accent2">
                  <a:lumOff val="21760"/>
                </a:schemeClr>
              </a:solidFill>
              <a:latin typeface="Arial"/>
            </a:endParaRPr>
          </a:p>
        </p:txBody>
      </p:sp>
      <p:sp>
        <p:nvSpPr>
          <p:cNvPr id="114" name="PlaceHolder 3"/>
          <p:cNvSpPr>
            <a:spLocks noGrp="1"/>
          </p:cNvSpPr>
          <p:nvPr>
            <p:ph/>
          </p:nvPr>
        </p:nvSpPr>
        <p:spPr>
          <a:xfrm>
            <a:off x="4832642" y="7311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1" strike="noStrike" spc="-1" dirty="0">
                <a:solidFill>
                  <a:schemeClr val="accent2">
                    <a:lumOff val="21760"/>
                  </a:schemeClr>
                </a:solidFill>
                <a:latin typeface="Arial"/>
                <a:ea typeface="Arial"/>
              </a:rPr>
              <a:t>Discrete Laplacian filter</a:t>
            </a:r>
            <a:endParaRPr lang="en-US" sz="1400" b="0" strike="noStrike" spc="-1" dirty="0">
              <a:solidFill>
                <a:schemeClr val="accent2">
                  <a:lumOff val="21760"/>
                </a:schemeClr>
              </a:solidFill>
              <a:latin typeface="Arial"/>
            </a:endParaRPr>
          </a:p>
          <a:p>
            <a:pPr indent="0" defTabSz="914400">
              <a:lnSpc>
                <a:spcPct val="115000"/>
              </a:lnSpc>
              <a:spcBef>
                <a:spcPts val="1599"/>
              </a:spcBef>
              <a:buNone/>
              <a:tabLst>
                <a:tab pos="0" algn="l"/>
              </a:tabLst>
            </a:pPr>
            <a:endParaRPr lang="en-US" sz="1400" spc="-1" dirty="0">
              <a:solidFill>
                <a:schemeClr val="accent2">
                  <a:lumOff val="21760"/>
                </a:schemeClr>
              </a:solidFill>
              <a:latin typeface="Arial"/>
            </a:endParaRPr>
          </a:p>
          <a:p>
            <a:pPr indent="0" defTabSz="914400">
              <a:lnSpc>
                <a:spcPct val="115000"/>
              </a:lnSpc>
              <a:spcBef>
                <a:spcPts val="1599"/>
              </a:spcBef>
              <a:buNone/>
              <a:tabLst>
                <a:tab pos="0" algn="l"/>
              </a:tabLst>
            </a:pPr>
            <a:endParaRPr lang="en-US" sz="1400" spc="-1" dirty="0">
              <a:solidFill>
                <a:schemeClr val="accent2">
                  <a:lumOff val="21760"/>
                </a:schemeClr>
              </a:solidFill>
              <a:latin typeface="Arial"/>
            </a:endParaRPr>
          </a:p>
          <a:p>
            <a:pPr indent="0" defTabSz="914400">
              <a:lnSpc>
                <a:spcPct val="115000"/>
              </a:lnSpc>
              <a:spcBef>
                <a:spcPts val="1599"/>
              </a:spcBef>
              <a:buNone/>
              <a:tabLst>
                <a:tab pos="0" algn="l"/>
              </a:tabLst>
            </a:pPr>
            <a:endParaRPr lang="en-US" sz="1400" spc="-1" dirty="0">
              <a:solidFill>
                <a:schemeClr val="accent2">
                  <a:lumOff val="21760"/>
                </a:schemeClr>
              </a:solidFill>
              <a:latin typeface="Arial"/>
            </a:endParaRPr>
          </a:p>
          <a:p>
            <a:pPr>
              <a:lnSpc>
                <a:spcPct val="115000"/>
              </a:lnSpc>
              <a:spcBef>
                <a:spcPts val="1599"/>
              </a:spcBef>
              <a:tabLst>
                <a:tab pos="0" algn="l"/>
              </a:tabLst>
            </a:pPr>
            <a:endParaRPr lang="en-US" sz="100" spc="-1" dirty="0">
              <a:solidFill>
                <a:schemeClr val="accent2">
                  <a:lumOff val="21760"/>
                </a:schemeClr>
              </a:solidFill>
            </a:endParaRPr>
          </a:p>
          <a:p>
            <a:pPr>
              <a:lnSpc>
                <a:spcPct val="115000"/>
              </a:lnSpc>
              <a:spcBef>
                <a:spcPts val="1599"/>
              </a:spcBef>
              <a:tabLst>
                <a:tab pos="0" algn="l"/>
              </a:tabLst>
            </a:pPr>
            <a:r>
              <a:rPr lang="en-US" sz="1200" spc="-1" dirty="0">
                <a:solidFill>
                  <a:schemeClr val="accent2">
                    <a:lumOff val="21760"/>
                  </a:schemeClr>
                </a:solidFill>
              </a:rPr>
              <a:t>(a)Discrete Laplacian     (b)</a:t>
            </a:r>
            <a:r>
              <a:rPr lang="en-US" sz="1200" spc="-1" dirty="0" err="1">
                <a:solidFill>
                  <a:schemeClr val="accent2">
                    <a:lumOff val="21760"/>
                  </a:schemeClr>
                </a:solidFill>
              </a:rPr>
              <a:t>Highpass</a:t>
            </a:r>
            <a:r>
              <a:rPr lang="en-US" sz="1200" spc="-1" dirty="0">
                <a:solidFill>
                  <a:schemeClr val="accent2">
                    <a:lumOff val="21760"/>
                  </a:schemeClr>
                </a:solidFill>
              </a:rPr>
              <a:t> Filter</a:t>
            </a:r>
            <a:endParaRPr lang="en-US" sz="800" spc="-1" dirty="0">
              <a:solidFill>
                <a:schemeClr val="accent2">
                  <a:lumOff val="21760"/>
                </a:schemeClr>
              </a:solidFill>
            </a:endParaRPr>
          </a:p>
          <a:p>
            <a:pPr>
              <a:lnSpc>
                <a:spcPct val="115000"/>
              </a:lnSpc>
              <a:spcBef>
                <a:spcPts val="1599"/>
              </a:spcBef>
              <a:tabLst>
                <a:tab pos="0" algn="l"/>
              </a:tabLst>
            </a:pPr>
            <a:r>
              <a:rPr lang="en-US" sz="1300" spc="-1" dirty="0">
                <a:solidFill>
                  <a:srgbClr val="002060"/>
                </a:solidFill>
              </a:rPr>
              <a:t>In the Laplacian filter, it is calculating the difference between the center pixel and its 4 immediate neighbors. This operation results in a pixel value of 0 near smooth regions, but a strong response where pixel values change abruptly, leading to a large positive or large negative value, thus generating a dark or white output pixel. </a:t>
            </a:r>
          </a:p>
          <a:p>
            <a:pPr>
              <a:lnSpc>
                <a:spcPct val="115000"/>
              </a:lnSpc>
              <a:spcBef>
                <a:spcPts val="1599"/>
              </a:spcBef>
              <a:tabLst>
                <a:tab pos="0" algn="l"/>
              </a:tabLst>
            </a:pPr>
            <a:endParaRPr lang="en-US" sz="1400" spc="-1" dirty="0">
              <a:solidFill>
                <a:schemeClr val="accent2">
                  <a:lumOff val="21760"/>
                </a:schemeClr>
              </a:solidFill>
            </a:endParaRPr>
          </a:p>
          <a:p>
            <a:pPr indent="0" defTabSz="914400">
              <a:lnSpc>
                <a:spcPct val="115000"/>
              </a:lnSpc>
              <a:spcBef>
                <a:spcPts val="1599"/>
              </a:spcBef>
              <a:buNone/>
              <a:tabLst>
                <a:tab pos="0" algn="l"/>
              </a:tabLst>
            </a:pPr>
            <a:endParaRPr lang="en-US" sz="1400" spc="-1" dirty="0">
              <a:solidFill>
                <a:schemeClr val="accent2">
                  <a:lumOff val="21760"/>
                </a:schemeClr>
              </a:solidFill>
              <a:latin typeface="Arial"/>
            </a:endParaRPr>
          </a:p>
        </p:txBody>
      </p:sp>
      <p:pic>
        <p:nvPicPr>
          <p:cNvPr id="7" name="Picture 6">
            <a:extLst>
              <a:ext uri="{FF2B5EF4-FFF2-40B4-BE49-F238E27FC236}">
                <a16:creationId xmlns:a16="http://schemas.microsoft.com/office/drawing/2014/main" id="{5CD1651B-9B2C-EA41-A005-C74C79F4635D}"/>
              </a:ext>
            </a:extLst>
          </p:cNvPr>
          <p:cNvPicPr>
            <a:picLocks noChangeAspect="1"/>
          </p:cNvPicPr>
          <p:nvPr/>
        </p:nvPicPr>
        <p:blipFill>
          <a:blip r:embed="rId2"/>
          <a:stretch>
            <a:fillRect/>
          </a:stretch>
        </p:blipFill>
        <p:spPr>
          <a:xfrm>
            <a:off x="5573671" y="1138559"/>
            <a:ext cx="1816100" cy="1600200"/>
          </a:xfrm>
          <a:prstGeom prst="rect">
            <a:avLst/>
          </a:prstGeom>
        </p:spPr>
      </p:pic>
      <p:pic>
        <p:nvPicPr>
          <p:cNvPr id="8" name="Picture 7">
            <a:extLst>
              <a:ext uri="{FF2B5EF4-FFF2-40B4-BE49-F238E27FC236}">
                <a16:creationId xmlns:a16="http://schemas.microsoft.com/office/drawing/2014/main" id="{6A3EE3E3-4528-A740-A15C-996EECE801C3}"/>
              </a:ext>
            </a:extLst>
          </p:cNvPr>
          <p:cNvPicPr>
            <a:picLocks noChangeAspect="1"/>
          </p:cNvPicPr>
          <p:nvPr/>
        </p:nvPicPr>
        <p:blipFill>
          <a:blip r:embed="rId3"/>
          <a:stretch>
            <a:fillRect/>
          </a:stretch>
        </p:blipFill>
        <p:spPr>
          <a:xfrm>
            <a:off x="1195879" y="1310404"/>
            <a:ext cx="1816100" cy="1600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a:solidFill>
                  <a:srgbClr val="000000"/>
                </a:solidFill>
                <a:latin typeface="Arial"/>
                <a:ea typeface="Arial"/>
              </a:rPr>
              <a:t>Part 1: Hybrid images</a:t>
            </a:r>
            <a:endParaRPr lang="en-US" sz="2690" b="0" strike="noStrike" spc="-1">
              <a:solidFill>
                <a:srgbClr val="000000"/>
              </a:solidFill>
              <a:latin typeface="Arial"/>
            </a:endParaRPr>
          </a:p>
        </p:txBody>
      </p:sp>
      <p:sp>
        <p:nvSpPr>
          <p:cNvPr id="116" name="PlaceHolder 2"/>
          <p:cNvSpPr>
            <a:spLocks noGrp="1"/>
          </p:cNvSpPr>
          <p:nvPr>
            <p:ph/>
          </p:nvPr>
        </p:nvSpPr>
        <p:spPr>
          <a:xfrm>
            <a:off x="311760" y="941967"/>
            <a:ext cx="3999600" cy="3416040"/>
          </a:xfrm>
          <a:prstGeom prst="rect">
            <a:avLst/>
          </a:prstGeom>
          <a:noFill/>
          <a:ln w="12600">
            <a:noFill/>
          </a:ln>
        </p:spPr>
        <p:txBody>
          <a:bodyPr lIns="91440" tIns="91440" rIns="91440" bIns="91440" anchor="t">
            <a:noAutofit/>
          </a:bodyPr>
          <a:lstStyle/>
          <a:p>
            <a:pPr indent="0" defTabSz="914400">
              <a:lnSpc>
                <a:spcPct val="115000"/>
              </a:lnSpc>
              <a:spcBef>
                <a:spcPts val="1599"/>
              </a:spcBef>
              <a:buNone/>
              <a:tabLst>
                <a:tab pos="0" algn="l"/>
              </a:tabLst>
            </a:pPr>
            <a:r>
              <a:rPr lang="en-US" sz="1400" b="0" strike="noStrike" spc="-1" dirty="0">
                <a:solidFill>
                  <a:schemeClr val="accent2">
                    <a:lumOff val="21760"/>
                  </a:schemeClr>
                </a:solidFill>
                <a:latin typeface="Arial"/>
                <a:ea typeface="Arial"/>
              </a:rPr>
              <a:t>[Describe the three main steps of </a:t>
            </a:r>
            <a:r>
              <a:rPr lang="en-US" sz="1400" b="0" strike="noStrike" spc="-1" dirty="0" err="1">
                <a:solidFill>
                  <a:schemeClr val="accent2">
                    <a:lumOff val="21760"/>
                  </a:schemeClr>
                </a:solidFill>
                <a:latin typeface="Arial"/>
                <a:ea typeface="Arial"/>
              </a:rPr>
              <a:t>create_hybrid_image</a:t>
            </a:r>
            <a:r>
              <a:rPr lang="en-US" sz="1400" b="0" strike="noStrike" spc="-1" dirty="0">
                <a:solidFill>
                  <a:schemeClr val="accent2">
                    <a:lumOff val="21760"/>
                  </a:schemeClr>
                </a:solidFill>
                <a:latin typeface="Arial"/>
                <a:ea typeface="Arial"/>
              </a:rPr>
              <a:t>() here. Explain how to ensure the output values are within the appropriate range for matplotlib visualizations.]</a:t>
            </a:r>
          </a:p>
          <a:p>
            <a:pPr indent="0" defTabSz="914400">
              <a:lnSpc>
                <a:spcPct val="115000"/>
              </a:lnSpc>
              <a:spcBef>
                <a:spcPts val="1599"/>
              </a:spcBef>
              <a:buNone/>
              <a:tabLst>
                <a:tab pos="0" algn="l"/>
              </a:tabLst>
            </a:pPr>
            <a:r>
              <a:rPr lang="en-US" sz="1400" b="0" strike="noStrike" spc="-1" dirty="0">
                <a:solidFill>
                  <a:srgbClr val="002060"/>
                </a:solidFill>
                <a:latin typeface="Arial"/>
              </a:rPr>
              <a:t>First, we create a low-pass version of the first image. This is achieved by convoluting the image with the 2D Gaussian Filter. As a step 2, we create the high-pass version of the second image, by first creating its low-pass, and then subtracting it from the original image. </a:t>
            </a:r>
            <a:r>
              <a:rPr lang="en-US" sz="1400" spc="-1" dirty="0">
                <a:solidFill>
                  <a:srgbClr val="002060"/>
                </a:solidFill>
                <a:latin typeface="Arial"/>
              </a:rPr>
              <a:t>The final hybrid image is simply created by summing the low-frequencies of img1 and high-frequencies of img2. To ensure they’re visualizable, we clamp the pixel values of this hybrid image to the [0,1] range using </a:t>
            </a:r>
            <a:r>
              <a:rPr lang="en-US" sz="1400" spc="-1" dirty="0" err="1">
                <a:solidFill>
                  <a:srgbClr val="002060"/>
                </a:solidFill>
                <a:latin typeface="Arial"/>
              </a:rPr>
              <a:t>np.clip</a:t>
            </a:r>
            <a:r>
              <a:rPr lang="en-US" sz="1400" spc="-1" dirty="0">
                <a:solidFill>
                  <a:srgbClr val="002060"/>
                </a:solidFill>
                <a:latin typeface="Arial"/>
              </a:rPr>
              <a:t>.</a:t>
            </a:r>
            <a:endParaRPr lang="en-US" sz="1400" b="0" strike="noStrike" spc="-1" dirty="0">
              <a:solidFill>
                <a:srgbClr val="002060"/>
              </a:solidFill>
              <a:latin typeface="Arial"/>
            </a:endParaRPr>
          </a:p>
        </p:txBody>
      </p:sp>
      <p:sp>
        <p:nvSpPr>
          <p:cNvPr id="117" name="PlaceHolder 3"/>
          <p:cNvSpPr>
            <a:spLocks noGrp="1"/>
          </p:cNvSpPr>
          <p:nvPr>
            <p:ph/>
          </p:nvPr>
        </p:nvSpPr>
        <p:spPr>
          <a:xfrm>
            <a:off x="4832280" y="4449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1" strike="noStrike" spc="-1" dirty="0">
                <a:solidFill>
                  <a:schemeClr val="accent2">
                    <a:lumOff val="21760"/>
                  </a:schemeClr>
                </a:solidFill>
                <a:latin typeface="Arial"/>
                <a:ea typeface="Arial"/>
              </a:rPr>
              <a:t>Cat + Dog</a:t>
            </a:r>
            <a:endParaRPr lang="en-US" sz="1400" b="0" strike="noStrike" spc="-1" dirty="0">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dirty="0">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dirty="0">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dirty="0">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dirty="0">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dirty="0">
              <a:solidFill>
                <a:schemeClr val="accent2">
                  <a:lumOff val="21760"/>
                </a:schemeClr>
              </a:solidFill>
              <a:latin typeface="Arial"/>
              <a:ea typeface="Arial"/>
            </a:endParaRPr>
          </a:p>
          <a:p>
            <a:pPr indent="0" defTabSz="914400">
              <a:lnSpc>
                <a:spcPct val="115000"/>
              </a:lnSpc>
              <a:spcBef>
                <a:spcPts val="1599"/>
              </a:spcBef>
              <a:buNone/>
              <a:tabLst>
                <a:tab pos="0" algn="l"/>
              </a:tabLst>
            </a:pPr>
            <a:endParaRPr lang="en-US" sz="1400" b="0" strike="noStrike" spc="-1" dirty="0">
              <a:solidFill>
                <a:schemeClr val="accent2">
                  <a:lumOff val="21760"/>
                </a:schemeClr>
              </a:solidFill>
              <a:latin typeface="Arial"/>
              <a:ea typeface="Arial"/>
            </a:endParaRPr>
          </a:p>
          <a:p>
            <a:pPr indent="0" defTabSz="914400">
              <a:lnSpc>
                <a:spcPct val="115000"/>
              </a:lnSpc>
              <a:spcBef>
                <a:spcPts val="1599"/>
              </a:spcBef>
              <a:buNone/>
              <a:tabLst>
                <a:tab pos="0" algn="l"/>
              </a:tabLst>
            </a:pPr>
            <a:endParaRPr lang="en-US" sz="1400" spc="-1" dirty="0">
              <a:solidFill>
                <a:schemeClr val="accent2">
                  <a:lumOff val="21760"/>
                </a:schemeClr>
              </a:solidFill>
              <a:latin typeface="Arial"/>
              <a:ea typeface="Arial"/>
            </a:endParaRPr>
          </a:p>
          <a:p>
            <a:pPr indent="0" defTabSz="914400">
              <a:lnSpc>
                <a:spcPct val="115000"/>
              </a:lnSpc>
              <a:spcBef>
                <a:spcPts val="1599"/>
              </a:spcBef>
              <a:buNone/>
              <a:tabLst>
                <a:tab pos="0" algn="l"/>
              </a:tabLst>
            </a:pPr>
            <a:r>
              <a:rPr lang="en-US" sz="1400" b="0" strike="noStrike" spc="-1" dirty="0">
                <a:solidFill>
                  <a:schemeClr val="accent2">
                    <a:lumOff val="21760"/>
                  </a:schemeClr>
                </a:solidFill>
                <a:latin typeface="Arial"/>
                <a:ea typeface="Arial"/>
              </a:rPr>
              <a:t>Cutoff frequency for this image: 6</a:t>
            </a:r>
            <a:endParaRPr lang="en-US" sz="1400" b="0" strike="noStrike" spc="-1" dirty="0">
              <a:solidFill>
                <a:schemeClr val="accent2">
                  <a:lumOff val="21760"/>
                </a:schemeClr>
              </a:solidFill>
              <a:latin typeface="Arial"/>
            </a:endParaRPr>
          </a:p>
        </p:txBody>
      </p:sp>
      <p:pic>
        <p:nvPicPr>
          <p:cNvPr id="3" name="Picture 2">
            <a:extLst>
              <a:ext uri="{FF2B5EF4-FFF2-40B4-BE49-F238E27FC236}">
                <a16:creationId xmlns:a16="http://schemas.microsoft.com/office/drawing/2014/main" id="{E11B856B-40A8-654B-A7EB-F8B9698014B2}"/>
              </a:ext>
            </a:extLst>
          </p:cNvPr>
          <p:cNvPicPr>
            <a:picLocks noChangeAspect="1"/>
          </p:cNvPicPr>
          <p:nvPr/>
        </p:nvPicPr>
        <p:blipFill>
          <a:blip r:embed="rId2"/>
          <a:stretch>
            <a:fillRect/>
          </a:stretch>
        </p:blipFill>
        <p:spPr>
          <a:xfrm>
            <a:off x="5058308" y="882312"/>
            <a:ext cx="3073400" cy="2844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a:solidFill>
                  <a:srgbClr val="000000"/>
                </a:solidFill>
                <a:latin typeface="Arial"/>
                <a:ea typeface="Arial"/>
              </a:rPr>
              <a:t>Part 1: Hybrid images</a:t>
            </a:r>
            <a:endParaRPr lang="en-US" sz="2690" b="0" strike="noStrike" spc="-1">
              <a:solidFill>
                <a:srgbClr val="000000"/>
              </a:solidFill>
              <a:latin typeface="Arial"/>
            </a:endParaRPr>
          </a:p>
        </p:txBody>
      </p:sp>
      <p:sp>
        <p:nvSpPr>
          <p:cNvPr id="119" name="PlaceHolder 2"/>
          <p:cNvSpPr>
            <a:spLocks noGrp="1"/>
          </p:cNvSpPr>
          <p:nvPr>
            <p:ph/>
          </p:nvPr>
        </p:nvSpPr>
        <p:spPr>
          <a:xfrm>
            <a:off x="31176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1" strike="noStrike" spc="-1" dirty="0">
                <a:solidFill>
                  <a:schemeClr val="accent2">
                    <a:lumOff val="21760"/>
                  </a:schemeClr>
                </a:solidFill>
                <a:latin typeface="Arial"/>
                <a:ea typeface="Arial"/>
              </a:rPr>
              <a:t>Motorcycle + Bicycle</a:t>
            </a:r>
            <a:endParaRPr lang="en-US" sz="1400" b="0" strike="noStrike" spc="-1" dirty="0">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dirty="0">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dirty="0">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dirty="0">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dirty="0">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dirty="0">
              <a:solidFill>
                <a:schemeClr val="accent2">
                  <a:lumOff val="21760"/>
                </a:schemeClr>
              </a:solidFill>
              <a:latin typeface="Arial"/>
              <a:ea typeface="Arial"/>
            </a:endParaRPr>
          </a:p>
          <a:p>
            <a:pPr indent="0" defTabSz="914400">
              <a:lnSpc>
                <a:spcPct val="115000"/>
              </a:lnSpc>
              <a:spcBef>
                <a:spcPts val="1599"/>
              </a:spcBef>
              <a:buNone/>
              <a:tabLst>
                <a:tab pos="0" algn="l"/>
              </a:tabLst>
            </a:pPr>
            <a:r>
              <a:rPr lang="en-US" sz="1400" b="0" strike="noStrike" spc="-1" dirty="0">
                <a:solidFill>
                  <a:schemeClr val="accent2">
                    <a:lumOff val="21760"/>
                  </a:schemeClr>
                </a:solidFill>
                <a:latin typeface="Arial"/>
                <a:ea typeface="Arial"/>
              </a:rPr>
              <a:t>Cutoff frequency: 8</a:t>
            </a:r>
            <a:endParaRPr lang="en-US" sz="1400" b="0" strike="noStrike" spc="-1" dirty="0">
              <a:solidFill>
                <a:schemeClr val="accent2">
                  <a:lumOff val="21760"/>
                </a:schemeClr>
              </a:solidFill>
              <a:latin typeface="Arial"/>
            </a:endParaRPr>
          </a:p>
        </p:txBody>
      </p:sp>
      <p:sp>
        <p:nvSpPr>
          <p:cNvPr id="120" name="PlaceHolder 3"/>
          <p:cNvSpPr>
            <a:spLocks noGrp="1"/>
          </p:cNvSpPr>
          <p:nvPr>
            <p:ph/>
          </p:nvPr>
        </p:nvSpPr>
        <p:spPr>
          <a:xfrm>
            <a:off x="483228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1" strike="noStrike" spc="-1" dirty="0">
                <a:solidFill>
                  <a:schemeClr val="accent2">
                    <a:lumOff val="21760"/>
                  </a:schemeClr>
                </a:solidFill>
                <a:latin typeface="Arial"/>
                <a:ea typeface="Arial"/>
              </a:rPr>
              <a:t>Plane + Bird</a:t>
            </a:r>
            <a:endParaRPr lang="en-US" sz="1400" b="0" strike="noStrike" spc="-1" dirty="0">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dirty="0">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dirty="0">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dirty="0">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dirty="0">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dirty="0">
              <a:solidFill>
                <a:schemeClr val="accent2">
                  <a:lumOff val="21760"/>
                </a:schemeClr>
              </a:solidFill>
              <a:latin typeface="Arial"/>
              <a:ea typeface="Arial"/>
            </a:endParaRPr>
          </a:p>
          <a:p>
            <a:pPr indent="0" defTabSz="914400">
              <a:lnSpc>
                <a:spcPct val="115000"/>
              </a:lnSpc>
              <a:spcBef>
                <a:spcPts val="1599"/>
              </a:spcBef>
              <a:buNone/>
              <a:tabLst>
                <a:tab pos="0" algn="l"/>
              </a:tabLst>
            </a:pPr>
            <a:r>
              <a:rPr lang="en-US" sz="1400" b="0" strike="noStrike" spc="-1" dirty="0">
                <a:solidFill>
                  <a:schemeClr val="accent2">
                    <a:lumOff val="21760"/>
                  </a:schemeClr>
                </a:solidFill>
                <a:latin typeface="Arial"/>
                <a:ea typeface="Arial"/>
              </a:rPr>
              <a:t>Cutoff frequency: 7</a:t>
            </a:r>
            <a:endParaRPr lang="en-US" sz="1400" b="0" strike="noStrike" spc="-1" dirty="0">
              <a:solidFill>
                <a:schemeClr val="accent2">
                  <a:lumOff val="21760"/>
                </a:schemeClr>
              </a:solidFill>
              <a:latin typeface="Arial"/>
            </a:endParaRPr>
          </a:p>
        </p:txBody>
      </p:sp>
      <p:pic>
        <p:nvPicPr>
          <p:cNvPr id="2" name="Picture 1">
            <a:extLst>
              <a:ext uri="{FF2B5EF4-FFF2-40B4-BE49-F238E27FC236}">
                <a16:creationId xmlns:a16="http://schemas.microsoft.com/office/drawing/2014/main" id="{750A09E7-8CA4-1E41-B200-8E70B7E0FE2F}"/>
              </a:ext>
            </a:extLst>
          </p:cNvPr>
          <p:cNvPicPr>
            <a:picLocks noChangeAspect="1"/>
          </p:cNvPicPr>
          <p:nvPr/>
        </p:nvPicPr>
        <p:blipFill>
          <a:blip r:embed="rId2"/>
          <a:stretch>
            <a:fillRect/>
          </a:stretch>
        </p:blipFill>
        <p:spPr>
          <a:xfrm>
            <a:off x="373020" y="1466850"/>
            <a:ext cx="3073400" cy="2209800"/>
          </a:xfrm>
          <a:prstGeom prst="rect">
            <a:avLst/>
          </a:prstGeom>
        </p:spPr>
      </p:pic>
      <p:pic>
        <p:nvPicPr>
          <p:cNvPr id="4" name="Picture 3">
            <a:extLst>
              <a:ext uri="{FF2B5EF4-FFF2-40B4-BE49-F238E27FC236}">
                <a16:creationId xmlns:a16="http://schemas.microsoft.com/office/drawing/2014/main" id="{806A7C5D-4CAE-E84F-B786-957AD515E4A5}"/>
              </a:ext>
            </a:extLst>
          </p:cNvPr>
          <p:cNvPicPr>
            <a:picLocks noChangeAspect="1"/>
          </p:cNvPicPr>
          <p:nvPr/>
        </p:nvPicPr>
        <p:blipFill>
          <a:blip r:embed="rId3"/>
          <a:stretch>
            <a:fillRect/>
          </a:stretch>
        </p:blipFill>
        <p:spPr>
          <a:xfrm>
            <a:off x="4961204" y="1466849"/>
            <a:ext cx="2410640" cy="224129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dirty="0">
                <a:solidFill>
                  <a:srgbClr val="000000"/>
                </a:solidFill>
                <a:latin typeface="Arial"/>
                <a:ea typeface="Arial"/>
              </a:rPr>
              <a:t>Part 1: Hybrid images</a:t>
            </a:r>
            <a:endParaRPr lang="en-US" sz="2690" b="0" strike="noStrike" spc="-1" dirty="0">
              <a:solidFill>
                <a:srgbClr val="000000"/>
              </a:solidFill>
              <a:latin typeface="Arial"/>
            </a:endParaRPr>
          </a:p>
        </p:txBody>
      </p:sp>
      <p:sp>
        <p:nvSpPr>
          <p:cNvPr id="122" name="PlaceHolder 2"/>
          <p:cNvSpPr>
            <a:spLocks noGrp="1"/>
          </p:cNvSpPr>
          <p:nvPr>
            <p:ph/>
          </p:nvPr>
        </p:nvSpPr>
        <p:spPr>
          <a:xfrm>
            <a:off x="31176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1" strike="noStrike" spc="-1" dirty="0">
                <a:solidFill>
                  <a:schemeClr val="accent2">
                    <a:lumOff val="21760"/>
                  </a:schemeClr>
                </a:solidFill>
                <a:latin typeface="Arial"/>
                <a:ea typeface="Arial"/>
              </a:rPr>
              <a:t>Einstein + Marilyn</a:t>
            </a:r>
            <a:endParaRPr lang="en-US" sz="1400" b="0" strike="noStrike" spc="-1" dirty="0">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dirty="0">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dirty="0">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dirty="0">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dirty="0">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dirty="0">
              <a:solidFill>
                <a:schemeClr val="accent2">
                  <a:lumOff val="21760"/>
                </a:schemeClr>
              </a:solidFill>
              <a:latin typeface="Arial"/>
              <a:ea typeface="Arial"/>
            </a:endParaRPr>
          </a:p>
          <a:p>
            <a:pPr indent="0" defTabSz="914400">
              <a:lnSpc>
                <a:spcPct val="115000"/>
              </a:lnSpc>
              <a:spcBef>
                <a:spcPts val="1599"/>
              </a:spcBef>
              <a:buNone/>
              <a:tabLst>
                <a:tab pos="0" algn="l"/>
              </a:tabLst>
            </a:pPr>
            <a:endParaRPr lang="en-US" sz="800" spc="-1" dirty="0">
              <a:solidFill>
                <a:schemeClr val="accent2">
                  <a:lumOff val="21760"/>
                </a:schemeClr>
              </a:solidFill>
              <a:latin typeface="Arial"/>
              <a:ea typeface="Arial"/>
            </a:endParaRPr>
          </a:p>
          <a:p>
            <a:pPr indent="0" defTabSz="914400">
              <a:lnSpc>
                <a:spcPct val="115000"/>
              </a:lnSpc>
              <a:spcBef>
                <a:spcPts val="1599"/>
              </a:spcBef>
              <a:buNone/>
              <a:tabLst>
                <a:tab pos="0" algn="l"/>
              </a:tabLst>
            </a:pPr>
            <a:r>
              <a:rPr lang="en-US" sz="1400" b="0" strike="noStrike" spc="-1" dirty="0">
                <a:solidFill>
                  <a:schemeClr val="accent2">
                    <a:lumOff val="21760"/>
                  </a:schemeClr>
                </a:solidFill>
                <a:latin typeface="Arial"/>
                <a:ea typeface="Arial"/>
              </a:rPr>
              <a:t>Cutoff frequency: 4</a:t>
            </a:r>
            <a:endParaRPr lang="en-US" sz="1400" b="0" strike="noStrike" spc="-1" dirty="0">
              <a:solidFill>
                <a:schemeClr val="accent2">
                  <a:lumOff val="21760"/>
                </a:schemeClr>
              </a:solidFill>
              <a:latin typeface="Arial"/>
            </a:endParaRPr>
          </a:p>
        </p:txBody>
      </p:sp>
      <p:sp>
        <p:nvSpPr>
          <p:cNvPr id="123" name="PlaceHolder 3"/>
          <p:cNvSpPr>
            <a:spLocks noGrp="1"/>
          </p:cNvSpPr>
          <p:nvPr>
            <p:ph/>
          </p:nvPr>
        </p:nvSpPr>
        <p:spPr>
          <a:xfrm>
            <a:off x="4832280" y="1017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1" strike="noStrike" spc="-1" dirty="0">
                <a:solidFill>
                  <a:schemeClr val="accent2">
                    <a:lumOff val="21760"/>
                  </a:schemeClr>
                </a:solidFill>
                <a:latin typeface="Arial"/>
                <a:ea typeface="Arial"/>
              </a:rPr>
              <a:t>Submarine + Fish</a:t>
            </a:r>
            <a:endParaRPr lang="en-US" sz="1400" b="0" strike="noStrike" spc="-1" dirty="0">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dirty="0">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dirty="0">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dirty="0">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dirty="0">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dirty="0">
              <a:solidFill>
                <a:schemeClr val="accent2">
                  <a:lumOff val="21760"/>
                </a:schemeClr>
              </a:solidFill>
              <a:latin typeface="Arial"/>
              <a:ea typeface="Arial"/>
            </a:endParaRPr>
          </a:p>
          <a:p>
            <a:pPr indent="0" defTabSz="914400">
              <a:lnSpc>
                <a:spcPct val="115000"/>
              </a:lnSpc>
              <a:spcBef>
                <a:spcPts val="1599"/>
              </a:spcBef>
              <a:buNone/>
              <a:tabLst>
                <a:tab pos="0" algn="l"/>
              </a:tabLst>
            </a:pPr>
            <a:endParaRPr lang="en-US" sz="1400" spc="-1" dirty="0">
              <a:solidFill>
                <a:schemeClr val="accent2">
                  <a:lumOff val="21760"/>
                </a:schemeClr>
              </a:solidFill>
              <a:latin typeface="Arial"/>
              <a:ea typeface="Arial"/>
            </a:endParaRPr>
          </a:p>
          <a:p>
            <a:pPr indent="0" defTabSz="914400">
              <a:lnSpc>
                <a:spcPct val="115000"/>
              </a:lnSpc>
              <a:spcBef>
                <a:spcPts val="1599"/>
              </a:spcBef>
              <a:buNone/>
              <a:tabLst>
                <a:tab pos="0" algn="l"/>
              </a:tabLst>
            </a:pPr>
            <a:r>
              <a:rPr lang="en-US" sz="1400" b="0" strike="noStrike" spc="-1" dirty="0">
                <a:solidFill>
                  <a:schemeClr val="accent2">
                    <a:lumOff val="21760"/>
                  </a:schemeClr>
                </a:solidFill>
                <a:latin typeface="Arial"/>
                <a:ea typeface="Arial"/>
              </a:rPr>
              <a:t>Cutoff frequency: 3</a:t>
            </a:r>
            <a:endParaRPr lang="en-US" sz="1400" b="0" strike="noStrike" spc="-1" dirty="0">
              <a:solidFill>
                <a:schemeClr val="accent2">
                  <a:lumOff val="21760"/>
                </a:schemeClr>
              </a:solidFill>
              <a:latin typeface="Arial"/>
            </a:endParaRPr>
          </a:p>
        </p:txBody>
      </p:sp>
      <p:pic>
        <p:nvPicPr>
          <p:cNvPr id="2" name="Picture 1">
            <a:extLst>
              <a:ext uri="{FF2B5EF4-FFF2-40B4-BE49-F238E27FC236}">
                <a16:creationId xmlns:a16="http://schemas.microsoft.com/office/drawing/2014/main" id="{B2DCC297-2958-234B-9ED4-5F010FB679F1}"/>
              </a:ext>
            </a:extLst>
          </p:cNvPr>
          <p:cNvPicPr>
            <a:picLocks noChangeAspect="1"/>
          </p:cNvPicPr>
          <p:nvPr/>
        </p:nvPicPr>
        <p:blipFill>
          <a:blip r:embed="rId2"/>
          <a:stretch>
            <a:fillRect/>
          </a:stretch>
        </p:blipFill>
        <p:spPr>
          <a:xfrm>
            <a:off x="520700" y="1510840"/>
            <a:ext cx="2233414" cy="2721295"/>
          </a:xfrm>
          <a:prstGeom prst="rect">
            <a:avLst/>
          </a:prstGeom>
        </p:spPr>
      </p:pic>
      <p:pic>
        <p:nvPicPr>
          <p:cNvPr id="3" name="Picture 2">
            <a:extLst>
              <a:ext uri="{FF2B5EF4-FFF2-40B4-BE49-F238E27FC236}">
                <a16:creationId xmlns:a16="http://schemas.microsoft.com/office/drawing/2014/main" id="{57C1464B-C1A6-B346-8FAB-9C370D4AF9B2}"/>
              </a:ext>
            </a:extLst>
          </p:cNvPr>
          <p:cNvPicPr>
            <a:picLocks noChangeAspect="1"/>
          </p:cNvPicPr>
          <p:nvPr/>
        </p:nvPicPr>
        <p:blipFill>
          <a:blip r:embed="rId3"/>
          <a:stretch>
            <a:fillRect/>
          </a:stretch>
        </p:blipFill>
        <p:spPr>
          <a:xfrm>
            <a:off x="5114953" y="1510840"/>
            <a:ext cx="3073400" cy="2667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a:solidFill>
                  <a:srgbClr val="000000"/>
                </a:solidFill>
                <a:latin typeface="Arial"/>
                <a:ea typeface="Arial"/>
              </a:rPr>
              <a:t>Part 2: Hybrid images with PyTorch</a:t>
            </a:r>
            <a:endParaRPr lang="en-US" sz="2690" b="0" strike="noStrike" spc="-1">
              <a:solidFill>
                <a:srgbClr val="000000"/>
              </a:solidFill>
              <a:latin typeface="Arial"/>
            </a:endParaRPr>
          </a:p>
        </p:txBody>
      </p:sp>
      <p:sp>
        <p:nvSpPr>
          <p:cNvPr id="125" name="PlaceHolder 2"/>
          <p:cNvSpPr>
            <a:spLocks noGrp="1"/>
          </p:cNvSpPr>
          <p:nvPr>
            <p:ph/>
          </p:nvPr>
        </p:nvSpPr>
        <p:spPr>
          <a:xfrm>
            <a:off x="31176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1" strike="noStrike" spc="-1" dirty="0">
                <a:solidFill>
                  <a:schemeClr val="accent2">
                    <a:lumOff val="21760"/>
                  </a:schemeClr>
                </a:solidFill>
                <a:latin typeface="Arial"/>
                <a:ea typeface="Arial"/>
              </a:rPr>
              <a:t>Cat + Dog</a:t>
            </a:r>
            <a:endParaRPr lang="en-US" sz="1400" b="0" strike="noStrike" spc="-1" dirty="0">
              <a:solidFill>
                <a:schemeClr val="accent2">
                  <a:lumOff val="21760"/>
                </a:schemeClr>
              </a:solidFill>
              <a:latin typeface="Arial"/>
            </a:endParaRPr>
          </a:p>
          <a:p>
            <a:pPr indent="0" defTabSz="914400">
              <a:lnSpc>
                <a:spcPct val="115000"/>
              </a:lnSpc>
              <a:spcBef>
                <a:spcPts val="1599"/>
              </a:spcBef>
              <a:buNone/>
              <a:tabLst>
                <a:tab pos="0" algn="l"/>
              </a:tabLst>
            </a:pPr>
            <a:endParaRPr lang="en-US" sz="1400" b="0" strike="noStrike" spc="-1" dirty="0">
              <a:solidFill>
                <a:schemeClr val="accent2">
                  <a:lumOff val="21760"/>
                </a:schemeClr>
              </a:solidFill>
              <a:latin typeface="Arial"/>
            </a:endParaRPr>
          </a:p>
        </p:txBody>
      </p:sp>
      <p:sp>
        <p:nvSpPr>
          <p:cNvPr id="126" name="PlaceHolder 3"/>
          <p:cNvSpPr>
            <a:spLocks noGrp="1"/>
          </p:cNvSpPr>
          <p:nvPr>
            <p:ph/>
          </p:nvPr>
        </p:nvSpPr>
        <p:spPr>
          <a:xfrm>
            <a:off x="483228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1" strike="noStrike" spc="-1" dirty="0">
                <a:solidFill>
                  <a:schemeClr val="accent2">
                    <a:lumOff val="21760"/>
                  </a:schemeClr>
                </a:solidFill>
                <a:latin typeface="Arial"/>
                <a:ea typeface="Arial"/>
              </a:rPr>
              <a:t>Motorcycle + Bicycle</a:t>
            </a:r>
          </a:p>
          <a:p>
            <a:pPr indent="0" defTabSz="914400">
              <a:lnSpc>
                <a:spcPct val="115000"/>
              </a:lnSpc>
              <a:buNone/>
              <a:tabLst>
                <a:tab pos="0" algn="l"/>
              </a:tabLst>
            </a:pPr>
            <a:endParaRPr lang="en-US" sz="1400" b="1" spc="-1" dirty="0">
              <a:solidFill>
                <a:schemeClr val="accent2">
                  <a:lumOff val="21760"/>
                </a:schemeClr>
              </a:solidFill>
              <a:latin typeface="Arial"/>
            </a:endParaRPr>
          </a:p>
          <a:p>
            <a:pPr indent="0" defTabSz="914400">
              <a:lnSpc>
                <a:spcPct val="115000"/>
              </a:lnSpc>
              <a:buNone/>
              <a:tabLst>
                <a:tab pos="0" algn="l"/>
              </a:tabLst>
            </a:pPr>
            <a:endParaRPr lang="en-US" sz="1400" b="0" strike="noStrike" spc="-1" dirty="0">
              <a:solidFill>
                <a:schemeClr val="accent2">
                  <a:lumOff val="21760"/>
                </a:schemeClr>
              </a:solidFill>
              <a:latin typeface="Arial"/>
            </a:endParaRPr>
          </a:p>
        </p:txBody>
      </p:sp>
      <p:pic>
        <p:nvPicPr>
          <p:cNvPr id="4" name="Picture 3">
            <a:extLst>
              <a:ext uri="{FF2B5EF4-FFF2-40B4-BE49-F238E27FC236}">
                <a16:creationId xmlns:a16="http://schemas.microsoft.com/office/drawing/2014/main" id="{4D7C807E-A7B5-9748-8743-CB0EF218C017}"/>
              </a:ext>
            </a:extLst>
          </p:cNvPr>
          <p:cNvPicPr>
            <a:picLocks noChangeAspect="1"/>
          </p:cNvPicPr>
          <p:nvPr/>
        </p:nvPicPr>
        <p:blipFill>
          <a:blip r:embed="rId2"/>
          <a:stretch>
            <a:fillRect/>
          </a:stretch>
        </p:blipFill>
        <p:spPr>
          <a:xfrm>
            <a:off x="518958" y="1719807"/>
            <a:ext cx="2603500" cy="2286000"/>
          </a:xfrm>
          <a:prstGeom prst="rect">
            <a:avLst/>
          </a:prstGeom>
        </p:spPr>
      </p:pic>
      <p:pic>
        <p:nvPicPr>
          <p:cNvPr id="6" name="Picture 5">
            <a:extLst>
              <a:ext uri="{FF2B5EF4-FFF2-40B4-BE49-F238E27FC236}">
                <a16:creationId xmlns:a16="http://schemas.microsoft.com/office/drawing/2014/main" id="{7F3FD52D-601F-7F4D-AF2B-D4777F78C4EE}"/>
              </a:ext>
            </a:extLst>
          </p:cNvPr>
          <p:cNvPicPr>
            <a:picLocks noChangeAspect="1"/>
          </p:cNvPicPr>
          <p:nvPr/>
        </p:nvPicPr>
        <p:blipFill>
          <a:blip r:embed="rId3"/>
          <a:stretch>
            <a:fillRect/>
          </a:stretch>
        </p:blipFill>
        <p:spPr>
          <a:xfrm>
            <a:off x="4832280" y="1829643"/>
            <a:ext cx="2870200" cy="1905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rmAutofit fontScale="90000"/>
          </a:bodyPr>
          <a:lstStyle/>
          <a:p>
            <a:pPr indent="0" defTabSz="877680">
              <a:lnSpc>
                <a:spcPct val="100000"/>
              </a:lnSpc>
              <a:buNone/>
              <a:tabLst>
                <a:tab pos="0" algn="l"/>
              </a:tabLst>
            </a:pPr>
            <a:r>
              <a:rPr lang="en-US" sz="2690" b="0" strike="noStrike" spc="-1">
                <a:solidFill>
                  <a:srgbClr val="000000"/>
                </a:solidFill>
                <a:latin typeface="Arial"/>
                <a:ea typeface="Arial"/>
              </a:rPr>
              <a:t>Part 2: Hybrid images with PyTorch</a:t>
            </a:r>
            <a:endParaRPr lang="en-US" sz="2690" b="0" strike="noStrike" spc="-1">
              <a:solidFill>
                <a:srgbClr val="000000"/>
              </a:solidFill>
              <a:latin typeface="Arial"/>
            </a:endParaRPr>
          </a:p>
        </p:txBody>
      </p:sp>
      <p:sp>
        <p:nvSpPr>
          <p:cNvPr id="128" name="PlaceHolder 2"/>
          <p:cNvSpPr>
            <a:spLocks noGrp="1"/>
          </p:cNvSpPr>
          <p:nvPr>
            <p:ph/>
          </p:nvPr>
        </p:nvSpPr>
        <p:spPr>
          <a:xfrm>
            <a:off x="31176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1" strike="noStrike" spc="-1" dirty="0">
                <a:solidFill>
                  <a:schemeClr val="accent2">
                    <a:lumOff val="21760"/>
                  </a:schemeClr>
                </a:solidFill>
                <a:latin typeface="Arial"/>
                <a:ea typeface="Arial"/>
              </a:rPr>
              <a:t>Plane + Bird</a:t>
            </a:r>
          </a:p>
          <a:p>
            <a:pPr indent="0" defTabSz="914400">
              <a:lnSpc>
                <a:spcPct val="115000"/>
              </a:lnSpc>
              <a:buNone/>
              <a:tabLst>
                <a:tab pos="0" algn="l"/>
              </a:tabLst>
            </a:pPr>
            <a:endParaRPr lang="en-US" sz="1400" b="1" spc="-1" dirty="0">
              <a:solidFill>
                <a:schemeClr val="accent2">
                  <a:lumOff val="21760"/>
                </a:schemeClr>
              </a:solidFill>
              <a:latin typeface="Arial"/>
            </a:endParaRPr>
          </a:p>
          <a:p>
            <a:pPr indent="0" defTabSz="914400">
              <a:lnSpc>
                <a:spcPct val="115000"/>
              </a:lnSpc>
              <a:buNone/>
              <a:tabLst>
                <a:tab pos="0" algn="l"/>
              </a:tabLst>
            </a:pPr>
            <a:endParaRPr lang="en-US" sz="1400" b="0" strike="noStrike" spc="-1" dirty="0">
              <a:solidFill>
                <a:schemeClr val="accent2">
                  <a:lumOff val="21760"/>
                </a:schemeClr>
              </a:solidFill>
              <a:latin typeface="Arial"/>
            </a:endParaRPr>
          </a:p>
        </p:txBody>
      </p:sp>
      <p:sp>
        <p:nvSpPr>
          <p:cNvPr id="129" name="PlaceHolder 3"/>
          <p:cNvSpPr>
            <a:spLocks noGrp="1"/>
          </p:cNvSpPr>
          <p:nvPr>
            <p:ph/>
          </p:nvPr>
        </p:nvSpPr>
        <p:spPr>
          <a:xfrm>
            <a:off x="483228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1" strike="noStrike" spc="-1" dirty="0">
                <a:solidFill>
                  <a:schemeClr val="accent2">
                    <a:lumOff val="21760"/>
                  </a:schemeClr>
                </a:solidFill>
                <a:latin typeface="Arial"/>
                <a:ea typeface="Arial"/>
              </a:rPr>
              <a:t>Einstein + Marilyn</a:t>
            </a:r>
          </a:p>
          <a:p>
            <a:pPr indent="0" defTabSz="914400">
              <a:lnSpc>
                <a:spcPct val="115000"/>
              </a:lnSpc>
              <a:buNone/>
              <a:tabLst>
                <a:tab pos="0" algn="l"/>
              </a:tabLst>
            </a:pPr>
            <a:endParaRPr lang="en-US" sz="1400" b="0" strike="noStrike" spc="-1" dirty="0">
              <a:solidFill>
                <a:schemeClr val="accent2">
                  <a:lumOff val="21760"/>
                </a:schemeClr>
              </a:solidFill>
              <a:latin typeface="Arial"/>
            </a:endParaRPr>
          </a:p>
        </p:txBody>
      </p:sp>
      <p:pic>
        <p:nvPicPr>
          <p:cNvPr id="2" name="Picture 1">
            <a:extLst>
              <a:ext uri="{FF2B5EF4-FFF2-40B4-BE49-F238E27FC236}">
                <a16:creationId xmlns:a16="http://schemas.microsoft.com/office/drawing/2014/main" id="{50E30E65-B267-C743-8D9C-7D2F1E1668A9}"/>
              </a:ext>
            </a:extLst>
          </p:cNvPr>
          <p:cNvPicPr>
            <a:picLocks noChangeAspect="1"/>
          </p:cNvPicPr>
          <p:nvPr/>
        </p:nvPicPr>
        <p:blipFill>
          <a:blip r:embed="rId2"/>
          <a:stretch>
            <a:fillRect/>
          </a:stretch>
        </p:blipFill>
        <p:spPr>
          <a:xfrm>
            <a:off x="625166" y="1895640"/>
            <a:ext cx="2374900" cy="2095500"/>
          </a:xfrm>
          <a:prstGeom prst="rect">
            <a:avLst/>
          </a:prstGeom>
        </p:spPr>
      </p:pic>
      <p:pic>
        <p:nvPicPr>
          <p:cNvPr id="3" name="Picture 2">
            <a:extLst>
              <a:ext uri="{FF2B5EF4-FFF2-40B4-BE49-F238E27FC236}">
                <a16:creationId xmlns:a16="http://schemas.microsoft.com/office/drawing/2014/main" id="{75837CEB-5132-674C-9F66-BACE83B380D2}"/>
              </a:ext>
            </a:extLst>
          </p:cNvPr>
          <p:cNvPicPr>
            <a:picLocks noChangeAspect="1"/>
          </p:cNvPicPr>
          <p:nvPr/>
        </p:nvPicPr>
        <p:blipFill>
          <a:blip r:embed="rId3"/>
          <a:stretch>
            <a:fillRect/>
          </a:stretch>
        </p:blipFill>
        <p:spPr>
          <a:xfrm>
            <a:off x="5204078" y="1895639"/>
            <a:ext cx="1714612" cy="2020793"/>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5969</TotalTime>
  <Words>1745</Words>
  <Application>Microsoft Macintosh PowerPoint</Application>
  <PresentationFormat>On-screen Show (16:9)</PresentationFormat>
  <Paragraphs>188</Paragraphs>
  <Slides>21</Slides>
  <Notes>0</Notes>
  <HiddenSlides>0</HiddenSlides>
  <MMClips>0</MMClips>
  <ScaleCrop>false</ScaleCrop>
  <HeadingPairs>
    <vt:vector size="6" baseType="variant">
      <vt:variant>
        <vt:lpstr>Fonts Used</vt:lpstr>
      </vt:variant>
      <vt:variant>
        <vt:i4>5</vt:i4>
      </vt:variant>
      <vt:variant>
        <vt:lpstr>Theme</vt:lpstr>
      </vt:variant>
      <vt:variant>
        <vt:i4>22</vt:i4>
      </vt:variant>
      <vt:variant>
        <vt:lpstr>Slide Titles</vt:lpstr>
      </vt:variant>
      <vt:variant>
        <vt:i4>21</vt:i4>
      </vt:variant>
    </vt:vector>
  </HeadingPairs>
  <TitlesOfParts>
    <vt:vector size="48" baseType="lpstr">
      <vt:lpstr>Arial</vt:lpstr>
      <vt:lpstr>Helvetica</vt:lpstr>
      <vt:lpstr>Symbol</vt:lpstr>
      <vt:lpstr>Times New Roman</vt:lpstr>
      <vt:lpstr>Wingdings</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CS 6476 Project 1</vt:lpstr>
      <vt:lpstr>Part 1: Image filtering</vt:lpstr>
      <vt:lpstr>Part 1: Image filtering</vt:lpstr>
      <vt:lpstr>Part 1: Image filtering</vt:lpstr>
      <vt:lpstr>Part 1: Hybrid images</vt:lpstr>
      <vt:lpstr>Part 1: Hybrid images</vt:lpstr>
      <vt:lpstr>Part 1: Hybrid images</vt:lpstr>
      <vt:lpstr>Part 2: Hybrid images with PyTorch</vt:lpstr>
      <vt:lpstr>Part 2: Hybrid images with PyTorch</vt:lpstr>
      <vt:lpstr>Part 2: Hybrid images with PyTorch</vt:lpstr>
      <vt:lpstr>Part 3: Understanding input/output shapes in PyTorch</vt:lpstr>
      <vt:lpstr>Part 3: Understanding input/output shapes in PyTorch</vt:lpstr>
      <vt:lpstr>Part 3: Understanding input/output shapes in PyTorch</vt:lpstr>
      <vt:lpstr>Part 3: Understanding input/output shapes in PyTorch</vt:lpstr>
      <vt:lpstr>Part 4: Frequency Domain Convolutions (extra credit)</vt:lpstr>
      <vt:lpstr>Part 4: Frequency Domain Convolutions (extra credit)</vt:lpstr>
      <vt:lpstr>Part 4: Frequency Domain Convolutions (extra credit)</vt:lpstr>
      <vt:lpstr>Part 4: Frequency Domain Convolutions (extra credit)</vt:lpstr>
      <vt:lpstr>Part 4: Frequency Domain Convolutions (extra credit)</vt:lpstr>
      <vt:lpstr>Part 4: Frequency Domain Convolutions (extra credit)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6476 Project 1</dc:title>
  <dc:subject/>
  <dc:creator/>
  <dc:description/>
  <cp:lastModifiedBy>Microsoft Office User</cp:lastModifiedBy>
  <cp:revision>84</cp:revision>
  <dcterms:modified xsi:type="dcterms:W3CDTF">2025-09-03T01:08:01Z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(16:9)</vt:lpwstr>
  </property>
  <property fmtid="{D5CDD505-2E9C-101B-9397-08002B2CF9AE}" pid="3" name="Slides">
    <vt:i4>21</vt:i4>
  </property>
</Properties>
</file>