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69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188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/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CS 6476 Project 1</a:t>
            </a:r>
          </a:p>
        </p:txBody>
      </p:sp>
      <p:sp>
        <p:nvSpPr>
          <p:cNvPr id="206" name="Google Shape;100;p25"/>
          <p:cNvSpPr txBox="1"/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2: Hybrid images with PyTorch</a:t>
            </a:r>
          </a:p>
        </p:txBody>
      </p:sp>
      <p:sp>
        <p:nvSpPr>
          <p:cNvPr id="241" name="Google Shape;162;p34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42" name="Google Shape;163;p3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[Compare the run-times of Parts 1 and 2 here, as calculated in project-1.ipynb. Which method is faster?]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3</a:t>
            </a:r>
          </a:p>
        </p:txBody>
      </p:sp>
      <p:sp>
        <p:nvSpPr>
          <p:cNvPr id="245" name="Google Shape;169;p35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t>Stride = 1, padding = 0?</a:t>
            </a:r>
          </a:p>
          <a:p>
            <a:pPr marL="0" indent="0">
              <a:buSzTx/>
              <a:buNone/>
            </a:pPr>
            <a:r>
              <a:t>Stride = 2, padding = 0?</a:t>
            </a:r>
          </a:p>
          <a:p>
            <a:pPr marL="0" indent="0">
              <a:buSzTx/>
              <a:buNone/>
            </a:pPr>
            <a:r>
              <a:t>Stride = 1, padding = 1?</a:t>
            </a:r>
          </a:p>
          <a:p>
            <a:pPr marL="0" indent="0">
              <a:buSzTx/>
              <a:buNone/>
            </a:pPr>
            <a:r>
              <a:t>Stride = 2, padding = 1?]</a:t>
            </a:r>
          </a:p>
        </p:txBody>
      </p:sp>
      <p:sp>
        <p:nvSpPr>
          <p:cNvPr id="246" name="Google Shape;170;p3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t>Stride = 1, padding = 0</a:t>
            </a:r>
          </a:p>
          <a:p>
            <a:pPr marL="0" indent="0">
              <a:buSzTx/>
              <a:buNone/>
              <a:defRPr sz="1400"/>
            </a:pPr>
            <a:r>
              <a:t>Stride = 2, padding = 0</a:t>
            </a:r>
          </a:p>
          <a:p>
            <a:pPr marL="0" indent="0">
              <a:buSzTx/>
              <a:buNone/>
              <a:defRPr sz="1400"/>
            </a:pPr>
            <a:r>
              <a:t>Stride = 1, padding = 1</a:t>
            </a:r>
          </a:p>
          <a:p>
            <a:pPr marL="0" indent="0">
              <a:buSzTx/>
              <a:buNone/>
              <a:defRPr sz="1400"/>
            </a:pPr>
            <a:r>
              <a:t>Stride = 2, padding = 1?]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75;p3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3</a:t>
            </a:r>
          </a:p>
        </p:txBody>
      </p:sp>
      <p:sp>
        <p:nvSpPr>
          <p:cNvPr id="249" name="Google Shape;176;p36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[How many filters did we apply to the dog image?]</a:t>
            </a:r>
          </a:p>
        </p:txBody>
      </p:sp>
      <p:sp>
        <p:nvSpPr>
          <p:cNvPr id="250" name="Google Shape;177;p3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[Why do the output dimensions adhere to the equations given in the instructions handout?]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3</a:t>
            </a:r>
          </a:p>
        </p:txBody>
      </p:sp>
      <p:sp>
        <p:nvSpPr>
          <p:cNvPr id="253" name="Google Shape;183;p37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[What is the intuition behind this equation?]</a:t>
            </a:r>
          </a:p>
        </p:txBody>
      </p:sp>
      <p:sp>
        <p:nvSpPr>
          <p:cNvPr id="254" name="Google Shape;184;p37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3</a:t>
            </a:r>
          </a:p>
        </p:txBody>
      </p:sp>
      <p:sp>
        <p:nvSpPr>
          <p:cNvPr id="257" name="Google Shape;190;p38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[insert visualization 0 here]</a:t>
            </a:r>
          </a:p>
        </p:txBody>
      </p:sp>
      <p:sp>
        <p:nvSpPr>
          <p:cNvPr id="258" name="Google Shape;191;p3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[insert visualization 1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3</a:t>
            </a:r>
          </a:p>
        </p:txBody>
      </p:sp>
      <p:sp>
        <p:nvSpPr>
          <p:cNvPr id="261" name="Google Shape;197;p39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[insert visualization 2 here]</a:t>
            </a:r>
          </a:p>
        </p:txBody>
      </p:sp>
      <p:sp>
        <p:nvSpPr>
          <p:cNvPr id="262" name="Google Shape;198;p3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pPr/>
            <a:r>
              <a:t>[insert visualization 3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Conclusion</a:t>
            </a:r>
          </a:p>
        </p:txBody>
      </p:sp>
      <p:sp>
        <p:nvSpPr>
          <p:cNvPr id="265" name="Google Shape;204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[How does varying the cutoff frequency value or swapping images within a pair influences the resulting hybrid image?]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Image filtering</a:t>
            </a:r>
          </a:p>
        </p:txBody>
      </p:sp>
      <p:sp>
        <p:nvSpPr>
          <p:cNvPr id="209" name="Google Shape;106;p26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[insert visualization of Gaussian kernel from project-1.ipynb here]</a:t>
            </a:r>
          </a:p>
        </p:txBody>
      </p:sp>
      <p:sp>
        <p:nvSpPr>
          <p:cNvPr id="210" name="Google Shape;107;p2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pPr/>
            <a:r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Image filtering</a:t>
            </a:r>
          </a:p>
        </p:txBody>
      </p:sp>
      <p:sp>
        <p:nvSpPr>
          <p:cNvPr id="213" name="Google Shape;114;p2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Image filtering</a:t>
            </a:r>
          </a:p>
        </p:txBody>
      </p:sp>
      <p:sp>
        <p:nvSpPr>
          <p:cNvPr id="217" name="Google Shape;120;p28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discrete Laplacian filter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Hybrid images</a:t>
            </a:r>
          </a:p>
        </p:txBody>
      </p:sp>
      <p:sp>
        <p:nvSpPr>
          <p:cNvPr id="221" name="Google Shape;127;p29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pPr/>
            <a:r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222" name="Google Shape;128;p29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Hybrid images</a:t>
            </a:r>
          </a:p>
        </p:txBody>
      </p:sp>
      <p:sp>
        <p:nvSpPr>
          <p:cNvPr id="225" name="Google Shape;134;p30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26" name="Google Shape;135;p3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1: Hybrid images</a:t>
            </a:r>
          </a:p>
        </p:txBody>
      </p:sp>
      <p:sp>
        <p:nvSpPr>
          <p:cNvPr id="229" name="Google Shape;141;p31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30" name="Google Shape;142;p3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2: Hybrid images with PyTorch</a:t>
            </a:r>
          </a:p>
        </p:txBody>
      </p:sp>
      <p:sp>
        <p:nvSpPr>
          <p:cNvPr id="233" name="Google Shape;148;p32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Part 2: Hybrid images with PyTorch</a:t>
            </a:r>
          </a:p>
        </p:txBody>
      </p:sp>
      <p:sp>
        <p:nvSpPr>
          <p:cNvPr id="237" name="Google Shape;155;p33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1400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