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Lst>
  <p:sldSz cx="9144000" cy="5143500" type="screen16x9"/>
  <p:notesSz cx="7772400" cy="10058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9"/>
    <p:restoredTop sz="94719"/>
  </p:normalViewPr>
  <p:slideViewPr>
    <p:cSldViewPr snapToGrid="0">
      <p:cViewPr varScale="1">
        <p:scale>
          <a:sx n="136" d="100"/>
          <a:sy n="136" d="100"/>
        </p:scale>
        <p:origin x="224" y="1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4.xml"/><Relationship Id="rId39" Type="http://schemas.openxmlformats.org/officeDocument/2006/relationships/slide" Target="slides/slide17.xml"/><Relationship Id="rId21" Type="http://schemas.openxmlformats.org/officeDocument/2006/relationships/slideMaster" Target="slideMasters/slideMaster21.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9.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2" name="PlaceHolder 3"/>
          <p:cNvSpPr>
            <a:spLocks noGrp="1"/>
          </p:cNvSpPr>
          <p:nvPr>
            <p:ph type="sldNum" idx="1"/>
          </p:nvPr>
        </p:nvSpPr>
        <p:spPr/>
        <p:txBody>
          <a:bodyPr/>
          <a:lstStyle/>
          <a:p>
            <a:fld id="{B878DAA3-2EB2-49DD-A3B8-B9118387CFAF}"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MAIN_POI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0"/>
          </p:nvPr>
        </p:nvSpPr>
        <p:spPr/>
        <p:txBody>
          <a:bodyPr/>
          <a:lstStyle/>
          <a:p>
            <a:fld id="{B5633C6C-4FCE-4050-9417-5CB4F393B11E}"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SECTION_TITLE_AND_DESCRIPTION">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52"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1"/>
          </p:nvPr>
        </p:nvSpPr>
        <p:spPr/>
        <p:txBody>
          <a:bodyPr/>
          <a:lstStyle/>
          <a:p>
            <a:fld id="{050F8655-4DA5-416E-8EA2-CA6859C7C160}"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Default 1">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5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2"/>
          </p:nvPr>
        </p:nvSpPr>
        <p:spPr/>
        <p:txBody>
          <a:bodyPr/>
          <a:lstStyle/>
          <a:p>
            <a:fld id="{A5A38159-2434-484F-9FFA-F21D13EF3DF5}"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CAPTION_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0"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3"/>
          </p:nvPr>
        </p:nvSpPr>
        <p:spPr/>
        <p:txBody>
          <a:bodyPr/>
          <a:lstStyle/>
          <a:p>
            <a:fld id="{7DB0E88A-8D32-4AF2-ABB0-879A7818D039}"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Default 2">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4"/>
          </p:nvPr>
        </p:nvSpPr>
        <p:spPr/>
        <p:txBody>
          <a:bodyPr/>
          <a:lstStyle/>
          <a:p>
            <a:fld id="{EC937DC7-5917-450E-B4F4-A29A3B88D3AD}"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Default 3">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8"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5"/>
          </p:nvPr>
        </p:nvSpPr>
        <p:spPr/>
        <p:txBody>
          <a:bodyPr/>
          <a:lstStyle/>
          <a:p>
            <a:fld id="{350B3E28-FF70-4A69-BF56-0D738E31D2FD}"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Default 4">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73"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6"/>
          </p:nvPr>
        </p:nvSpPr>
        <p:spPr/>
        <p:txBody>
          <a:bodyPr/>
          <a:lstStyle/>
          <a:p>
            <a:fld id="{22890F94-CD90-4D4E-BA4C-CBB8C3A18A00}"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Default 5">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79"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7"/>
          </p:nvPr>
        </p:nvSpPr>
        <p:spPr/>
        <p:txBody>
          <a:bodyPr/>
          <a:lstStyle/>
          <a:p>
            <a:fld id="{44DC4AC5-4C1C-4D42-8FA6-A316D828A440}"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Default 6">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3"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8"/>
          </p:nvPr>
        </p:nvSpPr>
        <p:spPr/>
        <p:txBody>
          <a:bodyPr/>
          <a:lstStyle/>
          <a:p>
            <a:fld id="{D2381CD5-9FB4-47C5-86A8-CB0264EF4604}"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Default 7">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8"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9"/>
          </p:nvPr>
        </p:nvSpPr>
        <p:spPr/>
        <p:txBody>
          <a:bodyPr/>
          <a:lstStyle/>
          <a:p>
            <a:fld id="{3F152F5C-9D49-4B67-A9F8-E7C7C331DB3E}"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BIG_NUMBER">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9"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2"/>
          </p:nvPr>
        </p:nvSpPr>
        <p:spPr/>
        <p:txBody>
          <a:bodyPr/>
          <a:lstStyle/>
          <a:p>
            <a:fld id="{E769C7AC-9937-46E5-B220-A7F0455724C3}"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Default 8">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92"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20"/>
          </p:nvPr>
        </p:nvSpPr>
        <p:spPr/>
        <p:txBody>
          <a:bodyPr/>
          <a:lstStyle/>
          <a:p>
            <a:fld id="{A2B684E7-EC1B-422A-B500-F3C57A7D1261}"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Default 9">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99"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21"/>
          </p:nvPr>
        </p:nvSpPr>
        <p:spPr/>
        <p:txBody>
          <a:bodyPr/>
          <a:lstStyle/>
          <a:p>
            <a:fld id="{3AA619BB-4CE3-4FE5-BB15-9CCE019211C4}"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Default 10">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03"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22"/>
          </p:nvPr>
        </p:nvSpPr>
        <p:spPr/>
        <p:txBody>
          <a:bodyPr/>
          <a:lstStyle/>
          <a:p>
            <a:fld id="{3F6CD9E0-B6E3-4E71-85F7-128CCF2D02E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BLANK">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2"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3"/>
          </p:nvPr>
        </p:nvSpPr>
        <p:spPr/>
        <p:txBody>
          <a:bodyPr/>
          <a:lstStyle/>
          <a:p>
            <a:fld id="{EF49C367-ADD2-4DF5-BC61-36FEF8B71EBA}"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Defaul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7"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4"/>
          </p:nvPr>
        </p:nvSpPr>
        <p:spPr/>
        <p:txBody>
          <a:bodyPr/>
          <a:lstStyle/>
          <a:p>
            <a:fld id="{98ABEC26-8F9B-4771-945C-CAAA810A1266}"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_AND_TWO_COLUMNS">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3"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5"/>
          </p:nvPr>
        </p:nvSpPr>
        <p:spPr/>
        <p:txBody>
          <a:bodyPr/>
          <a:lstStyle/>
          <a:p>
            <a:fld id="{B459F75C-6902-4DF4-A40A-F47018032FF1}"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8"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6"/>
          </p:nvPr>
        </p:nvSpPr>
        <p:spPr/>
        <p:txBody>
          <a:bodyPr/>
          <a:lstStyle/>
          <a:p>
            <a:fld id="{5182378A-F1AA-4373-A626-0060A0B9D59F}"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SECTION_HEADER">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2"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7"/>
          </p:nvPr>
        </p:nvSpPr>
        <p:spPr/>
        <p:txBody>
          <a:bodyPr/>
          <a:lstStyle/>
          <a:p>
            <a:fld id="{3A4E3C1A-AC7E-4B46-9576-975CF1B9ED2E}"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_ONLY">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8"/>
          </p:nvPr>
        </p:nvSpPr>
        <p:spPr/>
        <p:txBody>
          <a:bodyPr/>
          <a:lstStyle/>
          <a:p>
            <a:fld id="{1E28C828-CE52-49F1-9C98-AB71B79D7E4B}"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ONE_COLUMN_TEX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1"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9"/>
          </p:nvPr>
        </p:nvSpPr>
        <p:spPr/>
        <p:txBody>
          <a:bodyPr/>
          <a:lstStyle/>
          <a:p>
            <a:fld id="{CEBE59B1-B21F-4C6F-AFD1-1441C60DB3FC}"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5200" b="0" strike="noStrike" spc="-1">
                <a:solidFill>
                  <a:srgbClr val="000000"/>
                </a:solidFill>
                <a:latin typeface="Arial"/>
                <a:ea typeface="Arial"/>
              </a:rPr>
              <a:t>Title Text</a:t>
            </a:r>
            <a:endParaRPr lang="en-US" sz="5200" b="0" strike="noStrike" spc="-1">
              <a:solidFill>
                <a:srgbClr val="000000"/>
              </a:solidFill>
              <a:latin typeface="Arial"/>
            </a:endParaRPr>
          </a:p>
        </p:txBody>
      </p:sp>
      <p:sp>
        <p:nvSpPr>
          <p:cNvPr id="4" name="PlaceHolder 2"/>
          <p:cNvSpPr>
            <a:spLocks noGrp="1"/>
          </p:cNvSpPr>
          <p:nvPr>
            <p:ph type="body"/>
          </p:nvPr>
        </p:nvSpPr>
        <p:spPr>
          <a:xfrm>
            <a:off x="311760" y="2834280"/>
            <a:ext cx="8520120" cy="792360"/>
          </a:xfrm>
          <a:prstGeom prst="rect">
            <a:avLst/>
          </a:prstGeom>
          <a:noFill/>
          <a:ln w="12600">
            <a:noFill/>
          </a:ln>
        </p:spPr>
        <p:txBody>
          <a:bodyPr lIns="91440" tIns="91440" rIns="91440" bIns="91440" anchor="t">
            <a:noAutofit/>
          </a:bodyPr>
          <a:lstStyle/>
          <a:p>
            <a:pPr marL="343080" indent="-228600" algn="ctr" defTabSz="914400">
              <a:lnSpc>
                <a:spcPct val="100000"/>
              </a:lnSpc>
              <a:buNone/>
              <a:tabLst>
                <a:tab pos="0" algn="l"/>
              </a:tabLst>
            </a:pPr>
            <a:r>
              <a:rPr lang="en-US" sz="2800" b="0" strike="noStrike" spc="-1">
                <a:solidFill>
                  <a:schemeClr val="accent2">
                    <a:lumOff val="21760"/>
                  </a:schemeClr>
                </a:solidFill>
                <a:latin typeface="Arial"/>
                <a:ea typeface="Arial"/>
              </a:rPr>
              <a:t>Body Level One</a:t>
            </a:r>
            <a:endParaRPr lang="en-US" sz="2800" b="0" strike="noStrike" spc="-1">
              <a:solidFill>
                <a:schemeClr val="accent2">
                  <a:lumOff val="21760"/>
                </a:schemeClr>
              </a:solidFill>
              <a:latin typeface="Arial"/>
            </a:endParaRPr>
          </a:p>
          <a:p>
            <a:pPr marL="343080" indent="254160" algn="ctr" defTabSz="914400">
              <a:lnSpc>
                <a:spcPct val="100000"/>
              </a:lnSpc>
              <a:buNone/>
              <a:tabLst>
                <a:tab pos="0" algn="l"/>
              </a:tabLst>
            </a:pPr>
            <a:r>
              <a:rPr lang="en-US" sz="2800" b="0" strike="noStrike" spc="-1">
                <a:solidFill>
                  <a:schemeClr val="accent2">
                    <a:lumOff val="21760"/>
                  </a:schemeClr>
                </a:solidFill>
                <a:latin typeface="Arial"/>
                <a:ea typeface="Arial"/>
              </a:rPr>
              <a:t>Body Level Two</a:t>
            </a:r>
            <a:endParaRPr lang="en-US" sz="2800" b="0" strike="noStrike" spc="-1">
              <a:solidFill>
                <a:schemeClr val="accent2">
                  <a:lumOff val="21760"/>
                </a:schemeClr>
              </a:solidFill>
              <a:latin typeface="Arial"/>
            </a:endParaRPr>
          </a:p>
          <a:p>
            <a:pPr marL="343080" indent="711360" algn="ctr" defTabSz="914400">
              <a:lnSpc>
                <a:spcPct val="100000"/>
              </a:lnSpc>
              <a:buNone/>
              <a:tabLst>
                <a:tab pos="0" algn="l"/>
              </a:tabLst>
            </a:pPr>
            <a:r>
              <a:rPr lang="en-US" sz="2800" b="0" strike="noStrike" spc="-1">
                <a:solidFill>
                  <a:schemeClr val="accent2">
                    <a:lumOff val="21760"/>
                  </a:schemeClr>
                </a:solidFill>
                <a:latin typeface="Arial"/>
                <a:ea typeface="Arial"/>
              </a:rPr>
              <a:t>Body Level Three</a:t>
            </a:r>
            <a:endParaRPr lang="en-US" sz="2800" b="0" strike="noStrike" spc="-1">
              <a:solidFill>
                <a:schemeClr val="accent2">
                  <a:lumOff val="21760"/>
                </a:schemeClr>
              </a:solidFill>
              <a:latin typeface="Arial"/>
            </a:endParaRPr>
          </a:p>
          <a:p>
            <a:pPr marL="343080" indent="1168560" algn="ctr" defTabSz="914400">
              <a:lnSpc>
                <a:spcPct val="100000"/>
              </a:lnSpc>
              <a:buNone/>
              <a:tabLst>
                <a:tab pos="0" algn="l"/>
              </a:tabLst>
            </a:pPr>
            <a:r>
              <a:rPr lang="en-US" sz="2800" b="0" strike="noStrike" spc="-1">
                <a:solidFill>
                  <a:schemeClr val="accent2">
                    <a:lumOff val="21760"/>
                  </a:schemeClr>
                </a:solidFill>
                <a:latin typeface="Arial"/>
                <a:ea typeface="Arial"/>
              </a:rPr>
              <a:t>Body Level Four</a:t>
            </a:r>
            <a:endParaRPr lang="en-US" sz="2800" b="0" strike="noStrike" spc="-1">
              <a:solidFill>
                <a:schemeClr val="accent2">
                  <a:lumOff val="21760"/>
                </a:schemeClr>
              </a:solidFill>
              <a:latin typeface="Arial"/>
            </a:endParaRPr>
          </a:p>
          <a:p>
            <a:pPr marL="343080" indent="1625760" algn="ctr" defTabSz="914400">
              <a:lnSpc>
                <a:spcPct val="100000"/>
              </a:lnSpc>
              <a:buNone/>
              <a:tabLst>
                <a:tab pos="0" algn="l"/>
              </a:tabLst>
            </a:pPr>
            <a:r>
              <a:rPr lang="en-US" sz="2800" b="0" strike="noStrike" spc="-1">
                <a:solidFill>
                  <a:schemeClr val="accent2">
                    <a:lumOff val="21760"/>
                  </a:schemeClr>
                </a:solidFill>
                <a:latin typeface="Arial"/>
                <a:ea typeface="Arial"/>
              </a:rPr>
              <a:t>Body Level Five</a:t>
            </a:r>
            <a:endParaRPr lang="en-US" sz="2800" b="0" strike="noStrike" spc="-1">
              <a:solidFill>
                <a:schemeClr val="accent2">
                  <a:lumOff val="21760"/>
                </a:schemeClr>
              </a:solidFill>
              <a:latin typeface="Arial"/>
            </a:endParaRPr>
          </a:p>
        </p:txBody>
      </p:sp>
      <p:sp>
        <p:nvSpPr>
          <p:cNvPr id="2" name="PlaceHolder 3"/>
          <p:cNvSpPr>
            <a:spLocks noGrp="1"/>
          </p:cNvSpPr>
          <p:nvPr>
            <p:ph type="sldNum" idx="1"/>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A7F6CA5E-2DBD-4802-AA6F-16F1ADA62A6C}"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90320" y="450000"/>
            <a:ext cx="6367320" cy="4090320"/>
          </a:xfrm>
          <a:prstGeom prst="rect">
            <a:avLst/>
          </a:prstGeom>
          <a:noFill/>
          <a:ln w="12600">
            <a:noFill/>
          </a:ln>
        </p:spPr>
        <p:txBody>
          <a:bodyPr lIns="91440" tIns="91440" rIns="91440" bIns="91440" anchor="ctr">
            <a:noAutofit/>
          </a:bodyPr>
          <a:lstStyle/>
          <a:p>
            <a:pPr indent="0" defTabSz="914400">
              <a:lnSpc>
                <a:spcPct val="100000"/>
              </a:lnSpc>
              <a:buNone/>
              <a:tabLst>
                <a:tab pos="0" algn="l"/>
              </a:tabLst>
            </a:pPr>
            <a:r>
              <a:rPr lang="en-US" sz="4800" b="0" strike="noStrike" spc="-1">
                <a:solidFill>
                  <a:srgbClr val="000000"/>
                </a:solidFill>
                <a:latin typeface="Arial"/>
                <a:ea typeface="Arial"/>
              </a:rPr>
              <a:t>Title Text</a:t>
            </a:r>
            <a:endParaRPr lang="en-US" sz="4800" b="0" strike="noStrike" spc="-1">
              <a:solidFill>
                <a:srgbClr val="000000"/>
              </a:solidFill>
              <a:latin typeface="Arial"/>
            </a:endParaRPr>
          </a:p>
        </p:txBody>
      </p:sp>
      <p:sp>
        <p:nvSpPr>
          <p:cNvPr id="43" name="PlaceHolder 2"/>
          <p:cNvSpPr>
            <a:spLocks noGrp="1"/>
          </p:cNvSpPr>
          <p:nvPr>
            <p:ph type="sldNum" idx="10"/>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2938D003-FD24-48A5-993C-36D00FDA209B}"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Google Shape;81;p21"/>
          <p:cNvSpPr/>
          <p:nvPr/>
        </p:nvSpPr>
        <p:spPr>
          <a:xfrm>
            <a:off x="4572000" y="0"/>
            <a:ext cx="4571640" cy="5143320"/>
          </a:xfrm>
          <a:prstGeom prst="rect">
            <a:avLst/>
          </a:prstGeom>
          <a:solidFill>
            <a:srgbClr val="EEEEEE"/>
          </a:solidFill>
          <a:ln w="1270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tabLst>
                <a:tab pos="0" algn="l"/>
              </a:tabLst>
            </a:pPr>
            <a:endParaRPr lang="en-US" sz="1400" b="0" strike="noStrike" spc="-1">
              <a:solidFill>
                <a:srgbClr val="000000"/>
              </a:solidFill>
              <a:latin typeface="Arial"/>
              <a:ea typeface="Arial"/>
            </a:endParaRPr>
          </a:p>
        </p:txBody>
      </p:sp>
      <p:sp>
        <p:nvSpPr>
          <p:cNvPr id="47" name="PlaceHolder 1"/>
          <p:cNvSpPr>
            <a:spLocks noGrp="1"/>
          </p:cNvSpPr>
          <p:nvPr>
            <p:ph type="title"/>
          </p:nvPr>
        </p:nvSpPr>
        <p:spPr>
          <a:xfrm>
            <a:off x="265680" y="1233000"/>
            <a:ext cx="4044960" cy="148212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4200" b="0" strike="noStrike" spc="-1">
                <a:solidFill>
                  <a:srgbClr val="000000"/>
                </a:solidFill>
                <a:latin typeface="Arial"/>
                <a:ea typeface="Arial"/>
              </a:rPr>
              <a:t>Title Text</a:t>
            </a:r>
            <a:endParaRPr lang="en-US" sz="4200" b="0" strike="noStrike" spc="-1">
              <a:solidFill>
                <a:srgbClr val="000000"/>
              </a:solidFill>
              <a:latin typeface="Arial"/>
            </a:endParaRPr>
          </a:p>
        </p:txBody>
      </p:sp>
      <p:sp>
        <p:nvSpPr>
          <p:cNvPr id="48" name="PlaceHolder 2"/>
          <p:cNvSpPr>
            <a:spLocks noGrp="1"/>
          </p:cNvSpPr>
          <p:nvPr>
            <p:ph type="body"/>
          </p:nvPr>
        </p:nvSpPr>
        <p:spPr>
          <a:xfrm>
            <a:off x="265680" y="2802960"/>
            <a:ext cx="4044960" cy="1234800"/>
          </a:xfrm>
          <a:prstGeom prst="rect">
            <a:avLst/>
          </a:prstGeom>
          <a:noFill/>
          <a:ln w="12600">
            <a:noFill/>
          </a:ln>
        </p:spPr>
        <p:txBody>
          <a:bodyPr lIns="91440" tIns="91440" rIns="91440" bIns="91440" anchor="t">
            <a:noAutofit/>
          </a:bodyPr>
          <a:lstStyle/>
          <a:p>
            <a:pPr marL="343080" indent="-228600" algn="ctr" defTabSz="914400">
              <a:lnSpc>
                <a:spcPct val="100000"/>
              </a:lnSpc>
              <a:buNone/>
              <a:tabLst>
                <a:tab pos="0" algn="l"/>
              </a:tabLst>
            </a:pPr>
            <a:r>
              <a:rPr lang="en-US" sz="2100" b="0" strike="noStrike" spc="-1">
                <a:solidFill>
                  <a:schemeClr val="accent2">
                    <a:lumOff val="21760"/>
                  </a:schemeClr>
                </a:solidFill>
                <a:latin typeface="Arial"/>
                <a:ea typeface="Arial"/>
              </a:rPr>
              <a:t>Body Level One</a:t>
            </a:r>
            <a:endParaRPr lang="en-US" sz="2100" b="0" strike="noStrike" spc="-1">
              <a:solidFill>
                <a:schemeClr val="accent2">
                  <a:lumOff val="21760"/>
                </a:schemeClr>
              </a:solidFill>
              <a:latin typeface="Arial"/>
            </a:endParaRPr>
          </a:p>
          <a:p>
            <a:pPr marL="343080" indent="254160" algn="ctr" defTabSz="914400">
              <a:lnSpc>
                <a:spcPct val="100000"/>
              </a:lnSpc>
              <a:buNone/>
              <a:tabLst>
                <a:tab pos="0" algn="l"/>
              </a:tabLst>
            </a:pPr>
            <a:r>
              <a:rPr lang="en-US" sz="2100" b="0" strike="noStrike" spc="-1">
                <a:solidFill>
                  <a:schemeClr val="accent2">
                    <a:lumOff val="21760"/>
                  </a:schemeClr>
                </a:solidFill>
                <a:latin typeface="Arial"/>
                <a:ea typeface="Arial"/>
              </a:rPr>
              <a:t>Body Level Two</a:t>
            </a:r>
            <a:endParaRPr lang="en-US" sz="2100" b="0" strike="noStrike" spc="-1">
              <a:solidFill>
                <a:schemeClr val="accent2">
                  <a:lumOff val="21760"/>
                </a:schemeClr>
              </a:solidFill>
              <a:latin typeface="Arial"/>
            </a:endParaRPr>
          </a:p>
          <a:p>
            <a:pPr marL="343080" indent="711360" algn="ctr" defTabSz="914400">
              <a:lnSpc>
                <a:spcPct val="100000"/>
              </a:lnSpc>
              <a:buNone/>
              <a:tabLst>
                <a:tab pos="0" algn="l"/>
              </a:tabLst>
            </a:pPr>
            <a:r>
              <a:rPr lang="en-US" sz="2100" b="0" strike="noStrike" spc="-1">
                <a:solidFill>
                  <a:schemeClr val="accent2">
                    <a:lumOff val="21760"/>
                  </a:schemeClr>
                </a:solidFill>
                <a:latin typeface="Arial"/>
                <a:ea typeface="Arial"/>
              </a:rPr>
              <a:t>Body Level Three</a:t>
            </a:r>
            <a:endParaRPr lang="en-US" sz="2100" b="0" strike="noStrike" spc="-1">
              <a:solidFill>
                <a:schemeClr val="accent2">
                  <a:lumOff val="21760"/>
                </a:schemeClr>
              </a:solidFill>
              <a:latin typeface="Arial"/>
            </a:endParaRPr>
          </a:p>
          <a:p>
            <a:pPr marL="343080" indent="1168560" algn="ctr" defTabSz="914400">
              <a:lnSpc>
                <a:spcPct val="100000"/>
              </a:lnSpc>
              <a:buNone/>
              <a:tabLst>
                <a:tab pos="0" algn="l"/>
              </a:tabLst>
            </a:pPr>
            <a:r>
              <a:rPr lang="en-US" sz="2100" b="0" strike="noStrike" spc="-1">
                <a:solidFill>
                  <a:schemeClr val="accent2">
                    <a:lumOff val="21760"/>
                  </a:schemeClr>
                </a:solidFill>
                <a:latin typeface="Arial"/>
                <a:ea typeface="Arial"/>
              </a:rPr>
              <a:t>Body Level Four</a:t>
            </a:r>
            <a:endParaRPr lang="en-US" sz="2100" b="0" strike="noStrike" spc="-1">
              <a:solidFill>
                <a:schemeClr val="accent2">
                  <a:lumOff val="21760"/>
                </a:schemeClr>
              </a:solidFill>
              <a:latin typeface="Arial"/>
            </a:endParaRPr>
          </a:p>
          <a:p>
            <a:pPr marL="343080" indent="1625760" algn="ctr" defTabSz="914400">
              <a:lnSpc>
                <a:spcPct val="100000"/>
              </a:lnSpc>
              <a:buNone/>
              <a:tabLst>
                <a:tab pos="0" algn="l"/>
              </a:tabLst>
            </a:pPr>
            <a:r>
              <a:rPr lang="en-US" sz="2100" b="0" strike="noStrike" spc="-1">
                <a:solidFill>
                  <a:schemeClr val="accent2">
                    <a:lumOff val="21760"/>
                  </a:schemeClr>
                </a:solidFill>
                <a:latin typeface="Arial"/>
                <a:ea typeface="Arial"/>
              </a:rPr>
              <a:t>Body Level Five</a:t>
            </a:r>
            <a:endParaRPr lang="en-US" sz="2100" b="0" strike="noStrike" spc="-1">
              <a:solidFill>
                <a:schemeClr val="accent2">
                  <a:lumOff val="21760"/>
                </a:schemeClr>
              </a:solidFill>
              <a:latin typeface="Arial"/>
            </a:endParaRPr>
          </a:p>
        </p:txBody>
      </p:sp>
      <p:sp>
        <p:nvSpPr>
          <p:cNvPr id="49" name="PlaceHolder 3"/>
          <p:cNvSpPr>
            <a:spLocks noGrp="1"/>
          </p:cNvSpPr>
          <p:nvPr>
            <p:ph type="body"/>
          </p:nvPr>
        </p:nvSpPr>
        <p:spPr>
          <a:xfrm>
            <a:off x="4939560" y="723960"/>
            <a:ext cx="3836520" cy="3694680"/>
          </a:xfrm>
          <a:prstGeom prst="rect">
            <a:avLst/>
          </a:prstGeom>
          <a:noFill/>
          <a:ln w="12600">
            <a:noFill/>
          </a:ln>
        </p:spPr>
        <p:txBody>
          <a:bodyPr lIns="91440" tIns="91440" rIns="91440" bIns="91440" anchor="ctr">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chemeClr val="accent2">
                    <a:lumOff val="21760"/>
                  </a:schemeClr>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chemeClr val="accent2">
                    <a:lumOff val="21760"/>
                  </a:schemeClr>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chemeClr val="accent2">
                    <a:lumOff val="21760"/>
                  </a:schemeClr>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chemeClr val="accent2">
                    <a:lumOff val="21760"/>
                  </a:schemeClr>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Seventh Outline Level</a:t>
            </a:r>
          </a:p>
        </p:txBody>
      </p:sp>
      <p:sp>
        <p:nvSpPr>
          <p:cNvPr id="50" name="PlaceHolder 4"/>
          <p:cNvSpPr>
            <a:spLocks noGrp="1"/>
          </p:cNvSpPr>
          <p:nvPr>
            <p:ph type="sldNum" idx="11"/>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B5B59255-4FC1-43BD-A5F5-DF3CD335CED2}"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2151000"/>
            <a:ext cx="8520120" cy="841320"/>
          </a:xfrm>
          <a:prstGeom prst="rect">
            <a:avLst/>
          </a:prstGeom>
          <a:noFill/>
          <a:ln w="12600">
            <a:noFill/>
          </a:ln>
        </p:spPr>
        <p:txBody>
          <a:bodyPr lIns="91440" tIns="91440" rIns="91440" bIns="91440" anchor="ctr">
            <a:noAutofit/>
          </a:bodyPr>
          <a:lstStyle/>
          <a:p>
            <a:pPr indent="0" algn="ctr" defTabSz="914400">
              <a:lnSpc>
                <a:spcPct val="100000"/>
              </a:lnSpc>
              <a:buNone/>
              <a:tabLst>
                <a:tab pos="0" algn="l"/>
              </a:tabLst>
            </a:pPr>
            <a:r>
              <a:rPr lang="en-US" sz="3600" b="0" strike="noStrike" spc="-1">
                <a:solidFill>
                  <a:srgbClr val="000000"/>
                </a:solidFill>
                <a:latin typeface="Arial"/>
                <a:ea typeface="Arial"/>
              </a:rPr>
              <a:t>Title Text</a:t>
            </a:r>
            <a:endParaRPr lang="en-US" sz="3600" b="0" strike="noStrike" spc="-1">
              <a:solidFill>
                <a:srgbClr val="000000"/>
              </a:solidFill>
              <a:latin typeface="Arial"/>
            </a:endParaRPr>
          </a:p>
        </p:txBody>
      </p:sp>
      <p:sp>
        <p:nvSpPr>
          <p:cNvPr id="54" name="PlaceHolder 2"/>
          <p:cNvSpPr>
            <a:spLocks noGrp="1"/>
          </p:cNvSpPr>
          <p:nvPr>
            <p:ph type="sldNum" idx="12"/>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5BB442DE-00B6-4CB1-99BE-BA4CE95AF42E}"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 name="PlaceHolder 1"/>
          <p:cNvSpPr>
            <a:spLocks noGrp="1"/>
          </p:cNvSpPr>
          <p:nvPr>
            <p:ph type="body"/>
          </p:nvPr>
        </p:nvSpPr>
        <p:spPr>
          <a:xfrm>
            <a:off x="311760" y="4230720"/>
            <a:ext cx="5998320" cy="604800"/>
          </a:xfrm>
          <a:prstGeom prst="rect">
            <a:avLst/>
          </a:prstGeom>
          <a:noFill/>
          <a:ln w="12600">
            <a:noFill/>
          </a:ln>
        </p:spPr>
        <p:txBody>
          <a:bodyPr lIns="91440" tIns="91440" rIns="91440" bIns="91440" anchor="ctr">
            <a:noAutofit/>
          </a:bodyPr>
          <a:lstStyle/>
          <a:p>
            <a:pPr marL="228600" indent="0" defTabSz="914400">
              <a:lnSpc>
                <a:spcPct val="100000"/>
              </a:lnSpc>
              <a:buNone/>
              <a:tabLst>
                <a:tab pos="0" algn="l"/>
              </a:tabLst>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58" name="PlaceHolder 2"/>
          <p:cNvSpPr>
            <a:spLocks noGrp="1"/>
          </p:cNvSpPr>
          <p:nvPr>
            <p:ph type="sldNum" idx="13"/>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4339D8F9-F261-45EF-8B29-639EDA5842FD}"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1106280"/>
            <a:ext cx="8520120" cy="196308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12000" b="0" strike="noStrike" spc="-1">
                <a:solidFill>
                  <a:srgbClr val="000000"/>
                </a:solidFill>
                <a:latin typeface="Arial"/>
                <a:ea typeface="Arial"/>
              </a:rPr>
              <a:t>xx%</a:t>
            </a:r>
            <a:endParaRPr lang="en-US" sz="12000" b="0" strike="noStrike" spc="-1">
              <a:solidFill>
                <a:srgbClr val="000000"/>
              </a:solidFill>
              <a:latin typeface="Arial"/>
            </a:endParaRPr>
          </a:p>
        </p:txBody>
      </p:sp>
      <p:sp>
        <p:nvSpPr>
          <p:cNvPr id="62" name="PlaceHolder 2"/>
          <p:cNvSpPr>
            <a:spLocks noGrp="1"/>
          </p:cNvSpPr>
          <p:nvPr>
            <p:ph type="body"/>
          </p:nvPr>
        </p:nvSpPr>
        <p:spPr>
          <a:xfrm>
            <a:off x="311760" y="3152160"/>
            <a:ext cx="8520120" cy="1300320"/>
          </a:xfrm>
          <a:prstGeom prst="rect">
            <a:avLst/>
          </a:prstGeom>
          <a:noFill/>
          <a:ln w="12600">
            <a:noFill/>
          </a:ln>
        </p:spPr>
        <p:txBody>
          <a:bodyPr lIns="91440" tIns="91440" rIns="91440" bIns="91440" anchor="t">
            <a:noAutofit/>
          </a:bodyPr>
          <a:lstStyle/>
          <a:p>
            <a:pPr marL="457200" indent="-34308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63" name="PlaceHolder 3"/>
          <p:cNvSpPr>
            <a:spLocks noGrp="1"/>
          </p:cNvSpPr>
          <p:nvPr>
            <p:ph type="sldNum" idx="14"/>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6E4FC42C-4E67-438A-AE6E-4B11352357D5}"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PlaceHolder 1"/>
          <p:cNvSpPr>
            <a:spLocks noGrp="1"/>
          </p:cNvSpPr>
          <p:nvPr>
            <p:ph type="sldNum" idx="15"/>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18661F4D-19EE-4B1A-8144-F3ECB7587515}"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70" name="PlaceHolder 2"/>
          <p:cNvSpPr>
            <a:spLocks noGrp="1"/>
          </p:cNvSpPr>
          <p:nvPr>
            <p:ph type="body"/>
          </p:nvPr>
        </p:nvSpPr>
        <p:spPr>
          <a:xfrm>
            <a:off x="311760" y="1152360"/>
            <a:ext cx="8520120" cy="3416040"/>
          </a:xfrm>
          <a:prstGeom prst="rect">
            <a:avLst/>
          </a:prstGeom>
          <a:noFill/>
          <a:ln w="12600">
            <a:noFill/>
          </a:ln>
        </p:spPr>
        <p:txBody>
          <a:bodyPr lIns="91440" tIns="91440" rIns="91440" bIns="91440" anchor="t">
            <a:noAutofit/>
          </a:bodyPr>
          <a:lstStyle/>
          <a:p>
            <a:pPr marL="457200" indent="-34308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71" name="PlaceHolder 3"/>
          <p:cNvSpPr>
            <a:spLocks noGrp="1"/>
          </p:cNvSpPr>
          <p:nvPr>
            <p:ph type="sldNum" idx="16"/>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4F453CC5-6D17-4114-AA9E-2814F677E2EE}"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75" name="PlaceHolder 2"/>
          <p:cNvSpPr>
            <a:spLocks noGrp="1"/>
          </p:cNvSpPr>
          <p:nvPr>
            <p:ph type="body"/>
          </p:nvPr>
        </p:nvSpPr>
        <p:spPr>
          <a:xfrm>
            <a:off x="311760" y="1152360"/>
            <a:ext cx="3999600" cy="3416040"/>
          </a:xfrm>
          <a:prstGeom prst="rect">
            <a:avLst/>
          </a:prstGeom>
          <a:noFill/>
          <a:ln w="12600">
            <a:noFill/>
          </a:ln>
        </p:spPr>
        <p:txBody>
          <a:bodyPr lIns="91440" tIns="91440" rIns="91440" bIns="91440" anchor="t">
            <a:noAutofit/>
          </a:bodyPr>
          <a:lstStyle/>
          <a:p>
            <a:pPr marL="457200" indent="-31752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One</a:t>
            </a:r>
            <a:endParaRPr lang="en-US" sz="1400" b="0" strike="noStrike" spc="-1">
              <a:solidFill>
                <a:schemeClr val="accent2">
                  <a:lumOff val="21760"/>
                </a:schemeClr>
              </a:solidFill>
              <a:latin typeface="Arial"/>
            </a:endParaRPr>
          </a:p>
          <a:p>
            <a:pPr marL="965160" lvl="1"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Two</a:t>
            </a:r>
            <a:endParaRPr lang="en-US" sz="1400" b="0" strike="noStrike" spc="-1">
              <a:solidFill>
                <a:schemeClr val="accent2">
                  <a:lumOff val="21760"/>
                </a:schemeClr>
              </a:solidFill>
              <a:latin typeface="Arial"/>
            </a:endParaRPr>
          </a:p>
          <a:p>
            <a:pPr marL="1422360" lvl="2"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Three</a:t>
            </a:r>
            <a:endParaRPr lang="en-US" sz="1400" b="0" strike="noStrike" spc="-1">
              <a:solidFill>
                <a:schemeClr val="accent2">
                  <a:lumOff val="21760"/>
                </a:schemeClr>
              </a:solidFill>
              <a:latin typeface="Arial"/>
            </a:endParaRPr>
          </a:p>
          <a:p>
            <a:pPr marL="1879560" lvl="3"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Four</a:t>
            </a:r>
            <a:endParaRPr lang="en-US" sz="1400" b="0" strike="noStrike" spc="-1">
              <a:solidFill>
                <a:schemeClr val="accent2">
                  <a:lumOff val="21760"/>
                </a:schemeClr>
              </a:solidFill>
              <a:latin typeface="Arial"/>
            </a:endParaRPr>
          </a:p>
          <a:p>
            <a:pPr marL="2336760" lvl="4"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Five</a:t>
            </a:r>
            <a:endParaRPr lang="en-US" sz="1400" b="0" strike="noStrike" spc="-1">
              <a:solidFill>
                <a:schemeClr val="accent2">
                  <a:lumOff val="21760"/>
                </a:schemeClr>
              </a:solidFill>
              <a:latin typeface="Arial"/>
            </a:endParaRPr>
          </a:p>
        </p:txBody>
      </p:sp>
      <p:sp>
        <p:nvSpPr>
          <p:cNvPr id="76" name="PlaceHolder 3"/>
          <p:cNvSpPr>
            <a:spLocks noGrp="1"/>
          </p:cNvSpPr>
          <p:nvPr>
            <p:ph type="body"/>
          </p:nvPr>
        </p:nvSpPr>
        <p:spPr>
          <a:xfrm>
            <a:off x="4832280" y="1152360"/>
            <a:ext cx="3999600" cy="3416040"/>
          </a:xfrm>
          <a:prstGeom prst="rect">
            <a:avLst/>
          </a:prstGeom>
          <a:noFill/>
          <a:ln w="12600">
            <a:noFill/>
          </a:ln>
        </p:spPr>
        <p:txBody>
          <a:bodyPr lIns="91440" tIns="91440" rIns="91440" bIns="91440" anchor="t">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chemeClr val="accent2">
                    <a:lumOff val="21760"/>
                  </a:schemeClr>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chemeClr val="accent2">
                    <a:lumOff val="21760"/>
                  </a:schemeClr>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chemeClr val="accent2">
                    <a:lumOff val="21760"/>
                  </a:schemeClr>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chemeClr val="accent2">
                    <a:lumOff val="21760"/>
                  </a:schemeClr>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Seventh Outline Level</a:t>
            </a:r>
          </a:p>
        </p:txBody>
      </p:sp>
      <p:sp>
        <p:nvSpPr>
          <p:cNvPr id="77" name="PlaceHolder 4"/>
          <p:cNvSpPr>
            <a:spLocks noGrp="1"/>
          </p:cNvSpPr>
          <p:nvPr>
            <p:ph type="sldNum" idx="17"/>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BB68857C-01D6-4E7F-BE4B-846F975FB6F0}"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81" name="PlaceHolder 2"/>
          <p:cNvSpPr>
            <a:spLocks noGrp="1"/>
          </p:cNvSpPr>
          <p:nvPr>
            <p:ph type="sldNum" idx="18"/>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8DFBD446-434D-447A-A198-A0E721E99780}"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555480"/>
            <a:ext cx="2807640" cy="755280"/>
          </a:xfrm>
          <a:prstGeom prst="rect">
            <a:avLst/>
          </a:prstGeom>
          <a:noFill/>
          <a:ln w="12600">
            <a:noFill/>
          </a:ln>
        </p:spPr>
        <p:txBody>
          <a:bodyPr lIns="91440" tIns="91440" rIns="91440" bIns="91440" anchor="b">
            <a:noAutofit/>
          </a:bodyPr>
          <a:lstStyle/>
          <a:p>
            <a:pPr indent="0" defTabSz="914400">
              <a:lnSpc>
                <a:spcPct val="100000"/>
              </a:lnSpc>
              <a:buNone/>
              <a:tabLst>
                <a:tab pos="0" algn="l"/>
              </a:tabLst>
            </a:pPr>
            <a:r>
              <a:rPr lang="en-US" sz="2400" b="0" strike="noStrike" spc="-1">
                <a:solidFill>
                  <a:srgbClr val="000000"/>
                </a:solidFill>
                <a:latin typeface="Arial"/>
                <a:ea typeface="Arial"/>
              </a:rPr>
              <a:t>Title Text</a:t>
            </a:r>
            <a:endParaRPr lang="en-US" sz="2400" b="0" strike="noStrike" spc="-1">
              <a:solidFill>
                <a:srgbClr val="000000"/>
              </a:solidFill>
              <a:latin typeface="Arial"/>
            </a:endParaRPr>
          </a:p>
        </p:txBody>
      </p:sp>
      <p:sp>
        <p:nvSpPr>
          <p:cNvPr id="85" name="PlaceHolder 2"/>
          <p:cNvSpPr>
            <a:spLocks noGrp="1"/>
          </p:cNvSpPr>
          <p:nvPr>
            <p:ph type="body"/>
          </p:nvPr>
        </p:nvSpPr>
        <p:spPr>
          <a:xfrm>
            <a:off x="311760" y="1389600"/>
            <a:ext cx="2807640" cy="3179160"/>
          </a:xfrm>
          <a:prstGeom prst="rect">
            <a:avLst/>
          </a:prstGeom>
          <a:noFill/>
          <a:ln w="12600">
            <a:noFill/>
          </a:ln>
        </p:spPr>
        <p:txBody>
          <a:bodyPr lIns="91440" tIns="91440" rIns="91440" bIns="91440" anchor="t">
            <a:noAutofit/>
          </a:bodyPr>
          <a:lstStyle/>
          <a:p>
            <a:pPr marL="457200"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One</a:t>
            </a:r>
            <a:endParaRPr lang="en-US" sz="1200" b="0" strike="noStrike" spc="-1">
              <a:solidFill>
                <a:schemeClr val="accent2">
                  <a:lumOff val="21760"/>
                </a:schemeClr>
              </a:solidFill>
              <a:latin typeface="Arial"/>
            </a:endParaRPr>
          </a:p>
          <a:p>
            <a:pPr marL="914400" lvl="1"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Two</a:t>
            </a:r>
            <a:endParaRPr lang="en-US" sz="1200" b="0" strike="noStrike" spc="-1">
              <a:solidFill>
                <a:schemeClr val="accent2">
                  <a:lumOff val="21760"/>
                </a:schemeClr>
              </a:solidFill>
              <a:latin typeface="Arial"/>
            </a:endParaRPr>
          </a:p>
          <a:p>
            <a:pPr marL="1371600" lvl="2"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Three</a:t>
            </a:r>
            <a:endParaRPr lang="en-US" sz="1200" b="0" strike="noStrike" spc="-1">
              <a:solidFill>
                <a:schemeClr val="accent2">
                  <a:lumOff val="21760"/>
                </a:schemeClr>
              </a:solidFill>
              <a:latin typeface="Arial"/>
            </a:endParaRPr>
          </a:p>
          <a:p>
            <a:pPr marL="1828800" lvl="3"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Four</a:t>
            </a:r>
            <a:endParaRPr lang="en-US" sz="1200" b="0" strike="noStrike" spc="-1">
              <a:solidFill>
                <a:schemeClr val="accent2">
                  <a:lumOff val="21760"/>
                </a:schemeClr>
              </a:solidFill>
              <a:latin typeface="Arial"/>
            </a:endParaRPr>
          </a:p>
          <a:p>
            <a:pPr marL="2286000" lvl="4"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Five</a:t>
            </a:r>
            <a:endParaRPr lang="en-US" sz="1200" b="0" strike="noStrike" spc="-1">
              <a:solidFill>
                <a:schemeClr val="accent2">
                  <a:lumOff val="21760"/>
                </a:schemeClr>
              </a:solidFill>
              <a:latin typeface="Arial"/>
            </a:endParaRPr>
          </a:p>
        </p:txBody>
      </p:sp>
      <p:sp>
        <p:nvSpPr>
          <p:cNvPr id="86" name="PlaceHolder 3"/>
          <p:cNvSpPr>
            <a:spLocks noGrp="1"/>
          </p:cNvSpPr>
          <p:nvPr>
            <p:ph type="sldNum" idx="19"/>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B9965D73-AE37-41E2-9B95-85937023D2DC}"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12000" b="0" strike="noStrike" spc="-1">
                <a:solidFill>
                  <a:srgbClr val="000000"/>
                </a:solidFill>
                <a:latin typeface="Arial"/>
                <a:ea typeface="Arial"/>
              </a:rPr>
              <a:t>xx%</a:t>
            </a:r>
            <a:endParaRPr lang="en-US" sz="12000" b="0" strike="noStrike" spc="-1">
              <a:solidFill>
                <a:srgbClr val="000000"/>
              </a:solidFill>
              <a:latin typeface="Arial"/>
            </a:endParaRPr>
          </a:p>
        </p:txBody>
      </p:sp>
      <p:sp>
        <p:nvSpPr>
          <p:cNvPr id="6" name="PlaceHolder 2"/>
          <p:cNvSpPr>
            <a:spLocks noGrp="1"/>
          </p:cNvSpPr>
          <p:nvPr>
            <p:ph type="body"/>
          </p:nvPr>
        </p:nvSpPr>
        <p:spPr>
          <a:xfrm>
            <a:off x="311760" y="3152160"/>
            <a:ext cx="8520120" cy="1300320"/>
          </a:xfrm>
          <a:prstGeom prst="rect">
            <a:avLst/>
          </a:prstGeom>
          <a:noFill/>
          <a:ln w="12600">
            <a:noFill/>
          </a:ln>
        </p:spPr>
        <p:txBody>
          <a:bodyPr lIns="91440" tIns="91440" rIns="91440" bIns="91440" anchor="t">
            <a:noAutofit/>
          </a:bodyPr>
          <a:lstStyle/>
          <a:p>
            <a:pPr marL="457200" indent="-34308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7" name="PlaceHolder 3"/>
          <p:cNvSpPr>
            <a:spLocks noGrp="1"/>
          </p:cNvSpPr>
          <p:nvPr>
            <p:ph type="sldNum" idx="2"/>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4F130B90-785D-4E8F-8C7D-931055075202}"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490320" y="450000"/>
            <a:ext cx="6367320" cy="4090320"/>
          </a:xfrm>
          <a:prstGeom prst="rect">
            <a:avLst/>
          </a:prstGeom>
          <a:noFill/>
          <a:ln w="12600">
            <a:noFill/>
          </a:ln>
        </p:spPr>
        <p:txBody>
          <a:bodyPr lIns="91440" tIns="91440" rIns="91440" bIns="91440" anchor="ctr">
            <a:noAutofit/>
          </a:bodyPr>
          <a:lstStyle/>
          <a:p>
            <a:pPr indent="0" defTabSz="914400">
              <a:lnSpc>
                <a:spcPct val="100000"/>
              </a:lnSpc>
              <a:buNone/>
              <a:tabLst>
                <a:tab pos="0" algn="l"/>
              </a:tabLst>
            </a:pPr>
            <a:r>
              <a:rPr lang="en-US" sz="4800" b="0" strike="noStrike" spc="-1">
                <a:solidFill>
                  <a:srgbClr val="000000"/>
                </a:solidFill>
                <a:latin typeface="Arial"/>
                <a:ea typeface="Arial"/>
              </a:rPr>
              <a:t>Title Text</a:t>
            </a:r>
            <a:endParaRPr lang="en-US" sz="4800" b="0" strike="noStrike" spc="-1">
              <a:solidFill>
                <a:srgbClr val="000000"/>
              </a:solidFill>
              <a:latin typeface="Arial"/>
            </a:endParaRPr>
          </a:p>
        </p:txBody>
      </p:sp>
      <p:sp>
        <p:nvSpPr>
          <p:cNvPr id="90" name="PlaceHolder 2"/>
          <p:cNvSpPr>
            <a:spLocks noGrp="1"/>
          </p:cNvSpPr>
          <p:nvPr>
            <p:ph type="sldNum" idx="20"/>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F466AC8B-4DBA-4666-A51A-9C2976AD1130}"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Google Shape;36;p9"/>
          <p:cNvSpPr/>
          <p:nvPr/>
        </p:nvSpPr>
        <p:spPr>
          <a:xfrm>
            <a:off x="4572000" y="0"/>
            <a:ext cx="4571640" cy="5143320"/>
          </a:xfrm>
          <a:prstGeom prst="rect">
            <a:avLst/>
          </a:prstGeom>
          <a:solidFill>
            <a:srgbClr val="EEEEEE"/>
          </a:solidFill>
          <a:ln w="1270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tabLst>
                <a:tab pos="0" algn="l"/>
              </a:tabLst>
            </a:pPr>
            <a:endParaRPr lang="en-US" sz="1400" b="0" strike="noStrike" spc="-1">
              <a:solidFill>
                <a:srgbClr val="000000"/>
              </a:solidFill>
              <a:latin typeface="Arial"/>
              <a:ea typeface="Arial"/>
            </a:endParaRPr>
          </a:p>
        </p:txBody>
      </p:sp>
      <p:sp>
        <p:nvSpPr>
          <p:cNvPr id="94" name="PlaceHolder 1"/>
          <p:cNvSpPr>
            <a:spLocks noGrp="1"/>
          </p:cNvSpPr>
          <p:nvPr>
            <p:ph type="title"/>
          </p:nvPr>
        </p:nvSpPr>
        <p:spPr>
          <a:xfrm>
            <a:off x="265680" y="1233000"/>
            <a:ext cx="4044960" cy="148212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4200" b="0" strike="noStrike" spc="-1">
                <a:solidFill>
                  <a:srgbClr val="000000"/>
                </a:solidFill>
                <a:latin typeface="Arial"/>
                <a:ea typeface="Arial"/>
              </a:rPr>
              <a:t>Title Text</a:t>
            </a:r>
            <a:endParaRPr lang="en-US" sz="4200" b="0" strike="noStrike" spc="-1">
              <a:solidFill>
                <a:srgbClr val="000000"/>
              </a:solidFill>
              <a:latin typeface="Arial"/>
            </a:endParaRPr>
          </a:p>
        </p:txBody>
      </p:sp>
      <p:sp>
        <p:nvSpPr>
          <p:cNvPr id="95" name="PlaceHolder 2"/>
          <p:cNvSpPr>
            <a:spLocks noGrp="1"/>
          </p:cNvSpPr>
          <p:nvPr>
            <p:ph type="body"/>
          </p:nvPr>
        </p:nvSpPr>
        <p:spPr>
          <a:xfrm>
            <a:off x="265680" y="2802960"/>
            <a:ext cx="4044960" cy="1234800"/>
          </a:xfrm>
          <a:prstGeom prst="rect">
            <a:avLst/>
          </a:prstGeom>
          <a:noFill/>
          <a:ln w="12600">
            <a:noFill/>
          </a:ln>
        </p:spPr>
        <p:txBody>
          <a:bodyPr lIns="91440" tIns="91440" rIns="91440" bIns="91440" anchor="t">
            <a:noAutofit/>
          </a:bodyPr>
          <a:lstStyle/>
          <a:p>
            <a:pPr marL="343080" indent="-228600" algn="ctr" defTabSz="914400">
              <a:lnSpc>
                <a:spcPct val="100000"/>
              </a:lnSpc>
              <a:buNone/>
              <a:tabLst>
                <a:tab pos="0" algn="l"/>
              </a:tabLst>
            </a:pPr>
            <a:r>
              <a:rPr lang="en-US" sz="2100" b="0" strike="noStrike" spc="-1">
                <a:solidFill>
                  <a:schemeClr val="accent2">
                    <a:lumOff val="21760"/>
                  </a:schemeClr>
                </a:solidFill>
                <a:latin typeface="Arial"/>
                <a:ea typeface="Arial"/>
              </a:rPr>
              <a:t>Body Level One</a:t>
            </a:r>
            <a:endParaRPr lang="en-US" sz="2100" b="0" strike="noStrike" spc="-1">
              <a:solidFill>
                <a:schemeClr val="accent2">
                  <a:lumOff val="21760"/>
                </a:schemeClr>
              </a:solidFill>
              <a:latin typeface="Arial"/>
            </a:endParaRPr>
          </a:p>
          <a:p>
            <a:pPr marL="343080" indent="254160" algn="ctr" defTabSz="914400">
              <a:lnSpc>
                <a:spcPct val="100000"/>
              </a:lnSpc>
              <a:buNone/>
              <a:tabLst>
                <a:tab pos="0" algn="l"/>
              </a:tabLst>
            </a:pPr>
            <a:r>
              <a:rPr lang="en-US" sz="2100" b="0" strike="noStrike" spc="-1">
                <a:solidFill>
                  <a:schemeClr val="accent2">
                    <a:lumOff val="21760"/>
                  </a:schemeClr>
                </a:solidFill>
                <a:latin typeface="Arial"/>
                <a:ea typeface="Arial"/>
              </a:rPr>
              <a:t>Body Level Two</a:t>
            </a:r>
            <a:endParaRPr lang="en-US" sz="2100" b="0" strike="noStrike" spc="-1">
              <a:solidFill>
                <a:schemeClr val="accent2">
                  <a:lumOff val="21760"/>
                </a:schemeClr>
              </a:solidFill>
              <a:latin typeface="Arial"/>
            </a:endParaRPr>
          </a:p>
          <a:p>
            <a:pPr marL="343080" indent="711360" algn="ctr" defTabSz="914400">
              <a:lnSpc>
                <a:spcPct val="100000"/>
              </a:lnSpc>
              <a:buNone/>
              <a:tabLst>
                <a:tab pos="0" algn="l"/>
              </a:tabLst>
            </a:pPr>
            <a:r>
              <a:rPr lang="en-US" sz="2100" b="0" strike="noStrike" spc="-1">
                <a:solidFill>
                  <a:schemeClr val="accent2">
                    <a:lumOff val="21760"/>
                  </a:schemeClr>
                </a:solidFill>
                <a:latin typeface="Arial"/>
                <a:ea typeface="Arial"/>
              </a:rPr>
              <a:t>Body Level Three</a:t>
            </a:r>
            <a:endParaRPr lang="en-US" sz="2100" b="0" strike="noStrike" spc="-1">
              <a:solidFill>
                <a:schemeClr val="accent2">
                  <a:lumOff val="21760"/>
                </a:schemeClr>
              </a:solidFill>
              <a:latin typeface="Arial"/>
            </a:endParaRPr>
          </a:p>
          <a:p>
            <a:pPr marL="343080" indent="1168560" algn="ctr" defTabSz="914400">
              <a:lnSpc>
                <a:spcPct val="100000"/>
              </a:lnSpc>
              <a:buNone/>
              <a:tabLst>
                <a:tab pos="0" algn="l"/>
              </a:tabLst>
            </a:pPr>
            <a:r>
              <a:rPr lang="en-US" sz="2100" b="0" strike="noStrike" spc="-1">
                <a:solidFill>
                  <a:schemeClr val="accent2">
                    <a:lumOff val="21760"/>
                  </a:schemeClr>
                </a:solidFill>
                <a:latin typeface="Arial"/>
                <a:ea typeface="Arial"/>
              </a:rPr>
              <a:t>Body Level Four</a:t>
            </a:r>
            <a:endParaRPr lang="en-US" sz="2100" b="0" strike="noStrike" spc="-1">
              <a:solidFill>
                <a:schemeClr val="accent2">
                  <a:lumOff val="21760"/>
                </a:schemeClr>
              </a:solidFill>
              <a:latin typeface="Arial"/>
            </a:endParaRPr>
          </a:p>
          <a:p>
            <a:pPr marL="343080" indent="1625760" algn="ctr" defTabSz="914400">
              <a:lnSpc>
                <a:spcPct val="100000"/>
              </a:lnSpc>
              <a:buNone/>
              <a:tabLst>
                <a:tab pos="0" algn="l"/>
              </a:tabLst>
            </a:pPr>
            <a:r>
              <a:rPr lang="en-US" sz="2100" b="0" strike="noStrike" spc="-1">
                <a:solidFill>
                  <a:schemeClr val="accent2">
                    <a:lumOff val="21760"/>
                  </a:schemeClr>
                </a:solidFill>
                <a:latin typeface="Arial"/>
                <a:ea typeface="Arial"/>
              </a:rPr>
              <a:t>Body Level Five</a:t>
            </a:r>
            <a:endParaRPr lang="en-US" sz="2100" b="0" strike="noStrike" spc="-1">
              <a:solidFill>
                <a:schemeClr val="accent2">
                  <a:lumOff val="21760"/>
                </a:schemeClr>
              </a:solidFill>
              <a:latin typeface="Arial"/>
            </a:endParaRPr>
          </a:p>
        </p:txBody>
      </p:sp>
      <p:sp>
        <p:nvSpPr>
          <p:cNvPr id="96" name="PlaceHolder 3"/>
          <p:cNvSpPr>
            <a:spLocks noGrp="1"/>
          </p:cNvSpPr>
          <p:nvPr>
            <p:ph type="body"/>
          </p:nvPr>
        </p:nvSpPr>
        <p:spPr>
          <a:xfrm>
            <a:off x="4939560" y="723960"/>
            <a:ext cx="3836520" cy="3694680"/>
          </a:xfrm>
          <a:prstGeom prst="rect">
            <a:avLst/>
          </a:prstGeom>
          <a:noFill/>
          <a:ln w="12600">
            <a:noFill/>
          </a:ln>
        </p:spPr>
        <p:txBody>
          <a:bodyPr lIns="91440" tIns="91440" rIns="91440" bIns="91440" anchor="ctr">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chemeClr val="accent2">
                    <a:lumOff val="21760"/>
                  </a:schemeClr>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chemeClr val="accent2">
                    <a:lumOff val="21760"/>
                  </a:schemeClr>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chemeClr val="accent2">
                    <a:lumOff val="21760"/>
                  </a:schemeClr>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chemeClr val="accent2">
                    <a:lumOff val="21760"/>
                  </a:schemeClr>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Seventh Outline Level</a:t>
            </a:r>
          </a:p>
        </p:txBody>
      </p:sp>
      <p:sp>
        <p:nvSpPr>
          <p:cNvPr id="97" name="PlaceHolder 4"/>
          <p:cNvSpPr>
            <a:spLocks noGrp="1"/>
          </p:cNvSpPr>
          <p:nvPr>
            <p:ph type="sldNum" idx="21"/>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FB279056-2257-4D01-A98A-DDA90BA2CDA1}"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 name="PlaceHolder 1"/>
          <p:cNvSpPr>
            <a:spLocks noGrp="1"/>
          </p:cNvSpPr>
          <p:nvPr>
            <p:ph type="body"/>
          </p:nvPr>
        </p:nvSpPr>
        <p:spPr>
          <a:xfrm>
            <a:off x="311760" y="4230720"/>
            <a:ext cx="5998320" cy="604800"/>
          </a:xfrm>
          <a:prstGeom prst="rect">
            <a:avLst/>
          </a:prstGeom>
          <a:noFill/>
          <a:ln w="12600">
            <a:noFill/>
          </a:ln>
        </p:spPr>
        <p:txBody>
          <a:bodyPr lIns="91440" tIns="91440" rIns="91440" bIns="91440" anchor="ctr">
            <a:noAutofit/>
          </a:bodyPr>
          <a:lstStyle/>
          <a:p>
            <a:pPr marL="228600" indent="0" defTabSz="914400">
              <a:lnSpc>
                <a:spcPct val="100000"/>
              </a:lnSpc>
              <a:buNone/>
              <a:tabLst>
                <a:tab pos="0" algn="l"/>
              </a:tabLst>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101" name="PlaceHolder 2"/>
          <p:cNvSpPr>
            <a:spLocks noGrp="1"/>
          </p:cNvSpPr>
          <p:nvPr>
            <p:ph type="sldNum" idx="22"/>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F937D26C-1695-479B-BE38-C663D5306FDA}"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sldNum" idx="3"/>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11D28565-D544-4672-9EE3-7DB5150EBCE0}"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20120" cy="205236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5200" b="0" strike="noStrike" spc="-1">
                <a:solidFill>
                  <a:srgbClr val="000000"/>
                </a:solidFill>
                <a:latin typeface="Arial"/>
                <a:ea typeface="Arial"/>
              </a:rPr>
              <a:t>Title Text</a:t>
            </a:r>
            <a:endParaRPr lang="en-US" sz="5200" b="0" strike="noStrike" spc="-1">
              <a:solidFill>
                <a:srgbClr val="000000"/>
              </a:solidFill>
              <a:latin typeface="Arial"/>
            </a:endParaRPr>
          </a:p>
        </p:txBody>
      </p:sp>
      <p:sp>
        <p:nvSpPr>
          <p:cNvPr id="14" name="PlaceHolder 2"/>
          <p:cNvSpPr>
            <a:spLocks noGrp="1"/>
          </p:cNvSpPr>
          <p:nvPr>
            <p:ph type="body"/>
          </p:nvPr>
        </p:nvSpPr>
        <p:spPr>
          <a:xfrm>
            <a:off x="311760" y="2834280"/>
            <a:ext cx="8520120" cy="792360"/>
          </a:xfrm>
          <a:prstGeom prst="rect">
            <a:avLst/>
          </a:prstGeom>
          <a:noFill/>
          <a:ln w="12600">
            <a:noFill/>
          </a:ln>
        </p:spPr>
        <p:txBody>
          <a:bodyPr lIns="91440" tIns="91440" rIns="91440" bIns="91440" anchor="t">
            <a:noAutofit/>
          </a:bodyPr>
          <a:lstStyle/>
          <a:p>
            <a:pPr marL="343080" indent="-228600" algn="ctr" defTabSz="914400">
              <a:lnSpc>
                <a:spcPct val="100000"/>
              </a:lnSpc>
              <a:buNone/>
              <a:tabLst>
                <a:tab pos="0" algn="l"/>
              </a:tabLst>
            </a:pPr>
            <a:r>
              <a:rPr lang="en-US" sz="2800" b="0" strike="noStrike" spc="-1">
                <a:solidFill>
                  <a:schemeClr val="accent2">
                    <a:lumOff val="21760"/>
                  </a:schemeClr>
                </a:solidFill>
                <a:latin typeface="Arial"/>
                <a:ea typeface="Arial"/>
              </a:rPr>
              <a:t>Body Level One</a:t>
            </a:r>
            <a:endParaRPr lang="en-US" sz="2800" b="0" strike="noStrike" spc="-1">
              <a:solidFill>
                <a:schemeClr val="accent2">
                  <a:lumOff val="21760"/>
                </a:schemeClr>
              </a:solidFill>
              <a:latin typeface="Arial"/>
            </a:endParaRPr>
          </a:p>
          <a:p>
            <a:pPr marL="343080" indent="254160" algn="ctr" defTabSz="914400">
              <a:lnSpc>
                <a:spcPct val="100000"/>
              </a:lnSpc>
              <a:buNone/>
              <a:tabLst>
                <a:tab pos="0" algn="l"/>
              </a:tabLst>
            </a:pPr>
            <a:r>
              <a:rPr lang="en-US" sz="2800" b="0" strike="noStrike" spc="-1">
                <a:solidFill>
                  <a:schemeClr val="accent2">
                    <a:lumOff val="21760"/>
                  </a:schemeClr>
                </a:solidFill>
                <a:latin typeface="Arial"/>
                <a:ea typeface="Arial"/>
              </a:rPr>
              <a:t>Body Level Two</a:t>
            </a:r>
            <a:endParaRPr lang="en-US" sz="2800" b="0" strike="noStrike" spc="-1">
              <a:solidFill>
                <a:schemeClr val="accent2">
                  <a:lumOff val="21760"/>
                </a:schemeClr>
              </a:solidFill>
              <a:latin typeface="Arial"/>
            </a:endParaRPr>
          </a:p>
          <a:p>
            <a:pPr marL="343080" indent="711360" algn="ctr" defTabSz="914400">
              <a:lnSpc>
                <a:spcPct val="100000"/>
              </a:lnSpc>
              <a:buNone/>
              <a:tabLst>
                <a:tab pos="0" algn="l"/>
              </a:tabLst>
            </a:pPr>
            <a:r>
              <a:rPr lang="en-US" sz="2800" b="0" strike="noStrike" spc="-1">
                <a:solidFill>
                  <a:schemeClr val="accent2">
                    <a:lumOff val="21760"/>
                  </a:schemeClr>
                </a:solidFill>
                <a:latin typeface="Arial"/>
                <a:ea typeface="Arial"/>
              </a:rPr>
              <a:t>Body Level Three</a:t>
            </a:r>
            <a:endParaRPr lang="en-US" sz="2800" b="0" strike="noStrike" spc="-1">
              <a:solidFill>
                <a:schemeClr val="accent2">
                  <a:lumOff val="21760"/>
                </a:schemeClr>
              </a:solidFill>
              <a:latin typeface="Arial"/>
            </a:endParaRPr>
          </a:p>
          <a:p>
            <a:pPr marL="343080" indent="1168560" algn="ctr" defTabSz="914400">
              <a:lnSpc>
                <a:spcPct val="100000"/>
              </a:lnSpc>
              <a:buNone/>
              <a:tabLst>
                <a:tab pos="0" algn="l"/>
              </a:tabLst>
            </a:pPr>
            <a:r>
              <a:rPr lang="en-US" sz="2800" b="0" strike="noStrike" spc="-1">
                <a:solidFill>
                  <a:schemeClr val="accent2">
                    <a:lumOff val="21760"/>
                  </a:schemeClr>
                </a:solidFill>
                <a:latin typeface="Arial"/>
                <a:ea typeface="Arial"/>
              </a:rPr>
              <a:t>Body Level Four</a:t>
            </a:r>
            <a:endParaRPr lang="en-US" sz="2800" b="0" strike="noStrike" spc="-1">
              <a:solidFill>
                <a:schemeClr val="accent2">
                  <a:lumOff val="21760"/>
                </a:schemeClr>
              </a:solidFill>
              <a:latin typeface="Arial"/>
            </a:endParaRPr>
          </a:p>
          <a:p>
            <a:pPr marL="343080" indent="1625760" algn="ctr" defTabSz="914400">
              <a:lnSpc>
                <a:spcPct val="100000"/>
              </a:lnSpc>
              <a:buNone/>
              <a:tabLst>
                <a:tab pos="0" algn="l"/>
              </a:tabLst>
            </a:pPr>
            <a:r>
              <a:rPr lang="en-US" sz="2800" b="0" strike="noStrike" spc="-1">
                <a:solidFill>
                  <a:schemeClr val="accent2">
                    <a:lumOff val="21760"/>
                  </a:schemeClr>
                </a:solidFill>
                <a:latin typeface="Arial"/>
                <a:ea typeface="Arial"/>
              </a:rPr>
              <a:t>Body Level Five</a:t>
            </a:r>
            <a:endParaRPr lang="en-US" sz="2800" b="0" strike="noStrike" spc="-1">
              <a:solidFill>
                <a:schemeClr val="accent2">
                  <a:lumOff val="21760"/>
                </a:schemeClr>
              </a:solidFill>
              <a:latin typeface="Arial"/>
            </a:endParaRPr>
          </a:p>
        </p:txBody>
      </p:sp>
      <p:sp>
        <p:nvSpPr>
          <p:cNvPr id="15" name="PlaceHolder 3"/>
          <p:cNvSpPr>
            <a:spLocks noGrp="1"/>
          </p:cNvSpPr>
          <p:nvPr>
            <p:ph type="sldNum" idx="4"/>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F83C2422-397A-4B04-8DD1-F25066441A0A}"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19" name="PlaceHolder 2"/>
          <p:cNvSpPr>
            <a:spLocks noGrp="1"/>
          </p:cNvSpPr>
          <p:nvPr>
            <p:ph type="body"/>
          </p:nvPr>
        </p:nvSpPr>
        <p:spPr>
          <a:xfrm>
            <a:off x="311760" y="1152360"/>
            <a:ext cx="3999600" cy="3416040"/>
          </a:xfrm>
          <a:prstGeom prst="rect">
            <a:avLst/>
          </a:prstGeom>
          <a:noFill/>
          <a:ln w="12600">
            <a:noFill/>
          </a:ln>
        </p:spPr>
        <p:txBody>
          <a:bodyPr lIns="91440" tIns="91440" rIns="91440" bIns="91440" anchor="t">
            <a:noAutofit/>
          </a:bodyPr>
          <a:lstStyle/>
          <a:p>
            <a:pPr marL="457200" indent="-31752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One</a:t>
            </a:r>
            <a:endParaRPr lang="en-US" sz="1400" b="0" strike="noStrike" spc="-1">
              <a:solidFill>
                <a:schemeClr val="accent2">
                  <a:lumOff val="21760"/>
                </a:schemeClr>
              </a:solidFill>
              <a:latin typeface="Arial"/>
            </a:endParaRPr>
          </a:p>
          <a:p>
            <a:pPr marL="965160" lvl="1"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Two</a:t>
            </a:r>
            <a:endParaRPr lang="en-US" sz="1400" b="0" strike="noStrike" spc="-1">
              <a:solidFill>
                <a:schemeClr val="accent2">
                  <a:lumOff val="21760"/>
                </a:schemeClr>
              </a:solidFill>
              <a:latin typeface="Arial"/>
            </a:endParaRPr>
          </a:p>
          <a:p>
            <a:pPr marL="1422360" lvl="2"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Three</a:t>
            </a:r>
            <a:endParaRPr lang="en-US" sz="1400" b="0" strike="noStrike" spc="-1">
              <a:solidFill>
                <a:schemeClr val="accent2">
                  <a:lumOff val="21760"/>
                </a:schemeClr>
              </a:solidFill>
              <a:latin typeface="Arial"/>
            </a:endParaRPr>
          </a:p>
          <a:p>
            <a:pPr marL="1879560" lvl="3"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Four</a:t>
            </a:r>
            <a:endParaRPr lang="en-US" sz="1400" b="0" strike="noStrike" spc="-1">
              <a:solidFill>
                <a:schemeClr val="accent2">
                  <a:lumOff val="21760"/>
                </a:schemeClr>
              </a:solidFill>
              <a:latin typeface="Arial"/>
            </a:endParaRPr>
          </a:p>
          <a:p>
            <a:pPr marL="2336760" lvl="4"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Five</a:t>
            </a:r>
            <a:endParaRPr lang="en-US" sz="1400" b="0" strike="noStrike" spc="-1">
              <a:solidFill>
                <a:schemeClr val="accent2">
                  <a:lumOff val="21760"/>
                </a:schemeClr>
              </a:solidFill>
              <a:latin typeface="Arial"/>
            </a:endParaRPr>
          </a:p>
        </p:txBody>
      </p:sp>
      <p:sp>
        <p:nvSpPr>
          <p:cNvPr id="20" name="PlaceHolder 3"/>
          <p:cNvSpPr>
            <a:spLocks noGrp="1"/>
          </p:cNvSpPr>
          <p:nvPr>
            <p:ph type="body"/>
          </p:nvPr>
        </p:nvSpPr>
        <p:spPr>
          <a:xfrm>
            <a:off x="4832280" y="1152360"/>
            <a:ext cx="3999600" cy="3416040"/>
          </a:xfrm>
          <a:prstGeom prst="rect">
            <a:avLst/>
          </a:prstGeom>
          <a:noFill/>
          <a:ln w="12600">
            <a:noFill/>
          </a:ln>
        </p:spPr>
        <p:txBody>
          <a:bodyPr lIns="91440" tIns="91440" rIns="91440" bIns="91440" anchor="t">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chemeClr val="accent2">
                    <a:lumOff val="21760"/>
                  </a:schemeClr>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chemeClr val="accent2">
                    <a:lumOff val="21760"/>
                  </a:schemeClr>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chemeClr val="accent2">
                    <a:lumOff val="21760"/>
                  </a:schemeClr>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chemeClr val="accent2">
                    <a:lumOff val="21760"/>
                  </a:schemeClr>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Seventh Outline Level</a:t>
            </a:r>
          </a:p>
        </p:txBody>
      </p:sp>
      <p:sp>
        <p:nvSpPr>
          <p:cNvPr id="21" name="PlaceHolder 4"/>
          <p:cNvSpPr>
            <a:spLocks noGrp="1"/>
          </p:cNvSpPr>
          <p:nvPr>
            <p:ph type="sldNum" idx="5"/>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9EE13BED-6672-43F7-A3A5-039B48235F5B}"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25" name="PlaceHolder 2"/>
          <p:cNvSpPr>
            <a:spLocks noGrp="1"/>
          </p:cNvSpPr>
          <p:nvPr>
            <p:ph type="body"/>
          </p:nvPr>
        </p:nvSpPr>
        <p:spPr>
          <a:xfrm>
            <a:off x="311760" y="1152360"/>
            <a:ext cx="8520120" cy="3416040"/>
          </a:xfrm>
          <a:prstGeom prst="rect">
            <a:avLst/>
          </a:prstGeom>
          <a:noFill/>
          <a:ln w="12600">
            <a:noFill/>
          </a:ln>
        </p:spPr>
        <p:txBody>
          <a:bodyPr lIns="91440" tIns="91440" rIns="91440" bIns="91440" anchor="t">
            <a:noAutofit/>
          </a:bodyPr>
          <a:lstStyle/>
          <a:p>
            <a:pPr marL="457200" indent="-34308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26" name="PlaceHolder 3"/>
          <p:cNvSpPr>
            <a:spLocks noGrp="1"/>
          </p:cNvSpPr>
          <p:nvPr>
            <p:ph type="sldNum" idx="6"/>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D93F8F50-9992-407B-B16B-06A8DAD99692}"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2151000"/>
            <a:ext cx="8520120" cy="841320"/>
          </a:xfrm>
          <a:prstGeom prst="rect">
            <a:avLst/>
          </a:prstGeom>
          <a:noFill/>
          <a:ln w="12600">
            <a:noFill/>
          </a:ln>
        </p:spPr>
        <p:txBody>
          <a:bodyPr lIns="91440" tIns="91440" rIns="91440" bIns="91440" anchor="ctr">
            <a:noAutofit/>
          </a:bodyPr>
          <a:lstStyle/>
          <a:p>
            <a:pPr indent="0" algn="ctr" defTabSz="914400">
              <a:lnSpc>
                <a:spcPct val="100000"/>
              </a:lnSpc>
              <a:buNone/>
              <a:tabLst>
                <a:tab pos="0" algn="l"/>
              </a:tabLst>
            </a:pPr>
            <a:r>
              <a:rPr lang="en-US" sz="3600" b="0" strike="noStrike" spc="-1">
                <a:solidFill>
                  <a:srgbClr val="000000"/>
                </a:solidFill>
                <a:latin typeface="Arial"/>
                <a:ea typeface="Arial"/>
              </a:rPr>
              <a:t>Title Text</a:t>
            </a:r>
            <a:endParaRPr lang="en-US" sz="3600" b="0" strike="noStrike" spc="-1">
              <a:solidFill>
                <a:srgbClr val="000000"/>
              </a:solidFill>
              <a:latin typeface="Arial"/>
            </a:endParaRPr>
          </a:p>
        </p:txBody>
      </p:sp>
      <p:sp>
        <p:nvSpPr>
          <p:cNvPr id="30" name="PlaceHolder 2"/>
          <p:cNvSpPr>
            <a:spLocks noGrp="1"/>
          </p:cNvSpPr>
          <p:nvPr>
            <p:ph type="sldNum" idx="7"/>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249C04D0-4E58-4A7F-AF95-93A545420A7C}"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34" name="PlaceHolder 2"/>
          <p:cNvSpPr>
            <a:spLocks noGrp="1"/>
          </p:cNvSpPr>
          <p:nvPr>
            <p:ph type="sldNum" idx="8"/>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43CB1914-ECE5-49B5-800A-A18555D5CD1B}"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555480"/>
            <a:ext cx="2807640" cy="755280"/>
          </a:xfrm>
          <a:prstGeom prst="rect">
            <a:avLst/>
          </a:prstGeom>
          <a:noFill/>
          <a:ln w="12600">
            <a:noFill/>
          </a:ln>
        </p:spPr>
        <p:txBody>
          <a:bodyPr lIns="91440" tIns="91440" rIns="91440" bIns="91440" anchor="b">
            <a:noAutofit/>
          </a:bodyPr>
          <a:lstStyle/>
          <a:p>
            <a:pPr indent="0" defTabSz="914400">
              <a:lnSpc>
                <a:spcPct val="100000"/>
              </a:lnSpc>
              <a:buNone/>
              <a:tabLst>
                <a:tab pos="0" algn="l"/>
              </a:tabLst>
            </a:pPr>
            <a:r>
              <a:rPr lang="en-US" sz="2400" b="0" strike="noStrike" spc="-1">
                <a:solidFill>
                  <a:srgbClr val="000000"/>
                </a:solidFill>
                <a:latin typeface="Arial"/>
                <a:ea typeface="Arial"/>
              </a:rPr>
              <a:t>Title Text</a:t>
            </a:r>
            <a:endParaRPr lang="en-US" sz="2400" b="0" strike="noStrike" spc="-1">
              <a:solidFill>
                <a:srgbClr val="000000"/>
              </a:solidFill>
              <a:latin typeface="Arial"/>
            </a:endParaRPr>
          </a:p>
        </p:txBody>
      </p:sp>
      <p:sp>
        <p:nvSpPr>
          <p:cNvPr id="38" name="PlaceHolder 2"/>
          <p:cNvSpPr>
            <a:spLocks noGrp="1"/>
          </p:cNvSpPr>
          <p:nvPr>
            <p:ph type="body"/>
          </p:nvPr>
        </p:nvSpPr>
        <p:spPr>
          <a:xfrm>
            <a:off x="311760" y="1389600"/>
            <a:ext cx="2807640" cy="3179160"/>
          </a:xfrm>
          <a:prstGeom prst="rect">
            <a:avLst/>
          </a:prstGeom>
          <a:noFill/>
          <a:ln w="12600">
            <a:noFill/>
          </a:ln>
        </p:spPr>
        <p:txBody>
          <a:bodyPr lIns="91440" tIns="91440" rIns="91440" bIns="91440" anchor="t">
            <a:noAutofit/>
          </a:bodyPr>
          <a:lstStyle/>
          <a:p>
            <a:pPr marL="457200"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One</a:t>
            </a:r>
            <a:endParaRPr lang="en-US" sz="1200" b="0" strike="noStrike" spc="-1">
              <a:solidFill>
                <a:schemeClr val="accent2">
                  <a:lumOff val="21760"/>
                </a:schemeClr>
              </a:solidFill>
              <a:latin typeface="Arial"/>
            </a:endParaRPr>
          </a:p>
          <a:p>
            <a:pPr marL="914400" lvl="1"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Two</a:t>
            </a:r>
            <a:endParaRPr lang="en-US" sz="1200" b="0" strike="noStrike" spc="-1">
              <a:solidFill>
                <a:schemeClr val="accent2">
                  <a:lumOff val="21760"/>
                </a:schemeClr>
              </a:solidFill>
              <a:latin typeface="Arial"/>
            </a:endParaRPr>
          </a:p>
          <a:p>
            <a:pPr marL="1371600" lvl="2"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Three</a:t>
            </a:r>
            <a:endParaRPr lang="en-US" sz="1200" b="0" strike="noStrike" spc="-1">
              <a:solidFill>
                <a:schemeClr val="accent2">
                  <a:lumOff val="21760"/>
                </a:schemeClr>
              </a:solidFill>
              <a:latin typeface="Arial"/>
            </a:endParaRPr>
          </a:p>
          <a:p>
            <a:pPr marL="1828800" lvl="3"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Four</a:t>
            </a:r>
            <a:endParaRPr lang="en-US" sz="1200" b="0" strike="noStrike" spc="-1">
              <a:solidFill>
                <a:schemeClr val="accent2">
                  <a:lumOff val="21760"/>
                </a:schemeClr>
              </a:solidFill>
              <a:latin typeface="Arial"/>
            </a:endParaRPr>
          </a:p>
          <a:p>
            <a:pPr marL="2286000" lvl="4"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Five</a:t>
            </a:r>
            <a:endParaRPr lang="en-US" sz="1200" b="0" strike="noStrike" spc="-1">
              <a:solidFill>
                <a:schemeClr val="accent2">
                  <a:lumOff val="21760"/>
                </a:schemeClr>
              </a:solidFill>
              <a:latin typeface="Arial"/>
            </a:endParaRPr>
          </a:p>
        </p:txBody>
      </p:sp>
      <p:sp>
        <p:nvSpPr>
          <p:cNvPr id="39" name="PlaceHolder 3"/>
          <p:cNvSpPr>
            <a:spLocks noGrp="1"/>
          </p:cNvSpPr>
          <p:nvPr>
            <p:ph type="sldNum" idx="9"/>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DC0672EF-5AE8-4B98-A46B-B28E530F3013}"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230400"/>
            <a:ext cx="8520120" cy="205236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5200" b="0" strike="noStrike" spc="-1" dirty="0">
                <a:solidFill>
                  <a:srgbClr val="000000"/>
                </a:solidFill>
                <a:latin typeface="Arial"/>
                <a:ea typeface="Arial"/>
              </a:rPr>
              <a:t>CS 6476 Project 1</a:t>
            </a:r>
            <a:endParaRPr lang="en-US" sz="5200" b="0" strike="noStrike" spc="-1" dirty="0">
              <a:solidFill>
                <a:srgbClr val="000000"/>
              </a:solidFill>
              <a:latin typeface="Arial"/>
            </a:endParaRPr>
          </a:p>
        </p:txBody>
      </p:sp>
      <p:sp>
        <p:nvSpPr>
          <p:cNvPr id="105" name="PlaceHolder 2"/>
          <p:cNvSpPr>
            <a:spLocks noGrp="1"/>
          </p:cNvSpPr>
          <p:nvPr>
            <p:ph/>
          </p:nvPr>
        </p:nvSpPr>
        <p:spPr>
          <a:xfrm>
            <a:off x="311760" y="2320200"/>
            <a:ext cx="8520120" cy="1797120"/>
          </a:xfrm>
          <a:prstGeom prst="rect">
            <a:avLst/>
          </a:prstGeom>
          <a:noFill/>
          <a:ln w="12600">
            <a:noFill/>
          </a:ln>
        </p:spPr>
        <p:txBody>
          <a:bodyPr lIns="91440" tIns="91440" rIns="91440" bIns="91440" anchor="t">
            <a:normAutofit fontScale="93550"/>
          </a:bodyPr>
          <a:lstStyle/>
          <a:p>
            <a:pPr indent="0" algn="ctr" defTabSz="914400">
              <a:lnSpc>
                <a:spcPct val="100000"/>
              </a:lnSpc>
              <a:buNone/>
              <a:tabLst>
                <a:tab pos="0" algn="l"/>
              </a:tabLst>
            </a:pPr>
            <a:r>
              <a:rPr lang="en-US" sz="2800" b="0" strike="noStrike" spc="-1" dirty="0">
                <a:solidFill>
                  <a:schemeClr val="accent2">
                    <a:lumOff val="21760"/>
                  </a:schemeClr>
                </a:solidFill>
                <a:latin typeface="Arial"/>
                <a:ea typeface="Arial"/>
              </a:rPr>
              <a:t>[name]</a:t>
            </a:r>
            <a:endParaRPr lang="en-US" sz="2800" b="0" strike="noStrike" spc="-1" dirty="0">
              <a:solidFill>
                <a:schemeClr val="accent2">
                  <a:lumOff val="21760"/>
                </a:schemeClr>
              </a:solidFill>
              <a:latin typeface="Arial"/>
            </a:endParaRPr>
          </a:p>
          <a:p>
            <a:pPr indent="0" algn="ctr" defTabSz="914400">
              <a:lnSpc>
                <a:spcPct val="100000"/>
              </a:lnSpc>
              <a:buNone/>
              <a:tabLst>
                <a:tab pos="0" algn="l"/>
              </a:tabLst>
            </a:pPr>
            <a:r>
              <a:rPr lang="en-US" sz="2800" b="0" strike="noStrike" spc="-1" dirty="0">
                <a:solidFill>
                  <a:schemeClr val="accent2">
                    <a:lumOff val="21760"/>
                  </a:schemeClr>
                </a:solidFill>
                <a:latin typeface="Arial"/>
                <a:ea typeface="Arial"/>
              </a:rPr>
              <a:t>[GT email]</a:t>
            </a:r>
            <a:endParaRPr lang="en-US" sz="2800" b="0" strike="noStrike" spc="-1" dirty="0">
              <a:solidFill>
                <a:schemeClr val="accent2">
                  <a:lumOff val="21760"/>
                </a:schemeClr>
              </a:solidFill>
              <a:latin typeface="Arial"/>
            </a:endParaRPr>
          </a:p>
          <a:p>
            <a:pPr indent="0" algn="ctr" defTabSz="914400">
              <a:lnSpc>
                <a:spcPct val="100000"/>
              </a:lnSpc>
              <a:buNone/>
              <a:tabLst>
                <a:tab pos="0" algn="l"/>
              </a:tabLst>
            </a:pPr>
            <a:r>
              <a:rPr lang="en-US" sz="2800" b="0" strike="noStrike" spc="-1" dirty="0">
                <a:solidFill>
                  <a:schemeClr val="accent2">
                    <a:lumOff val="21760"/>
                  </a:schemeClr>
                </a:solidFill>
                <a:latin typeface="Arial"/>
                <a:ea typeface="Arial"/>
              </a:rPr>
              <a:t>[GT username]</a:t>
            </a:r>
            <a:endParaRPr lang="en-US" sz="2800" b="0" strike="noStrike" spc="-1" dirty="0">
              <a:solidFill>
                <a:schemeClr val="accent2">
                  <a:lumOff val="21760"/>
                </a:schemeClr>
              </a:solidFill>
              <a:latin typeface="Arial"/>
            </a:endParaRPr>
          </a:p>
          <a:p>
            <a:pPr indent="0" algn="ctr" defTabSz="914400">
              <a:lnSpc>
                <a:spcPct val="100000"/>
              </a:lnSpc>
              <a:buNone/>
              <a:tabLst>
                <a:tab pos="0" algn="l"/>
              </a:tabLst>
            </a:pPr>
            <a:r>
              <a:rPr lang="en-US" sz="2800" b="0" strike="noStrike" spc="-1" dirty="0">
                <a:solidFill>
                  <a:schemeClr val="accent2">
                    <a:lumOff val="21760"/>
                  </a:schemeClr>
                </a:solidFill>
                <a:latin typeface="Arial"/>
                <a:ea typeface="Arial"/>
              </a:rPr>
              <a:t>[GTID]</a:t>
            </a:r>
            <a:endParaRPr lang="en-US" sz="2800" b="0" strike="noStrike" spc="-1" dirty="0">
              <a:solidFill>
                <a:schemeClr val="accent2">
                  <a:lumOff val="21760"/>
                </a:schemeClr>
              </a:solidFill>
              <a:latin typeface="Arial"/>
            </a:endParaRPr>
          </a:p>
        </p:txBody>
      </p:sp>
      <p:sp>
        <p:nvSpPr>
          <p:cNvPr id="2" name="文本框 1">
            <a:extLst>
              <a:ext uri="{FF2B5EF4-FFF2-40B4-BE49-F238E27FC236}">
                <a16:creationId xmlns:a16="http://schemas.microsoft.com/office/drawing/2014/main" id="{9C8E1E0F-B8C5-CD10-B9B0-22480E78C574}"/>
              </a:ext>
            </a:extLst>
          </p:cNvPr>
          <p:cNvSpPr txBox="1"/>
          <p:nvPr/>
        </p:nvSpPr>
        <p:spPr>
          <a:xfrm>
            <a:off x="450109" y="56251"/>
            <a:ext cx="8243422" cy="1200329"/>
          </a:xfrm>
          <a:prstGeom prst="rect">
            <a:avLst/>
          </a:prstGeom>
          <a:noFill/>
        </p:spPr>
        <p:txBody>
          <a:bodyPr wrap="square" rtlCol="0">
            <a:spAutoFit/>
          </a:bodyPr>
          <a:lstStyle/>
          <a:p>
            <a:pPr marL="228600" indent="-228600" algn="ctr" defTabSz="914400">
              <a:lnSpc>
                <a:spcPct val="100000"/>
              </a:lnSpc>
              <a:spcBef>
                <a:spcPts val="1001"/>
              </a:spcBef>
              <a:tabLst>
                <a:tab pos="0" algn="l"/>
              </a:tabLst>
            </a:pPr>
            <a:r>
              <a:rPr lang="en-US" altLang="zh-CN" sz="1800" b="0" u="none" strike="noStrike" dirty="0">
                <a:solidFill>
                  <a:srgbClr val="C9211E"/>
                </a:solidFill>
                <a:uFillTx/>
                <a:latin typeface="Arial"/>
                <a:ea typeface="Arial"/>
              </a:rPr>
              <a:t>Warning: Do not delete slides.</a:t>
            </a:r>
            <a:br>
              <a:rPr lang="en-US" altLang="zh-CN" sz="1800" dirty="0"/>
            </a:br>
            <a:r>
              <a:rPr lang="en-US" altLang="zh-CN" sz="1800" b="1" u="none" strike="noStrike" dirty="0">
                <a:solidFill>
                  <a:srgbClr val="C9211E"/>
                </a:solidFill>
                <a:uFillTx/>
                <a:latin typeface="Arial"/>
                <a:ea typeface="Arial"/>
              </a:rPr>
              <a:t>This includes extra credit slides and any problems you do not complete</a:t>
            </a:r>
            <a:r>
              <a:rPr lang="en-US" altLang="zh-CN" sz="1800" b="0" u="none" strike="noStrike" dirty="0">
                <a:solidFill>
                  <a:srgbClr val="C9211E"/>
                </a:solidFill>
                <a:uFillTx/>
                <a:latin typeface="Arial"/>
                <a:ea typeface="Arial"/>
              </a:rPr>
              <a:t>. </a:t>
            </a:r>
            <a:r>
              <a:rPr lang="en-US" altLang="zh-CN" sz="1800" b="1" u="none" strike="noStrike" dirty="0">
                <a:solidFill>
                  <a:srgbClr val="C9211E"/>
                </a:solidFill>
                <a:uFillTx/>
                <a:latin typeface="Arial"/>
                <a:ea typeface="Arial"/>
              </a:rPr>
              <a:t>All problems, including extra credit, must be assigned to a slide on </a:t>
            </a:r>
            <a:r>
              <a:rPr lang="en-US" altLang="zh-CN" sz="1800" b="1" u="none" strike="noStrike" dirty="0" err="1">
                <a:solidFill>
                  <a:srgbClr val="C9211E"/>
                </a:solidFill>
                <a:uFillTx/>
                <a:latin typeface="Arial"/>
                <a:ea typeface="Arial"/>
              </a:rPr>
              <a:t>Gradescope</a:t>
            </a:r>
            <a:r>
              <a:rPr lang="en-US" altLang="zh-CN" sz="1800" b="0" u="none" strike="noStrike" dirty="0">
                <a:solidFill>
                  <a:srgbClr val="C9211E"/>
                </a:solidFill>
                <a:uFillTx/>
                <a:latin typeface="Arial"/>
                <a:ea typeface="Arial"/>
              </a:rPr>
              <a:t>.  Failure to follow this will result in a penalty</a:t>
            </a:r>
            <a:endParaRPr lang="en-US" altLang="zh-CN" sz="1800" b="0" u="none" strike="noStrike" dirty="0">
              <a:solidFill>
                <a:srgbClr val="000000"/>
              </a:solidFill>
              <a:uFillTx/>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2: Hybrid images with PyTorch</a:t>
            </a:r>
            <a:endParaRPr lang="en-US" sz="2690" b="0" strike="noStrike" spc="-1">
              <a:solidFill>
                <a:srgbClr val="000000"/>
              </a:solidFill>
              <a:latin typeface="Arial"/>
            </a:endParaRPr>
          </a:p>
        </p:txBody>
      </p:sp>
      <p:sp>
        <p:nvSpPr>
          <p:cNvPr id="131"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Submarine + Fish</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p:txBody>
      </p:sp>
      <p:sp>
        <p:nvSpPr>
          <p:cNvPr id="132"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Part 1 vs. Part 2</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[Compare the run-times of Parts 1 and 2 here, as calculated in project-1.ipynb. Which method is faster?]</a:t>
            </a:r>
            <a:endParaRPr lang="en-US" sz="1400" b="0" strike="noStrike" spc="-1">
              <a:solidFill>
                <a:schemeClr val="accent2">
                  <a:lumOff val="21760"/>
                </a:schemeClr>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3: Understanding input/output shapes in PyTorch</a:t>
            </a:r>
            <a:endParaRPr lang="en-US" sz="2690" b="0" strike="noStrike" spc="-1">
              <a:solidFill>
                <a:srgbClr val="000000"/>
              </a:solidFill>
              <a:latin typeface="Arial"/>
            </a:endParaRPr>
          </a:p>
        </p:txBody>
      </p:sp>
      <p:sp>
        <p:nvSpPr>
          <p:cNvPr id="134"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[Consider a 1-channel 5x5 image and a 3x3 filter. What are the output dimensions of a convolution with the following parameters?</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1, padding = 0?</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2, padding = 0?</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1, padding = 1?</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2, padding = 1?]</a:t>
            </a:r>
            <a:endParaRPr lang="en-US" sz="1400" b="0" strike="noStrike" spc="-1">
              <a:solidFill>
                <a:schemeClr val="accent2">
                  <a:lumOff val="21760"/>
                </a:schemeClr>
              </a:solidFill>
              <a:latin typeface="Arial"/>
            </a:endParaRPr>
          </a:p>
        </p:txBody>
      </p:sp>
      <p:sp>
        <p:nvSpPr>
          <p:cNvPr id="135"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[What are the input &amp; output dimensions of the convolutions of the dog image and a 3x3 filter  with the following parameters: </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1, padding = 0</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2, padding = 0</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1, padding = 1</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2, padding = 1?]</a:t>
            </a:r>
            <a:endParaRPr lang="en-US" sz="1400" b="0" strike="noStrike" spc="-1">
              <a:solidFill>
                <a:schemeClr val="accent2">
                  <a:lumOff val="21760"/>
                </a:schemeClr>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3: Understanding input/output shapes in PyTorch</a:t>
            </a:r>
            <a:endParaRPr lang="en-US" sz="2690" b="0" strike="noStrike" spc="-1">
              <a:solidFill>
                <a:srgbClr val="000000"/>
              </a:solidFill>
              <a:latin typeface="Arial"/>
            </a:endParaRPr>
          </a:p>
        </p:txBody>
      </p:sp>
      <p:sp>
        <p:nvSpPr>
          <p:cNvPr id="137" name="PlaceHolder 2"/>
          <p:cNvSpPr>
            <a:spLocks noGrp="1"/>
          </p:cNvSpPr>
          <p:nvPr>
            <p:ph/>
          </p:nvPr>
        </p:nvSpPr>
        <p:spPr>
          <a:xfrm>
            <a:off x="4486320" y="1152360"/>
            <a:ext cx="4143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[Section 3 of the handout gives equations to calculate output dimensions given filter size, stride, and padding. What is the intuition behind this equation?]</a:t>
            </a:r>
            <a:endParaRPr lang="en-US" sz="1400" b="0" strike="noStrike" spc="-1">
              <a:solidFill>
                <a:schemeClr val="accent2">
                  <a:lumOff val="21760"/>
                </a:schemeClr>
              </a:solidFill>
              <a:latin typeface="Arial"/>
            </a:endParaRPr>
          </a:p>
          <a:p>
            <a:pPr indent="0" defTabSz="914400">
              <a:lnSpc>
                <a:spcPct val="115000"/>
              </a:lnSpc>
              <a:buNone/>
              <a:tabLst>
                <a:tab pos="0" algn="l"/>
              </a:tabLst>
            </a:pPr>
            <a:endParaRPr lang="en-US" sz="1400" b="0" strike="noStrike" spc="-1">
              <a:solidFill>
                <a:schemeClr val="accent2">
                  <a:lumOff val="21760"/>
                </a:schemeClr>
              </a:solidFill>
              <a:latin typeface="Arial"/>
            </a:endParaRPr>
          </a:p>
        </p:txBody>
      </p:sp>
      <p:sp>
        <p:nvSpPr>
          <p:cNvPr id="138" name="Google Shape;176;p36"/>
          <p:cNvSpPr/>
          <p:nvPr/>
        </p:nvSpPr>
        <p:spPr>
          <a:xfrm>
            <a:off x="311760" y="1152360"/>
            <a:ext cx="3999600" cy="3416040"/>
          </a:xfrm>
          <a:prstGeom prst="rect">
            <a:avLst/>
          </a:prstGeom>
          <a:noFill/>
          <a:ln w="12700">
            <a:noFill/>
          </a:ln>
        </p:spPr>
        <p:style>
          <a:lnRef idx="0">
            <a:scrgbClr r="0" g="0" b="0"/>
          </a:lnRef>
          <a:fillRef idx="0">
            <a:scrgbClr r="0" g="0" b="0"/>
          </a:fillRef>
          <a:effectRef idx="0">
            <a:scrgbClr r="0" g="0" b="0"/>
          </a:effectRef>
          <a:fontRef idx="minor"/>
        </p:style>
        <p:txBody>
          <a:bodyPr tIns="91440" bIns="91440" anchor="t">
            <a:normAutofit/>
          </a:bodyPr>
          <a:lstStyle/>
          <a:p>
            <a:pPr defTabSz="914400">
              <a:lnSpc>
                <a:spcPct val="115000"/>
              </a:lnSpc>
              <a:tabLst>
                <a:tab pos="0" algn="l"/>
              </a:tabLst>
            </a:pPr>
            <a:r>
              <a:rPr lang="en-US" sz="1400" b="0" strike="noStrike" spc="-1">
                <a:solidFill>
                  <a:schemeClr val="accent2">
                    <a:lumOff val="21760"/>
                  </a:schemeClr>
                </a:solidFill>
                <a:latin typeface="Arial"/>
                <a:ea typeface="Arial"/>
              </a:rPr>
              <a:t>[How many filters did we apply to the dog image?]</a:t>
            </a:r>
            <a:endParaRPr lang="en-US" sz="14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3: Understanding input/output shapes in PyTorch</a:t>
            </a:r>
            <a:endParaRPr lang="en-US" sz="2690" b="0" strike="noStrike" spc="-1">
              <a:solidFill>
                <a:srgbClr val="000000"/>
              </a:solidFill>
              <a:latin typeface="Arial"/>
            </a:endParaRPr>
          </a:p>
        </p:txBody>
      </p:sp>
      <p:sp>
        <p:nvSpPr>
          <p:cNvPr id="140"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visualization 0 here]</a:t>
            </a:r>
            <a:endParaRPr lang="en-US" sz="1400" b="0" strike="noStrike" spc="-1">
              <a:solidFill>
                <a:schemeClr val="accent2">
                  <a:lumOff val="21760"/>
                </a:schemeClr>
              </a:solidFill>
              <a:latin typeface="Arial"/>
            </a:endParaRPr>
          </a:p>
        </p:txBody>
      </p:sp>
      <p:sp>
        <p:nvSpPr>
          <p:cNvPr id="141"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visualization 1 here]</a:t>
            </a:r>
            <a:endParaRPr lang="en-US" sz="1400" b="0" strike="noStrike" spc="-1">
              <a:solidFill>
                <a:schemeClr val="accent2">
                  <a:lumOff val="21760"/>
                </a:schemeClr>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3: Understanding input/output shapes in PyTorch</a:t>
            </a:r>
            <a:endParaRPr lang="en-US" sz="2690" b="0" strike="noStrike" spc="-1">
              <a:solidFill>
                <a:srgbClr val="000000"/>
              </a:solidFill>
              <a:latin typeface="Arial"/>
            </a:endParaRPr>
          </a:p>
        </p:txBody>
      </p:sp>
      <p:sp>
        <p:nvSpPr>
          <p:cNvPr id="143"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visualization 2 here]</a:t>
            </a:r>
            <a:endParaRPr lang="en-US" sz="1400" b="0" strike="noStrike" spc="-1">
              <a:solidFill>
                <a:schemeClr val="accent2">
                  <a:lumOff val="21760"/>
                </a:schemeClr>
              </a:solidFill>
              <a:latin typeface="Arial"/>
            </a:endParaRPr>
          </a:p>
        </p:txBody>
      </p:sp>
      <p:sp>
        <p:nvSpPr>
          <p:cNvPr id="144"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visualization 3 here]</a:t>
            </a:r>
            <a:endParaRPr lang="en-US" sz="1400" b="0" strike="noStrike" spc="-1">
              <a:solidFill>
                <a:schemeClr val="accent2">
                  <a:lumOff val="21760"/>
                </a:schemeClr>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4: Frequency Domain Convolutions</a:t>
            </a:r>
            <a:endParaRPr lang="en-US" sz="2690" b="0" strike="noStrike" spc="-1">
              <a:solidFill>
                <a:srgbClr val="000000"/>
              </a:solidFill>
              <a:latin typeface="Arial"/>
            </a:endParaRPr>
          </a:p>
        </p:txBody>
      </p:sp>
      <p:sp>
        <p:nvSpPr>
          <p:cNvPr id="146"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visualizations of the dog image in the spatial and frequency domain]</a:t>
            </a:r>
            <a:endParaRPr lang="en-US" sz="1400" b="0" strike="noStrike" spc="-1">
              <a:solidFill>
                <a:schemeClr val="accent2">
                  <a:lumOff val="21760"/>
                </a:schemeClr>
              </a:solidFill>
              <a:latin typeface="Arial"/>
            </a:endParaRPr>
          </a:p>
        </p:txBody>
      </p:sp>
      <p:sp>
        <p:nvSpPr>
          <p:cNvPr id="147"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visualizations of the blurred dog image in the spatial and frequency domain]</a:t>
            </a:r>
            <a:endParaRPr lang="en-US" sz="1400" b="0" strike="noStrike" spc="-1">
              <a:solidFill>
                <a:schemeClr val="accent2">
                  <a:lumOff val="21760"/>
                </a:schemeClr>
              </a:solidFill>
              <a:latin typeface="Arial"/>
            </a:endParaRPr>
          </a:p>
          <a:p>
            <a:pPr indent="0" defTabSz="914400">
              <a:lnSpc>
                <a:spcPct val="115000"/>
              </a:lnSpc>
              <a:buNone/>
              <a:tabLst>
                <a:tab pos="0" algn="l"/>
              </a:tabLst>
            </a:pPr>
            <a:endParaRPr lang="en-US" sz="1400" b="0" strike="noStrike" spc="-1">
              <a:solidFill>
                <a:schemeClr val="accent2">
                  <a:lumOff val="21760"/>
                </a:schemeClr>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4: Frequency Domain Convolutions</a:t>
            </a:r>
            <a:endParaRPr lang="en-US" sz="2690" b="0" strike="noStrike" spc="-1">
              <a:solidFill>
                <a:srgbClr val="000000"/>
              </a:solidFill>
              <a:latin typeface="Arial"/>
            </a:endParaRPr>
          </a:p>
        </p:txBody>
      </p:sp>
      <p:sp>
        <p:nvSpPr>
          <p:cNvPr id="149"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accent2">
                    <a:lumOff val="21760"/>
                  </a:schemeClr>
                </a:solidFill>
                <a:latin typeface="Arial"/>
                <a:ea typeface="Arial"/>
              </a:rPr>
              <a:t>[Insert the visualizations of the 2D Gaussian in the spatial and frequency domain]</a:t>
            </a:r>
            <a:endParaRPr lang="en-US" sz="1400" b="0" strike="noStrike" spc="-1" dirty="0">
              <a:solidFill>
                <a:schemeClr val="accent2">
                  <a:lumOff val="21760"/>
                </a:schemeClr>
              </a:solidFill>
              <a:latin typeface="Arial"/>
            </a:endParaRPr>
          </a:p>
        </p:txBody>
      </p:sp>
      <p:sp>
        <p:nvSpPr>
          <p:cNvPr id="150"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accent2">
                    <a:lumOff val="21760"/>
                  </a:schemeClr>
                </a:solidFill>
                <a:latin typeface="Arial"/>
                <a:ea typeface="Arial"/>
              </a:rPr>
              <a:t>[Try out some different cutoff values for the 2D Gaussian. </a:t>
            </a:r>
            <a:r>
              <a:rPr lang="en-US" sz="1400" spc="-1" dirty="0">
                <a:solidFill>
                  <a:schemeClr val="accent2">
                    <a:lumOff val="21760"/>
                  </a:schemeClr>
                </a:solidFill>
                <a:latin typeface="Arial"/>
                <a:ea typeface="Arial"/>
              </a:rPr>
              <a:t>What relationship do you notice between the cutoff value and the frequency domain representation? Why is that?</a:t>
            </a:r>
            <a:r>
              <a:rPr lang="en-US" sz="1400" b="0" strike="noStrike" spc="-1" dirty="0">
                <a:solidFill>
                  <a:schemeClr val="accent2">
                    <a:lumOff val="21760"/>
                  </a:schemeClr>
                </a:solidFill>
                <a:latin typeface="Arial"/>
                <a:ea typeface="Arial"/>
              </a:rPr>
              <a:t>]</a:t>
            </a:r>
            <a:endParaRPr lang="en-US" sz="1400" b="0" strike="noStrike" spc="-1" dirty="0">
              <a:solidFill>
                <a:schemeClr val="accent2">
                  <a:lumOff val="21760"/>
                </a:schemeClr>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4: Frequency Domain Convolutions</a:t>
            </a:r>
            <a:endParaRPr lang="en-US" sz="2690" b="0" strike="noStrike" spc="-1">
              <a:solidFill>
                <a:srgbClr val="000000"/>
              </a:solidFill>
              <a:latin typeface="Arial"/>
            </a:endParaRPr>
          </a:p>
        </p:txBody>
      </p:sp>
      <p:sp>
        <p:nvSpPr>
          <p:cNvPr id="152" name="PlaceHolder 2"/>
          <p:cNvSpPr>
            <a:spLocks noGrp="1"/>
          </p:cNvSpPr>
          <p:nvPr>
            <p:ph/>
          </p:nvPr>
        </p:nvSpPr>
        <p:spPr>
          <a:xfrm>
            <a:off x="311760" y="1152360"/>
            <a:ext cx="803916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[Briefly explain the Convolution Theorem and why this is related to deconvolution]</a:t>
            </a:r>
            <a:endParaRPr lang="en-US" sz="1400" b="0" strike="noStrike" spc="-1">
              <a:solidFill>
                <a:schemeClr val="accent2">
                  <a:lumOff val="21760"/>
                </a:schemeClr>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4: Frequency Domain Convolutions</a:t>
            </a:r>
            <a:endParaRPr lang="en-US" sz="2690" b="0" strike="noStrike" spc="-1">
              <a:solidFill>
                <a:srgbClr val="000000"/>
              </a:solidFill>
              <a:latin typeface="Arial"/>
            </a:endParaRPr>
          </a:p>
        </p:txBody>
      </p:sp>
      <p:sp>
        <p:nvSpPr>
          <p:cNvPr id="154"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visualizations of the mystery image in the spatial and frequency domain]</a:t>
            </a:r>
            <a:endParaRPr lang="en-US" sz="1400" b="0" strike="noStrike" spc="-1">
              <a:solidFill>
                <a:schemeClr val="accent2">
                  <a:lumOff val="21760"/>
                </a:schemeClr>
              </a:solidFill>
              <a:latin typeface="Arial"/>
            </a:endParaRPr>
          </a:p>
        </p:txBody>
      </p:sp>
      <p:sp>
        <p:nvSpPr>
          <p:cNvPr id="155"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visualizations of the mystery kernel in the spatial and frequency domain]</a:t>
            </a:r>
            <a:endParaRPr lang="en-US" sz="1400" b="0" strike="noStrike" spc="-1">
              <a:solidFill>
                <a:schemeClr val="accent2">
                  <a:lumOff val="21760"/>
                </a:schemeClr>
              </a:solidFill>
              <a:latin typeface="Arial"/>
            </a:endParaRPr>
          </a:p>
          <a:p>
            <a:pPr indent="0" defTabSz="914400">
              <a:lnSpc>
                <a:spcPct val="115000"/>
              </a:lnSpc>
              <a:buNone/>
              <a:tabLst>
                <a:tab pos="0" algn="l"/>
              </a:tabLst>
            </a:pPr>
            <a:endParaRPr lang="en-US" sz="1400" b="0" strike="noStrike" spc="-1">
              <a:solidFill>
                <a:schemeClr val="accent2">
                  <a:lumOff val="21760"/>
                </a:schemeClr>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4: Frequency Domain Convolutions</a:t>
            </a:r>
            <a:endParaRPr lang="en-US" sz="2690" b="0" strike="noStrike" spc="-1">
              <a:solidFill>
                <a:srgbClr val="000000"/>
              </a:solidFill>
              <a:latin typeface="Arial"/>
            </a:endParaRPr>
          </a:p>
        </p:txBody>
      </p:sp>
      <p:sp>
        <p:nvSpPr>
          <p:cNvPr id="157"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de-blurred mystery image and its visualizations in the spatial and frequency domain]</a:t>
            </a:r>
            <a:endParaRPr lang="en-US" sz="1400" b="0" strike="noStrike" spc="-1">
              <a:solidFill>
                <a:schemeClr val="accent2">
                  <a:lumOff val="21760"/>
                </a:schemeClr>
              </a:solidFill>
              <a:latin typeface="Arial"/>
            </a:endParaRPr>
          </a:p>
        </p:txBody>
      </p:sp>
      <p:sp>
        <p:nvSpPr>
          <p:cNvPr id="158"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de-blurred mystery image and its visualizations in the spatial and frequency domain after adding salt and pepper noise]</a:t>
            </a:r>
            <a:endParaRPr lang="en-US" sz="1400" b="0" strike="noStrike" spc="-1">
              <a:solidFill>
                <a:schemeClr val="accent2">
                  <a:lumOff val="2176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Image filtering</a:t>
            </a:r>
            <a:endParaRPr lang="en-US" sz="2690" b="0" strike="noStrike" spc="-1">
              <a:solidFill>
                <a:srgbClr val="000000"/>
              </a:solidFill>
              <a:latin typeface="Arial"/>
            </a:endParaRPr>
          </a:p>
        </p:txBody>
      </p:sp>
      <p:sp>
        <p:nvSpPr>
          <p:cNvPr id="107"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visualization of Gaussian kernel from project-1.ipynb here]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1D: </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2D:</a:t>
            </a:r>
            <a:endParaRPr lang="en-US" sz="1400" b="0" strike="noStrike" spc="-1">
              <a:solidFill>
                <a:schemeClr val="accent2">
                  <a:lumOff val="21760"/>
                </a:schemeClr>
              </a:solidFill>
              <a:latin typeface="Arial"/>
            </a:endParaRPr>
          </a:p>
        </p:txBody>
      </p:sp>
      <p:sp>
        <p:nvSpPr>
          <p:cNvPr id="108"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[Describe your implementation of my_conv2d_numpy() in words. Make sure to discuss padding, and the operations used between the filter and image.]</a:t>
            </a:r>
            <a:endParaRPr lang="en-US" sz="1400" b="0" strike="noStrike" spc="-1">
              <a:solidFill>
                <a:schemeClr val="accent2">
                  <a:lumOff val="21760"/>
                </a:schemeClr>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4: Frequency Domain Convolutions</a:t>
            </a:r>
            <a:endParaRPr lang="en-US" sz="2690" b="0" strike="noStrike" spc="-1">
              <a:solidFill>
                <a:srgbClr val="000000"/>
              </a:solidFill>
              <a:latin typeface="Arial"/>
            </a:endParaRPr>
          </a:p>
        </p:txBody>
      </p:sp>
      <p:sp>
        <p:nvSpPr>
          <p:cNvPr id="160" name="PlaceHolder 2"/>
          <p:cNvSpPr>
            <a:spLocks noGrp="1"/>
          </p:cNvSpPr>
          <p:nvPr>
            <p:ph/>
          </p:nvPr>
        </p:nvSpPr>
        <p:spPr>
          <a:xfrm>
            <a:off x="311760" y="1152360"/>
            <a:ext cx="41742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[What factors limit the potential uses of deconvolution in the real world? Give two possible factors]</a:t>
            </a:r>
            <a:endParaRPr lang="en-US" sz="1400" b="0" strike="noStrike" spc="-1">
              <a:solidFill>
                <a:schemeClr val="accent2">
                  <a:lumOff val="21760"/>
                </a:schemeClr>
              </a:solidFill>
              <a:latin typeface="Arial"/>
            </a:endParaRPr>
          </a:p>
        </p:txBody>
      </p:sp>
      <p:sp>
        <p:nvSpPr>
          <p:cNvPr id="161" name="Google Shape;169;p35"/>
          <p:cNvSpPr/>
          <p:nvPr/>
        </p:nvSpPr>
        <p:spPr>
          <a:xfrm>
            <a:off x="4657680" y="1152360"/>
            <a:ext cx="4174200" cy="3416040"/>
          </a:xfrm>
          <a:prstGeom prst="rect">
            <a:avLst/>
          </a:prstGeom>
          <a:noFill/>
          <a:ln w="12700">
            <a:noFill/>
          </a:ln>
        </p:spPr>
        <p:style>
          <a:lnRef idx="0">
            <a:scrgbClr r="0" g="0" b="0"/>
          </a:lnRef>
          <a:fillRef idx="0">
            <a:scrgbClr r="0" g="0" b="0"/>
          </a:fillRef>
          <a:effectRef idx="0">
            <a:scrgbClr r="0" g="0" b="0"/>
          </a:effectRef>
          <a:fontRef idx="minor"/>
        </p:style>
        <p:txBody>
          <a:bodyPr tIns="91440" bIns="91440" anchor="t">
            <a:normAutofit/>
          </a:bodyPr>
          <a:lstStyle/>
          <a:p>
            <a:pPr defTabSz="914400">
              <a:lnSpc>
                <a:spcPct val="115000"/>
              </a:lnSpc>
              <a:tabLst>
                <a:tab pos="0" algn="l"/>
              </a:tabLst>
            </a:pPr>
            <a:r>
              <a:rPr lang="en-US" sz="1400" b="0" strike="noStrike" spc="-1">
                <a:solidFill>
                  <a:schemeClr val="accent2">
                    <a:lumOff val="21760"/>
                  </a:schemeClr>
                </a:solidFill>
                <a:latin typeface="Arial"/>
                <a:ea typeface="Arial"/>
              </a:rPr>
              <a:t>[We performed two convolutions of the dog image with the same Gaussian (one in the spatial domain, one in the frequency domain). How do the two compare, and why might they be different?]</a:t>
            </a:r>
            <a:endParaRPr lang="en-US" sz="1400" b="0" strike="noStrike" spc="-1">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Conclusion</a:t>
            </a:r>
            <a:endParaRPr lang="en-US" sz="2690" b="0" strike="noStrike" spc="-1">
              <a:solidFill>
                <a:srgbClr val="000000"/>
              </a:solidFill>
              <a:latin typeface="Arial"/>
            </a:endParaRPr>
          </a:p>
        </p:txBody>
      </p:sp>
      <p:sp>
        <p:nvSpPr>
          <p:cNvPr id="163" name="PlaceHolder 2"/>
          <p:cNvSpPr>
            <a:spLocks noGrp="1"/>
          </p:cNvSpPr>
          <p:nvPr>
            <p:ph/>
          </p:nvPr>
        </p:nvSpPr>
        <p:spPr>
          <a:xfrm>
            <a:off x="311760" y="1152360"/>
            <a:ext cx="852012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800" b="0" strike="noStrike" spc="-1">
                <a:solidFill>
                  <a:schemeClr val="accent2">
                    <a:lumOff val="21760"/>
                  </a:schemeClr>
                </a:solidFill>
                <a:latin typeface="Arial"/>
                <a:ea typeface="Arial"/>
              </a:rPr>
              <a:t>[How does varying the cutoff frequency value or swapping images within a pair influences the resulting hybrid image?]</a:t>
            </a:r>
            <a:endParaRPr lang="en-US" sz="1800" b="0" strike="noStrike" spc="-1">
              <a:solidFill>
                <a:schemeClr val="accent2">
                  <a:lumOff val="21760"/>
                </a:schemeClr>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Image filtering</a:t>
            </a:r>
            <a:endParaRPr lang="en-US" sz="2690" b="0" strike="noStrike" spc="-1">
              <a:solidFill>
                <a:srgbClr val="000000"/>
              </a:solidFill>
              <a:latin typeface="Arial"/>
            </a:endParaRPr>
          </a:p>
        </p:txBody>
      </p:sp>
      <p:sp>
        <p:nvSpPr>
          <p:cNvPr id="110" name="PlaceHolder 2"/>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Small blur with a box filter</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the results from project-1.ipynb using 1b_cat.bmp with the box filter here]</a:t>
            </a:r>
            <a:endParaRPr lang="en-US" sz="1400" b="0" strike="noStrike" spc="-1">
              <a:solidFill>
                <a:schemeClr val="accent2">
                  <a:lumOff val="21760"/>
                </a:schemeClr>
              </a:solidFill>
              <a:latin typeface="Arial"/>
            </a:endParaRPr>
          </a:p>
        </p:txBody>
      </p:sp>
      <p:sp>
        <p:nvSpPr>
          <p:cNvPr id="111" name="PlaceHolder 3"/>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Identity filter</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the results from project-1.ipynb using 1b_cat.bmp with the identity filter here]</a:t>
            </a:r>
            <a:endParaRPr lang="en-US" sz="1400" b="0" strike="noStrike" spc="-1">
              <a:solidFill>
                <a:schemeClr val="accent2">
                  <a:lumOff val="21760"/>
                </a:schemeClr>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Image filtering</a:t>
            </a:r>
            <a:endParaRPr lang="en-US" sz="2690" b="0" strike="noStrike" spc="-1">
              <a:solidFill>
                <a:srgbClr val="000000"/>
              </a:solidFill>
              <a:latin typeface="Arial"/>
            </a:endParaRPr>
          </a:p>
        </p:txBody>
      </p:sp>
      <p:sp>
        <p:nvSpPr>
          <p:cNvPr id="113"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Sobel filter</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the results from project-1.ipynb using 1b_cat.bmp with the Sobel filter here]</a:t>
            </a:r>
            <a:endParaRPr lang="en-US" sz="1400" b="0" strike="noStrike" spc="-1">
              <a:solidFill>
                <a:schemeClr val="accent2">
                  <a:lumOff val="21760"/>
                </a:schemeClr>
              </a:solidFill>
              <a:latin typeface="Arial"/>
            </a:endParaRPr>
          </a:p>
        </p:txBody>
      </p:sp>
      <p:sp>
        <p:nvSpPr>
          <p:cNvPr id="114"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Discrete Laplacian filter</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the results from project-1.ipynb using 1b_cat.bmp with the discrete Laplacian filter here]</a:t>
            </a:r>
            <a:endParaRPr lang="en-US" sz="1400" b="0" strike="noStrike" spc="-1">
              <a:solidFill>
                <a:schemeClr val="accent2">
                  <a:lumOff val="21760"/>
                </a:schemeClr>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Hybrid images</a:t>
            </a:r>
            <a:endParaRPr lang="en-US" sz="2690" b="0" strike="noStrike" spc="-1">
              <a:solidFill>
                <a:srgbClr val="000000"/>
              </a:solidFill>
              <a:latin typeface="Arial"/>
            </a:endParaRPr>
          </a:p>
        </p:txBody>
      </p:sp>
      <p:sp>
        <p:nvSpPr>
          <p:cNvPr id="116"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[Describe the three main steps of create_hybrid_image() here. Explain how to ensure the output values are within the appropriate range for matplotlib visualizations.]</a:t>
            </a:r>
            <a:endParaRPr lang="en-US" sz="1400" b="0" strike="noStrike" spc="-1">
              <a:solidFill>
                <a:schemeClr val="accent2">
                  <a:lumOff val="21760"/>
                </a:schemeClr>
              </a:solidFill>
              <a:latin typeface="Arial"/>
            </a:endParaRPr>
          </a:p>
        </p:txBody>
      </p:sp>
      <p:sp>
        <p:nvSpPr>
          <p:cNvPr id="117"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Cat + Dog</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Cutoff frequency: [insert the value you used for this image pair]</a:t>
            </a:r>
            <a:endParaRPr lang="en-US" sz="1400" b="0" strike="noStrike" spc="-1">
              <a:solidFill>
                <a:schemeClr val="accent2">
                  <a:lumOff val="21760"/>
                </a:schemeClr>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Hybrid images</a:t>
            </a:r>
            <a:endParaRPr lang="en-US" sz="2690" b="0" strike="noStrike" spc="-1">
              <a:solidFill>
                <a:srgbClr val="000000"/>
              </a:solidFill>
              <a:latin typeface="Arial"/>
            </a:endParaRPr>
          </a:p>
        </p:txBody>
      </p:sp>
      <p:sp>
        <p:nvSpPr>
          <p:cNvPr id="119"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Motorcycle + Bicycle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Cutoff frequency: [insert the value you used for this image pair]</a:t>
            </a:r>
            <a:endParaRPr lang="en-US" sz="1400" b="0" strike="noStrike" spc="-1">
              <a:solidFill>
                <a:schemeClr val="accent2">
                  <a:lumOff val="21760"/>
                </a:schemeClr>
              </a:solidFill>
              <a:latin typeface="Arial"/>
            </a:endParaRPr>
          </a:p>
        </p:txBody>
      </p:sp>
      <p:sp>
        <p:nvSpPr>
          <p:cNvPr id="120"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Plane + Bird</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Cutoff frequency: [insert the value you used for this image pair]</a:t>
            </a:r>
            <a:endParaRPr lang="en-US" sz="1400" b="0" strike="noStrike" spc="-1">
              <a:solidFill>
                <a:schemeClr val="accent2">
                  <a:lumOff val="21760"/>
                </a:schemeClr>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Hybrid images</a:t>
            </a:r>
            <a:endParaRPr lang="en-US" sz="2690" b="0" strike="noStrike" spc="-1">
              <a:solidFill>
                <a:srgbClr val="000000"/>
              </a:solidFill>
              <a:latin typeface="Arial"/>
            </a:endParaRPr>
          </a:p>
        </p:txBody>
      </p:sp>
      <p:sp>
        <p:nvSpPr>
          <p:cNvPr id="122"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Einstein + Marilyn</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Cutoff frequency: [insert the value you used for this image pair]</a:t>
            </a:r>
            <a:endParaRPr lang="en-US" sz="1400" b="0" strike="noStrike" spc="-1">
              <a:solidFill>
                <a:schemeClr val="accent2">
                  <a:lumOff val="21760"/>
                </a:schemeClr>
              </a:solidFill>
              <a:latin typeface="Arial"/>
            </a:endParaRPr>
          </a:p>
        </p:txBody>
      </p:sp>
      <p:sp>
        <p:nvSpPr>
          <p:cNvPr id="123"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Submarine + Fish</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Cutoff frequency: [insert the value you used for this image pair]</a:t>
            </a:r>
            <a:endParaRPr lang="en-US" sz="1400" b="0" strike="noStrike" spc="-1">
              <a:solidFill>
                <a:schemeClr val="accent2">
                  <a:lumOff val="21760"/>
                </a:schemeClr>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2: Hybrid images with PyTorch</a:t>
            </a:r>
            <a:endParaRPr lang="en-US" sz="2690" b="0" strike="noStrike" spc="-1">
              <a:solidFill>
                <a:srgbClr val="000000"/>
              </a:solidFill>
              <a:latin typeface="Arial"/>
            </a:endParaRPr>
          </a:p>
        </p:txBody>
      </p:sp>
      <p:sp>
        <p:nvSpPr>
          <p:cNvPr id="125"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Cat + Dog</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p:txBody>
      </p:sp>
      <p:sp>
        <p:nvSpPr>
          <p:cNvPr id="126"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Motorcycle + Bicycle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2: Hybrid images with PyTorch</a:t>
            </a:r>
            <a:endParaRPr lang="en-US" sz="2690" b="0" strike="noStrike" spc="-1">
              <a:solidFill>
                <a:srgbClr val="000000"/>
              </a:solidFill>
              <a:latin typeface="Arial"/>
            </a:endParaRPr>
          </a:p>
        </p:txBody>
      </p:sp>
      <p:sp>
        <p:nvSpPr>
          <p:cNvPr id="128"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Plane + Bird</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p:txBody>
      </p:sp>
      <p:sp>
        <p:nvSpPr>
          <p:cNvPr id="129"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Einstein + Marilyn</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TotalTime>
  <Words>973</Words>
  <Application>Microsoft Macintosh PowerPoint</Application>
  <PresentationFormat>On-screen Show (16:9)</PresentationFormat>
  <Paragraphs>115</Paragraphs>
  <Slides>21</Slides>
  <Notes>0</Notes>
  <HiddenSlides>0</HiddenSlides>
  <MMClips>0</MMClips>
  <ScaleCrop>false</ScaleCrop>
  <HeadingPairs>
    <vt:vector size="6" baseType="variant">
      <vt:variant>
        <vt:lpstr>Fonts Used</vt:lpstr>
      </vt:variant>
      <vt:variant>
        <vt:i4>4</vt:i4>
      </vt:variant>
      <vt:variant>
        <vt:lpstr>Theme</vt:lpstr>
      </vt:variant>
      <vt:variant>
        <vt:i4>22</vt:i4>
      </vt:variant>
      <vt:variant>
        <vt:lpstr>Slide Titles</vt:lpstr>
      </vt:variant>
      <vt:variant>
        <vt:i4>21</vt:i4>
      </vt:variant>
    </vt:vector>
  </HeadingPairs>
  <TitlesOfParts>
    <vt:vector size="47" baseType="lpstr">
      <vt:lpstr>Arial</vt:lpstr>
      <vt:lpstr>Symbol</vt:lpstr>
      <vt:lpstr>Times New Roman</vt:lpstr>
      <vt:lpstr>Wingdings</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CS 6476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Part 3: Understanding input/output shapes in PyTorch</vt:lpstr>
      <vt:lpstr>Part 3: Understanding input/output shapes in PyTorch</vt:lpstr>
      <vt:lpstr>Part 3: Understanding input/output shapes in PyTorch</vt:lpstr>
      <vt:lpstr>Part 3: Understanding input/output shapes in PyTorch</vt:lpstr>
      <vt:lpstr>Part 4: Frequency Domain Convolutions</vt:lpstr>
      <vt:lpstr>Part 4: Frequency Domain Convolutions</vt:lpstr>
      <vt:lpstr>Part 4: Frequency Domain Convolutions</vt:lpstr>
      <vt:lpstr>Part 4: Frequency Domain Convolutions</vt:lpstr>
      <vt:lpstr>Part 4: Frequency Domain Convolutions</vt:lpstr>
      <vt:lpstr>Part 4: Frequency Domain Convolutions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dc:subject/>
  <dc:creator/>
  <dc:description/>
  <cp:lastModifiedBy>Yang, Mengyu</cp:lastModifiedBy>
  <cp:revision>7</cp:revision>
  <dcterms:modified xsi:type="dcterms:W3CDTF">2025-01-14T19:19:59Z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21</vt:i4>
  </property>
</Properties>
</file>