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1.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slide" Target="slides/slide6.xml"/><Relationship Id="rId30" Type="http://schemas.openxmlformats.org/officeDocument/2006/relationships/slide" Target="slides/slide7.xml"/><Relationship Id="rId31" Type="http://schemas.openxmlformats.org/officeDocument/2006/relationships/slide" Target="slides/slide8.xml"/><Relationship Id="rId32" Type="http://schemas.openxmlformats.org/officeDocument/2006/relationships/slide" Target="slides/slide9.xml"/><Relationship Id="rId33" Type="http://schemas.openxmlformats.org/officeDocument/2006/relationships/slide" Target="slides/slide10.xml"/><Relationship Id="rId34" Type="http://schemas.openxmlformats.org/officeDocument/2006/relationships/slide" Target="slides/slide11.xml"/><Relationship Id="rId35" Type="http://schemas.openxmlformats.org/officeDocument/2006/relationships/slide" Target="slides/slide12.xml"/><Relationship Id="rId36" Type="http://schemas.openxmlformats.org/officeDocument/2006/relationships/slide" Target="slides/slide13.xml"/><Relationship Id="rId37" Type="http://schemas.openxmlformats.org/officeDocument/2006/relationships/slide" Target="slides/slide14.xml"/><Relationship Id="rId38" Type="http://schemas.openxmlformats.org/officeDocument/2006/relationships/slide" Target="slides/slide15.xml"/><Relationship Id="rId39" Type="http://schemas.openxmlformats.org/officeDocument/2006/relationships/slide" Target="slides/slide16.xml"/><Relationship Id="rId40" Type="http://schemas.openxmlformats.org/officeDocument/2006/relationships/slide" Target="slides/slide17.xml"/><Relationship Id="rId41" Type="http://schemas.openxmlformats.org/officeDocument/2006/relationships/slide" Target="slides/slide18.xml"/><Relationship Id="rId42" Type="http://schemas.openxmlformats.org/officeDocument/2006/relationships/slide" Target="slides/slide19.xml"/><Relationship Id="rId43" Type="http://schemas.openxmlformats.org/officeDocument/2006/relationships/slide" Target="slides/slide20.xml"/><Relationship Id="rId44" Type="http://schemas.openxmlformats.org/officeDocument/2006/relationships/slide" Target="slides/slide21.xml"/><Relationship Id="rId4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878DAA3-2EB2-49DD-A3B8-B9118387CFA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MAIN_POI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0"/>
          </p:nvPr>
        </p:nvSpPr>
        <p:spPr/>
        <p:txBody>
          <a:bodyPr/>
          <a:p>
            <a:fld id="{B5633C6C-4FCE-4050-9417-5CB4F393B11E}"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2"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1"/>
          </p:nvPr>
        </p:nvSpPr>
        <p:spPr/>
        <p:txBody>
          <a:bodyPr/>
          <a:p>
            <a:fld id="{050F8655-4DA5-416E-8EA2-CA6859C7C160}"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2"/>
          </p:nvPr>
        </p:nvSpPr>
        <p:spPr/>
        <p:txBody>
          <a:bodyPr/>
          <a:p>
            <a:fld id="{A5A38159-2434-484F-9FFA-F21D13EF3DF5}"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0"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3"/>
          </p:nvPr>
        </p:nvSpPr>
        <p:spPr/>
        <p:txBody>
          <a:bodyPr/>
          <a:p>
            <a:fld id="{7DB0E88A-8D32-4AF2-ABB0-879A7818D03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5"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4"/>
          </p:nvPr>
        </p:nvSpPr>
        <p:spPr/>
        <p:txBody>
          <a:bodyPr/>
          <a:p>
            <a:fld id="{EC937DC7-5917-450E-B4F4-A29A3B88D3AD}"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8"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5"/>
          </p:nvPr>
        </p:nvSpPr>
        <p:spPr/>
        <p:txBody>
          <a:bodyPr/>
          <a:p>
            <a:fld id="{350B3E28-FF70-4A69-BF56-0D738E31D2FD}"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3"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6"/>
          </p:nvPr>
        </p:nvSpPr>
        <p:spPr/>
        <p:txBody>
          <a:bodyPr/>
          <a:p>
            <a:fld id="{22890F94-CD90-4D4E-BA4C-CBB8C3A18A0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7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7"/>
          </p:nvPr>
        </p:nvSpPr>
        <p:spPr/>
        <p:txBody>
          <a:bodyPr/>
          <a:p>
            <a:fld id="{44DC4AC5-4C1C-4D42-8FA6-A316D828A440}"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8"/>
          </p:nvPr>
        </p:nvSpPr>
        <p:spPr/>
        <p:txBody>
          <a:bodyPr/>
          <a:p>
            <a:fld id="{D2381CD5-9FB4-47C5-86A8-CB0264EF4604}"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8"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19"/>
          </p:nvPr>
        </p:nvSpPr>
        <p:spPr/>
        <p:txBody>
          <a:bodyPr/>
          <a:p>
            <a:fld id="{3F152F5C-9D49-4B67-A9F8-E7C7C331DB3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2"/>
          </p:nvPr>
        </p:nvSpPr>
        <p:spPr/>
        <p:txBody>
          <a:bodyPr/>
          <a:p>
            <a:fld id="{E769C7AC-9937-46E5-B220-A7F0455724C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8">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2"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20"/>
          </p:nvPr>
        </p:nvSpPr>
        <p:spPr/>
        <p:txBody>
          <a:bodyPr/>
          <a:p>
            <a:fld id="{A2B684E7-EC1B-422A-B500-F3C57A7D1261}"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9"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21"/>
          </p:nvPr>
        </p:nvSpPr>
        <p:spPr/>
        <p:txBody>
          <a:bodyPr/>
          <a:p>
            <a:fld id="{3AA619BB-4CE3-4FE5-BB15-9CCE019211C4}"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0">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22"/>
          </p:nvPr>
        </p:nvSpPr>
        <p:spPr/>
        <p:txBody>
          <a:bodyPr/>
          <a:p>
            <a:fld id="{3F6CD9E0-B6E3-4E71-85F7-128CCF2D02E6}"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2"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3"/>
          </p:nvPr>
        </p:nvSpPr>
        <p:spPr/>
        <p:txBody>
          <a:bodyPr/>
          <a:p>
            <a:fld id="{EF49C367-ADD2-4DF5-BC61-36FEF8B71EB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4"/>
          </p:nvPr>
        </p:nvSpPr>
        <p:spPr/>
        <p:txBody>
          <a:bodyPr/>
          <a:p>
            <a:fld id="{98ABEC26-8F9B-4771-945C-CAAA810A126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5"/>
          </p:nvPr>
        </p:nvSpPr>
        <p:spPr/>
        <p:txBody>
          <a:bodyPr/>
          <a:p>
            <a:fld id="{B459F75C-6902-4DF4-A40A-F47018032FF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8"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6"/>
          </p:nvPr>
        </p:nvSpPr>
        <p:spPr/>
        <p:txBody>
          <a:bodyPr/>
          <a:p>
            <a:fld id="{5182378A-F1AA-4373-A626-0060A0B9D59F}"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2"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7"/>
          </p:nvPr>
        </p:nvSpPr>
        <p:spPr/>
        <p:txBody>
          <a:bodyPr/>
          <a:p>
            <a:fld id="{3A4E3C1A-AC7E-4B46-9576-975CF1B9ED2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ONLY">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6"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8"/>
          </p:nvPr>
        </p:nvSpPr>
        <p:spPr/>
        <p:txBody>
          <a:bodyPr/>
          <a:p>
            <a:fld id="{1E28C828-CE52-49F1-9C98-AB71B79D7E4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ONE_COLUMN_TEX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1"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lnSpc>
                <a:spcPct val="115000"/>
              </a:lnSpc>
              <a:spcBef>
                <a:spcPts val="1417"/>
              </a:spcBef>
              <a:buNone/>
            </a:pPr>
            <a:endParaRPr b="0" lang="en-US" sz="1800" spc="-1" strike="noStrike">
              <a:solidFill>
                <a:schemeClr val="accent2">
                  <a:lumOff val="21760"/>
                </a:schemeClr>
              </a:solidFill>
              <a:latin typeface="Arial"/>
            </a:endParaRPr>
          </a:p>
        </p:txBody>
      </p:sp>
      <p:sp>
        <p:nvSpPr>
          <p:cNvPr id="4" name="PlaceHolder 3"/>
          <p:cNvSpPr>
            <a:spLocks noGrp="1"/>
          </p:cNvSpPr>
          <p:nvPr>
            <p:ph type="sldNum" idx="9"/>
          </p:nvPr>
        </p:nvSpPr>
        <p:spPr/>
        <p:txBody>
          <a:bodyPr/>
          <a:p>
            <a:fld id="{CEBE59B1-B21F-4C6F-AFD1-1441C60DB3FC}"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12600">
            <a:noFill/>
          </a:ln>
        </p:spPr>
        <p:txBody>
          <a:bodyPr lIns="91440" rIns="91440" tIns="91440" bIns="91440" anchor="b">
            <a:noAutofit/>
          </a:bodyPr>
          <a:p>
            <a:pPr indent="0" algn="ctr" defTabSz="914400">
              <a:lnSpc>
                <a:spcPct val="100000"/>
              </a:lnSpc>
              <a:buNone/>
              <a:tabLst>
                <a:tab algn="l" pos="0"/>
              </a:tabLst>
            </a:pPr>
            <a:r>
              <a:rPr b="0" lang="en-US" sz="5200" spc="-1" strike="noStrike">
                <a:solidFill>
                  <a:srgbClr val="000000"/>
                </a:solidFill>
                <a:latin typeface="Arial"/>
                <a:ea typeface="Arial"/>
              </a:rPr>
              <a:t>Title Text</a:t>
            </a:r>
            <a:endParaRPr b="0" lang="en-US" sz="5200" spc="-1" strike="noStrike">
              <a:solidFill>
                <a:srgbClr val="000000"/>
              </a:solidFill>
              <a:latin typeface="Arial"/>
            </a:endParaRPr>
          </a:p>
        </p:txBody>
      </p:sp>
      <p:sp>
        <p:nvSpPr>
          <p:cNvPr id="1" name="PlaceHolder 2"/>
          <p:cNvSpPr>
            <a:spLocks noGrp="1"/>
          </p:cNvSpPr>
          <p:nvPr>
            <p:ph type="body"/>
          </p:nvPr>
        </p:nvSpPr>
        <p:spPr>
          <a:xfrm>
            <a:off x="311760" y="2834280"/>
            <a:ext cx="8520120" cy="792360"/>
          </a:xfrm>
          <a:prstGeom prst="rect">
            <a:avLst/>
          </a:prstGeom>
          <a:noFill/>
          <a:ln w="12600">
            <a:noFill/>
          </a:ln>
        </p:spPr>
        <p:txBody>
          <a:bodyPr lIns="91440" rIns="91440" tIns="91440" bIns="91440" anchor="t">
            <a:noAutofit/>
          </a:bodyPr>
          <a:p>
            <a:pPr marL="343080" indent="-228600" algn="ctr" defTabSz="914400">
              <a:lnSpc>
                <a:spcPct val="100000"/>
              </a:lnSpc>
              <a:buNone/>
              <a:tabLst>
                <a:tab algn="l" pos="0"/>
              </a:tabLst>
            </a:pPr>
            <a:r>
              <a:rPr b="0" lang="en-US" sz="2800" spc="-1" strike="noStrike">
                <a:solidFill>
                  <a:schemeClr val="accent2">
                    <a:lumOff val="21760"/>
                  </a:schemeClr>
                </a:solidFill>
                <a:latin typeface="Arial"/>
                <a:ea typeface="Arial"/>
              </a:rPr>
              <a:t>Body Level One</a:t>
            </a:r>
            <a:endParaRPr b="0" lang="en-US" sz="2800" spc="-1" strike="noStrike">
              <a:solidFill>
                <a:schemeClr val="accent2">
                  <a:lumOff val="21760"/>
                </a:schemeClr>
              </a:solidFill>
              <a:latin typeface="Arial"/>
            </a:endParaRPr>
          </a:p>
          <a:p>
            <a:pPr marL="343080" indent="254160" algn="ctr" defTabSz="914400">
              <a:lnSpc>
                <a:spcPct val="100000"/>
              </a:lnSpc>
              <a:buNone/>
              <a:tabLst>
                <a:tab algn="l" pos="0"/>
              </a:tabLst>
            </a:pPr>
            <a:r>
              <a:rPr b="0" lang="en-US" sz="2800" spc="-1" strike="noStrike">
                <a:solidFill>
                  <a:schemeClr val="accent2">
                    <a:lumOff val="21760"/>
                  </a:schemeClr>
                </a:solidFill>
                <a:latin typeface="Arial"/>
                <a:ea typeface="Arial"/>
              </a:rPr>
              <a:t>Body Level Two</a:t>
            </a:r>
            <a:endParaRPr b="0" lang="en-US" sz="2800" spc="-1" strike="noStrike">
              <a:solidFill>
                <a:schemeClr val="accent2">
                  <a:lumOff val="21760"/>
                </a:schemeClr>
              </a:solidFill>
              <a:latin typeface="Arial"/>
            </a:endParaRPr>
          </a:p>
          <a:p>
            <a:pPr marL="343080" indent="711360" algn="ctr" defTabSz="914400">
              <a:lnSpc>
                <a:spcPct val="100000"/>
              </a:lnSpc>
              <a:buNone/>
              <a:tabLst>
                <a:tab algn="l" pos="0"/>
              </a:tabLst>
            </a:pPr>
            <a:r>
              <a:rPr b="0" lang="en-US" sz="2800" spc="-1" strike="noStrike">
                <a:solidFill>
                  <a:schemeClr val="accent2">
                    <a:lumOff val="21760"/>
                  </a:schemeClr>
                </a:solidFill>
                <a:latin typeface="Arial"/>
                <a:ea typeface="Arial"/>
              </a:rPr>
              <a:t>Body Level Three</a:t>
            </a:r>
            <a:endParaRPr b="0" lang="en-US" sz="2800" spc="-1" strike="noStrike">
              <a:solidFill>
                <a:schemeClr val="accent2">
                  <a:lumOff val="21760"/>
                </a:schemeClr>
              </a:solidFill>
              <a:latin typeface="Arial"/>
            </a:endParaRPr>
          </a:p>
          <a:p>
            <a:pPr marL="343080" indent="1168560" algn="ctr" defTabSz="914400">
              <a:lnSpc>
                <a:spcPct val="100000"/>
              </a:lnSpc>
              <a:buNone/>
              <a:tabLst>
                <a:tab algn="l" pos="0"/>
              </a:tabLst>
            </a:pPr>
            <a:r>
              <a:rPr b="0" lang="en-US" sz="2800" spc="-1" strike="noStrike">
                <a:solidFill>
                  <a:schemeClr val="accent2">
                    <a:lumOff val="21760"/>
                  </a:schemeClr>
                </a:solidFill>
                <a:latin typeface="Arial"/>
                <a:ea typeface="Arial"/>
              </a:rPr>
              <a:t>Body Level Four</a:t>
            </a:r>
            <a:endParaRPr b="0" lang="en-US" sz="2800" spc="-1" strike="noStrike">
              <a:solidFill>
                <a:schemeClr val="accent2">
                  <a:lumOff val="21760"/>
                </a:schemeClr>
              </a:solidFill>
              <a:latin typeface="Arial"/>
            </a:endParaRPr>
          </a:p>
          <a:p>
            <a:pPr marL="343080" indent="1625760" algn="ctr" defTabSz="914400">
              <a:lnSpc>
                <a:spcPct val="100000"/>
              </a:lnSpc>
              <a:buNone/>
              <a:tabLst>
                <a:tab algn="l" pos="0"/>
              </a:tabLst>
            </a:pPr>
            <a:r>
              <a:rPr b="0" lang="en-US" sz="2800" spc="-1" strike="noStrike">
                <a:solidFill>
                  <a:schemeClr val="accent2">
                    <a:lumOff val="21760"/>
                  </a:schemeClr>
                </a:solidFill>
                <a:latin typeface="Arial"/>
                <a:ea typeface="Arial"/>
              </a:rPr>
              <a:t>Body Level Five</a:t>
            </a:r>
            <a:endParaRPr b="0" lang="en-US" sz="2800" spc="-1" strike="noStrike">
              <a:solidFill>
                <a:schemeClr val="accent2">
                  <a:lumOff val="21760"/>
                </a:schemeClr>
              </a:solidFill>
              <a:latin typeface="Arial"/>
            </a:endParaRPr>
          </a:p>
        </p:txBody>
      </p:sp>
      <p:sp>
        <p:nvSpPr>
          <p:cNvPr id="2" name="PlaceHolder 3"/>
          <p:cNvSpPr>
            <a:spLocks noGrp="1"/>
          </p:cNvSpPr>
          <p:nvPr>
            <p:ph type="sldNum" idx="1"/>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A7F6CA5E-2DBD-4802-AA6F-16F1ADA62A6C}" type="slidenum">
              <a:rPr b="0" lang="en-US" sz="1000" spc="-1" strike="noStrike">
                <a:solidFill>
                  <a:schemeClr val="accent2">
                    <a:lumOff val="21760"/>
                  </a:schemeClr>
                </a:solidFill>
                <a:latin typeface="Arial"/>
                <a:ea typeface="Arial"/>
              </a:rPr>
              <a:t>1</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90320" y="450000"/>
            <a:ext cx="6367320" cy="4090320"/>
          </a:xfrm>
          <a:prstGeom prst="rect">
            <a:avLst/>
          </a:prstGeom>
          <a:noFill/>
          <a:ln w="12600">
            <a:noFill/>
          </a:ln>
        </p:spPr>
        <p:txBody>
          <a:bodyPr lIns="91440" rIns="91440" tIns="91440" bIns="91440" anchor="ctr">
            <a:noAutofit/>
          </a:bodyPr>
          <a:p>
            <a:pPr indent="0" defTabSz="914400">
              <a:lnSpc>
                <a:spcPct val="100000"/>
              </a:lnSpc>
              <a:buNone/>
              <a:tabLst>
                <a:tab algn="l" pos="0"/>
              </a:tabLst>
            </a:pPr>
            <a:r>
              <a:rPr b="0" lang="en-US" sz="4800" spc="-1" strike="noStrike">
                <a:solidFill>
                  <a:srgbClr val="000000"/>
                </a:solidFill>
                <a:latin typeface="Arial"/>
                <a:ea typeface="Arial"/>
              </a:rPr>
              <a:t>Title Text</a:t>
            </a:r>
            <a:endParaRPr b="0" lang="en-US" sz="4800" spc="-1" strike="noStrike">
              <a:solidFill>
                <a:srgbClr val="000000"/>
              </a:solidFill>
              <a:latin typeface="Arial"/>
            </a:endParaRPr>
          </a:p>
        </p:txBody>
      </p:sp>
      <p:sp>
        <p:nvSpPr>
          <p:cNvPr id="43" name="PlaceHolder 2"/>
          <p:cNvSpPr>
            <a:spLocks noGrp="1"/>
          </p:cNvSpPr>
          <p:nvPr>
            <p:ph type="sldNum" idx="10"/>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2938D003-FD24-48A5-993C-36D00FDA209B}"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Google Shape;81;p21"/>
          <p:cNvSpPr/>
          <p:nvPr/>
        </p:nvSpPr>
        <p:spPr>
          <a:xfrm>
            <a:off x="4572000" y="0"/>
            <a:ext cx="4571640" cy="5143320"/>
          </a:xfrm>
          <a:prstGeom prst="rect">
            <a:avLst/>
          </a:prstGeom>
          <a:solidFill>
            <a:srgbClr val="eeeeee"/>
          </a:solidFill>
          <a:ln w="12700">
            <a:noFill/>
          </a:ln>
        </p:spPr>
        <p:style>
          <a:lnRef idx="0"/>
          <a:fillRef idx="0"/>
          <a:effectRef idx="0"/>
          <a:fontRef idx="minor"/>
        </p:style>
        <p:txBody>
          <a:bodyPr lIns="0" rIns="0" tIns="0" bIns="0" anchor="ctr">
            <a:noAutofit/>
          </a:bodyPr>
          <a:p>
            <a:pPr defTabSz="914400">
              <a:lnSpc>
                <a:spcPct val="100000"/>
              </a:lnSpc>
              <a:tabLst>
                <a:tab algn="l" pos="0"/>
              </a:tabLst>
            </a:pPr>
            <a:endParaRPr b="0" lang="en-US" sz="1400" spc="-1" strike="noStrike">
              <a:solidFill>
                <a:srgbClr val="000000"/>
              </a:solidFill>
              <a:latin typeface="Arial"/>
              <a:ea typeface="Arial"/>
            </a:endParaRPr>
          </a:p>
        </p:txBody>
      </p:sp>
      <p:sp>
        <p:nvSpPr>
          <p:cNvPr id="47" name="PlaceHolder 1"/>
          <p:cNvSpPr>
            <a:spLocks noGrp="1"/>
          </p:cNvSpPr>
          <p:nvPr>
            <p:ph type="title"/>
          </p:nvPr>
        </p:nvSpPr>
        <p:spPr>
          <a:xfrm>
            <a:off x="265680" y="1233000"/>
            <a:ext cx="4044960" cy="1482120"/>
          </a:xfrm>
          <a:prstGeom prst="rect">
            <a:avLst/>
          </a:prstGeom>
          <a:noFill/>
          <a:ln w="12600">
            <a:noFill/>
          </a:ln>
        </p:spPr>
        <p:txBody>
          <a:bodyPr lIns="91440" rIns="91440" tIns="91440" bIns="91440" anchor="b">
            <a:noAutofit/>
          </a:bodyPr>
          <a:p>
            <a:pPr indent="0" algn="ctr" defTabSz="914400">
              <a:lnSpc>
                <a:spcPct val="100000"/>
              </a:lnSpc>
              <a:buNone/>
              <a:tabLst>
                <a:tab algn="l" pos="0"/>
              </a:tabLst>
            </a:pPr>
            <a:r>
              <a:rPr b="0" lang="en-US" sz="4200" spc="-1" strike="noStrike">
                <a:solidFill>
                  <a:srgbClr val="000000"/>
                </a:solidFill>
                <a:latin typeface="Arial"/>
                <a:ea typeface="Arial"/>
              </a:rPr>
              <a:t>Title Text</a:t>
            </a:r>
            <a:endParaRPr b="0" lang="en-US" sz="4200" spc="-1" strike="noStrike">
              <a:solidFill>
                <a:srgbClr val="000000"/>
              </a:solidFill>
              <a:latin typeface="Arial"/>
            </a:endParaRPr>
          </a:p>
        </p:txBody>
      </p:sp>
      <p:sp>
        <p:nvSpPr>
          <p:cNvPr id="48" name="PlaceHolder 2"/>
          <p:cNvSpPr>
            <a:spLocks noGrp="1"/>
          </p:cNvSpPr>
          <p:nvPr>
            <p:ph type="body"/>
          </p:nvPr>
        </p:nvSpPr>
        <p:spPr>
          <a:xfrm>
            <a:off x="265680" y="2802960"/>
            <a:ext cx="4044960" cy="1234800"/>
          </a:xfrm>
          <a:prstGeom prst="rect">
            <a:avLst/>
          </a:prstGeom>
          <a:noFill/>
          <a:ln w="12600">
            <a:noFill/>
          </a:ln>
        </p:spPr>
        <p:txBody>
          <a:bodyPr lIns="91440" rIns="91440" tIns="91440" bIns="91440" anchor="t">
            <a:noAutofit/>
          </a:bodyPr>
          <a:p>
            <a:pPr marL="343080" indent="-228600" algn="ctr" defTabSz="914400">
              <a:lnSpc>
                <a:spcPct val="100000"/>
              </a:lnSpc>
              <a:buNone/>
              <a:tabLst>
                <a:tab algn="l" pos="0"/>
              </a:tabLst>
            </a:pPr>
            <a:r>
              <a:rPr b="0" lang="en-US" sz="2100" spc="-1" strike="noStrike">
                <a:solidFill>
                  <a:schemeClr val="accent2">
                    <a:lumOff val="21760"/>
                  </a:schemeClr>
                </a:solidFill>
                <a:latin typeface="Arial"/>
                <a:ea typeface="Arial"/>
              </a:rPr>
              <a:t>Body Level One</a:t>
            </a:r>
            <a:endParaRPr b="0" lang="en-US" sz="2100" spc="-1" strike="noStrike">
              <a:solidFill>
                <a:schemeClr val="accent2">
                  <a:lumOff val="21760"/>
                </a:schemeClr>
              </a:solidFill>
              <a:latin typeface="Arial"/>
            </a:endParaRPr>
          </a:p>
          <a:p>
            <a:pPr marL="343080" indent="254160" algn="ctr" defTabSz="914400">
              <a:lnSpc>
                <a:spcPct val="100000"/>
              </a:lnSpc>
              <a:buNone/>
              <a:tabLst>
                <a:tab algn="l" pos="0"/>
              </a:tabLst>
            </a:pPr>
            <a:r>
              <a:rPr b="0" lang="en-US" sz="2100" spc="-1" strike="noStrike">
                <a:solidFill>
                  <a:schemeClr val="accent2">
                    <a:lumOff val="21760"/>
                  </a:schemeClr>
                </a:solidFill>
                <a:latin typeface="Arial"/>
                <a:ea typeface="Arial"/>
              </a:rPr>
              <a:t>Body Level Two</a:t>
            </a:r>
            <a:endParaRPr b="0" lang="en-US" sz="2100" spc="-1" strike="noStrike">
              <a:solidFill>
                <a:schemeClr val="accent2">
                  <a:lumOff val="21760"/>
                </a:schemeClr>
              </a:solidFill>
              <a:latin typeface="Arial"/>
            </a:endParaRPr>
          </a:p>
          <a:p>
            <a:pPr marL="343080" indent="711360" algn="ctr" defTabSz="914400">
              <a:lnSpc>
                <a:spcPct val="100000"/>
              </a:lnSpc>
              <a:buNone/>
              <a:tabLst>
                <a:tab algn="l" pos="0"/>
              </a:tabLst>
            </a:pPr>
            <a:r>
              <a:rPr b="0" lang="en-US" sz="2100" spc="-1" strike="noStrike">
                <a:solidFill>
                  <a:schemeClr val="accent2">
                    <a:lumOff val="21760"/>
                  </a:schemeClr>
                </a:solidFill>
                <a:latin typeface="Arial"/>
                <a:ea typeface="Arial"/>
              </a:rPr>
              <a:t>Body Level Three</a:t>
            </a:r>
            <a:endParaRPr b="0" lang="en-US" sz="2100" spc="-1" strike="noStrike">
              <a:solidFill>
                <a:schemeClr val="accent2">
                  <a:lumOff val="21760"/>
                </a:schemeClr>
              </a:solidFill>
              <a:latin typeface="Arial"/>
            </a:endParaRPr>
          </a:p>
          <a:p>
            <a:pPr marL="343080" indent="1168560" algn="ctr" defTabSz="914400">
              <a:lnSpc>
                <a:spcPct val="100000"/>
              </a:lnSpc>
              <a:buNone/>
              <a:tabLst>
                <a:tab algn="l" pos="0"/>
              </a:tabLst>
            </a:pPr>
            <a:r>
              <a:rPr b="0" lang="en-US" sz="2100" spc="-1" strike="noStrike">
                <a:solidFill>
                  <a:schemeClr val="accent2">
                    <a:lumOff val="21760"/>
                  </a:schemeClr>
                </a:solidFill>
                <a:latin typeface="Arial"/>
                <a:ea typeface="Arial"/>
              </a:rPr>
              <a:t>Body Level Four</a:t>
            </a:r>
            <a:endParaRPr b="0" lang="en-US" sz="2100" spc="-1" strike="noStrike">
              <a:solidFill>
                <a:schemeClr val="accent2">
                  <a:lumOff val="21760"/>
                </a:schemeClr>
              </a:solidFill>
              <a:latin typeface="Arial"/>
            </a:endParaRPr>
          </a:p>
          <a:p>
            <a:pPr marL="343080" indent="1625760" algn="ctr" defTabSz="914400">
              <a:lnSpc>
                <a:spcPct val="100000"/>
              </a:lnSpc>
              <a:buNone/>
              <a:tabLst>
                <a:tab algn="l" pos="0"/>
              </a:tabLst>
            </a:pPr>
            <a:r>
              <a:rPr b="0" lang="en-US" sz="2100" spc="-1" strike="noStrike">
                <a:solidFill>
                  <a:schemeClr val="accent2">
                    <a:lumOff val="21760"/>
                  </a:schemeClr>
                </a:solidFill>
                <a:latin typeface="Arial"/>
                <a:ea typeface="Arial"/>
              </a:rPr>
              <a:t>Body Level Five</a:t>
            </a:r>
            <a:endParaRPr b="0" lang="en-US" sz="2100" spc="-1" strike="noStrike">
              <a:solidFill>
                <a:schemeClr val="accent2">
                  <a:lumOff val="21760"/>
                </a:schemeClr>
              </a:solidFill>
              <a:latin typeface="Arial"/>
            </a:endParaRPr>
          </a:p>
        </p:txBody>
      </p:sp>
      <p:sp>
        <p:nvSpPr>
          <p:cNvPr id="49" name="PlaceHolder 3"/>
          <p:cNvSpPr>
            <a:spLocks noGrp="1"/>
          </p:cNvSpPr>
          <p:nvPr>
            <p:ph type="body"/>
          </p:nvPr>
        </p:nvSpPr>
        <p:spPr>
          <a:xfrm>
            <a:off x="4939560" y="723960"/>
            <a:ext cx="3836520" cy="3694680"/>
          </a:xfrm>
          <a:prstGeom prst="rect">
            <a:avLst/>
          </a:prstGeom>
          <a:noFill/>
          <a:ln w="12600">
            <a:noFill/>
          </a:ln>
        </p:spPr>
        <p:txBody>
          <a:bodyPr lIns="91440" rIns="91440" tIns="91440" bIns="91440" anchor="ctr">
            <a:noAutofit/>
          </a:bodyPr>
          <a:p>
            <a:pPr marL="432000" indent="-324000">
              <a:lnSpc>
                <a:spcPct val="115000"/>
              </a:lnSpc>
              <a:spcBef>
                <a:spcPts val="1417"/>
              </a:spcBef>
              <a:buClr>
                <a:srgbClr val="000000"/>
              </a:buClr>
              <a:buSzPct val="45000"/>
              <a:buFont typeface="Wingdings" charset="2"/>
              <a:buChar char=""/>
            </a:pPr>
            <a:r>
              <a:rPr b="0" lang="en-US" sz="1800" spc="-1" strike="noStrike">
                <a:solidFill>
                  <a:schemeClr val="accent2">
                    <a:lumOff val="21760"/>
                  </a:schemeClr>
                </a:solidFill>
                <a:latin typeface="Arial"/>
              </a:rPr>
              <a:t>Click to edit the outline text format</a:t>
            </a:r>
            <a:endParaRPr b="0" lang="en-US" sz="1800" spc="-1" strike="noStrike">
              <a:solidFill>
                <a:schemeClr val="accent2">
                  <a:lumOff val="21760"/>
                </a:schemeClr>
              </a:solidFill>
              <a:latin typeface="Arial"/>
            </a:endParaRPr>
          </a:p>
          <a:p>
            <a:pPr lvl="1" marL="864000" indent="-324000">
              <a:lnSpc>
                <a:spcPct val="115000"/>
              </a:lnSpc>
              <a:spcBef>
                <a:spcPts val="1134"/>
              </a:spcBef>
              <a:buClr>
                <a:srgbClr val="000000"/>
              </a:buClr>
              <a:buSzPct val="75000"/>
              <a:buFont typeface="Symbol" charset="2"/>
              <a:buChar char=""/>
            </a:pPr>
            <a:r>
              <a:rPr b="0" lang="en-US" sz="1800" spc="-1" strike="noStrike">
                <a:solidFill>
                  <a:schemeClr val="accent2">
                    <a:lumOff val="21760"/>
                  </a:schemeClr>
                </a:solidFill>
                <a:latin typeface="Arial"/>
              </a:rPr>
              <a:t>Second Outline Level</a:t>
            </a:r>
            <a:endParaRPr b="0" lang="en-US" sz="1800" spc="-1" strike="noStrike">
              <a:solidFill>
                <a:schemeClr val="accent2">
                  <a:lumOff val="21760"/>
                </a:schemeClr>
              </a:solidFill>
              <a:latin typeface="Arial"/>
            </a:endParaRPr>
          </a:p>
          <a:p>
            <a:pPr lvl="2" marL="1296000" indent="-288000">
              <a:lnSpc>
                <a:spcPct val="115000"/>
              </a:lnSpc>
              <a:spcBef>
                <a:spcPts val="850"/>
              </a:spcBef>
              <a:buClr>
                <a:srgbClr val="000000"/>
              </a:buClr>
              <a:buSzPct val="45000"/>
              <a:buFont typeface="Wingdings" charset="2"/>
              <a:buChar char=""/>
            </a:pPr>
            <a:r>
              <a:rPr b="0" lang="en-US" sz="1800" spc="-1" strike="noStrike">
                <a:solidFill>
                  <a:schemeClr val="accent2">
                    <a:lumOff val="21760"/>
                  </a:schemeClr>
                </a:solidFill>
                <a:latin typeface="Arial"/>
              </a:rPr>
              <a:t>Third Outline Level</a:t>
            </a:r>
            <a:endParaRPr b="0" lang="en-US" sz="1800" spc="-1" strike="noStrike">
              <a:solidFill>
                <a:schemeClr val="accent2">
                  <a:lumOff val="21760"/>
                </a:schemeClr>
              </a:solidFill>
              <a:latin typeface="Arial"/>
            </a:endParaRPr>
          </a:p>
          <a:p>
            <a:pPr lvl="3" marL="1728000" indent="-216000">
              <a:lnSpc>
                <a:spcPct val="115000"/>
              </a:lnSpc>
              <a:spcBef>
                <a:spcPts val="567"/>
              </a:spcBef>
              <a:buClr>
                <a:srgbClr val="000000"/>
              </a:buClr>
              <a:buSzPct val="75000"/>
              <a:buFont typeface="Symbol" charset="2"/>
              <a:buChar char=""/>
            </a:pPr>
            <a:r>
              <a:rPr b="0" lang="en-US" sz="1800" spc="-1" strike="noStrike">
                <a:solidFill>
                  <a:schemeClr val="accent2">
                    <a:lumOff val="21760"/>
                  </a:schemeClr>
                </a:solidFill>
                <a:latin typeface="Arial"/>
              </a:rPr>
              <a:t>Fourth Outline Level</a:t>
            </a:r>
            <a:endParaRPr b="0" lang="en-US" sz="1800" spc="-1" strike="noStrike">
              <a:solidFill>
                <a:schemeClr val="accent2">
                  <a:lumOff val="21760"/>
                </a:schemeClr>
              </a:solidFill>
              <a:latin typeface="Arial"/>
            </a:endParaRPr>
          </a:p>
          <a:p>
            <a:pPr lvl="4" marL="2160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Fifth Outline Level</a:t>
            </a:r>
            <a:endParaRPr b="0" lang="en-US" sz="1800" spc="-1" strike="noStrike">
              <a:solidFill>
                <a:schemeClr val="accent2">
                  <a:lumOff val="21760"/>
                </a:schemeClr>
              </a:solidFill>
              <a:latin typeface="Arial"/>
            </a:endParaRPr>
          </a:p>
          <a:p>
            <a:pPr lvl="5" marL="2592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Sixth Outline Level</a:t>
            </a:r>
            <a:endParaRPr b="0" lang="en-US" sz="1800" spc="-1" strike="noStrike">
              <a:solidFill>
                <a:schemeClr val="accent2">
                  <a:lumOff val="21760"/>
                </a:schemeClr>
              </a:solidFill>
              <a:latin typeface="Arial"/>
            </a:endParaRPr>
          </a:p>
          <a:p>
            <a:pPr lvl="6" marL="3024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Seventh Outline Level</a:t>
            </a:r>
            <a:endParaRPr b="0" lang="en-US" sz="1800" spc="-1" strike="noStrike">
              <a:solidFill>
                <a:schemeClr val="accent2">
                  <a:lumOff val="21760"/>
                </a:schemeClr>
              </a:solidFill>
              <a:latin typeface="Arial"/>
            </a:endParaRPr>
          </a:p>
        </p:txBody>
      </p:sp>
      <p:sp>
        <p:nvSpPr>
          <p:cNvPr id="50" name="PlaceHolder 4"/>
          <p:cNvSpPr>
            <a:spLocks noGrp="1"/>
          </p:cNvSpPr>
          <p:nvPr>
            <p:ph type="sldNum" idx="11"/>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B5B59255-4FC1-43BD-A5F5-DF3CD335CED2}"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2151000"/>
            <a:ext cx="8520120" cy="841320"/>
          </a:xfrm>
          <a:prstGeom prst="rect">
            <a:avLst/>
          </a:prstGeom>
          <a:noFill/>
          <a:ln w="12600">
            <a:noFill/>
          </a:ln>
        </p:spPr>
        <p:txBody>
          <a:bodyPr lIns="91440" rIns="91440" tIns="91440" bIns="91440" anchor="ctr">
            <a:noAutofit/>
          </a:bodyPr>
          <a:p>
            <a:pPr indent="0" algn="ctr" defTabSz="914400">
              <a:lnSpc>
                <a:spcPct val="100000"/>
              </a:lnSpc>
              <a:buNone/>
              <a:tabLst>
                <a:tab algn="l" pos="0"/>
              </a:tabLst>
            </a:pPr>
            <a:r>
              <a:rPr b="0" lang="en-US" sz="3600" spc="-1" strike="noStrike">
                <a:solidFill>
                  <a:srgbClr val="000000"/>
                </a:solidFill>
                <a:latin typeface="Arial"/>
                <a:ea typeface="Arial"/>
              </a:rPr>
              <a:t>Title Text</a:t>
            </a:r>
            <a:endParaRPr b="0" lang="en-US" sz="3600" spc="-1" strike="noStrike">
              <a:solidFill>
                <a:srgbClr val="000000"/>
              </a:solidFill>
              <a:latin typeface="Arial"/>
            </a:endParaRPr>
          </a:p>
        </p:txBody>
      </p:sp>
      <p:sp>
        <p:nvSpPr>
          <p:cNvPr id="54" name="PlaceHolder 2"/>
          <p:cNvSpPr>
            <a:spLocks noGrp="1"/>
          </p:cNvSpPr>
          <p:nvPr>
            <p:ph type="sldNum" idx="12"/>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5BB442DE-00B6-4CB1-99BE-BA4CE95AF42E}"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311760" y="4230720"/>
            <a:ext cx="5998320" cy="604800"/>
          </a:xfrm>
          <a:prstGeom prst="rect">
            <a:avLst/>
          </a:prstGeom>
          <a:noFill/>
          <a:ln w="12600">
            <a:noFill/>
          </a:ln>
        </p:spPr>
        <p:txBody>
          <a:bodyPr lIns="91440" rIns="91440" tIns="91440" bIns="91440" anchor="ctr">
            <a:noAutofit/>
          </a:bodyPr>
          <a:p>
            <a:pPr marL="228600" indent="0" defTabSz="914400">
              <a:lnSpc>
                <a:spcPct val="100000"/>
              </a:lnSpc>
              <a:buNone/>
              <a:tabLst>
                <a:tab algn="l" pos="0"/>
              </a:tabLst>
            </a:pPr>
            <a:r>
              <a:rPr b="0" lang="en-US" sz="1800" spc="-1" strike="noStrike">
                <a:solidFill>
                  <a:schemeClr val="accent2">
                    <a:lumOff val="21760"/>
                  </a:schemeClr>
                </a:solidFill>
                <a:latin typeface="Arial"/>
                <a:ea typeface="Arial"/>
              </a:rPr>
              <a:t>Body Level One</a:t>
            </a:r>
            <a:endParaRPr b="0" lang="en-US" sz="1800" spc="-1" strike="noStrike">
              <a:solidFill>
                <a:schemeClr val="accent2">
                  <a:lumOff val="21760"/>
                </a:schemeClr>
              </a:solidFill>
              <a:latin typeface="Arial"/>
            </a:endParaRPr>
          </a:p>
          <a:p>
            <a:pPr lvl="1" marL="10051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Two</a:t>
            </a:r>
            <a:endParaRPr b="0" lang="en-US" sz="1800" spc="-1" strike="noStrike">
              <a:solidFill>
                <a:schemeClr val="accent2">
                  <a:lumOff val="21760"/>
                </a:schemeClr>
              </a:solidFill>
              <a:latin typeface="Arial"/>
            </a:endParaRPr>
          </a:p>
          <a:p>
            <a:pPr lvl="2" marL="14623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Three</a:t>
            </a:r>
            <a:endParaRPr b="0" lang="en-US" sz="1800" spc="-1" strike="noStrike">
              <a:solidFill>
                <a:schemeClr val="accent2">
                  <a:lumOff val="21760"/>
                </a:schemeClr>
              </a:solidFill>
              <a:latin typeface="Arial"/>
            </a:endParaRPr>
          </a:p>
          <a:p>
            <a:pPr lvl="3" marL="19195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Four</a:t>
            </a:r>
            <a:endParaRPr b="0" lang="en-US" sz="1800" spc="-1" strike="noStrike">
              <a:solidFill>
                <a:schemeClr val="accent2">
                  <a:lumOff val="21760"/>
                </a:schemeClr>
              </a:solidFill>
              <a:latin typeface="Arial"/>
            </a:endParaRPr>
          </a:p>
          <a:p>
            <a:pPr lvl="4" marL="23767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Five</a:t>
            </a:r>
            <a:endParaRPr b="0" lang="en-US" sz="1800" spc="-1" strike="noStrike">
              <a:solidFill>
                <a:schemeClr val="accent2">
                  <a:lumOff val="21760"/>
                </a:schemeClr>
              </a:solidFill>
              <a:latin typeface="Arial"/>
            </a:endParaRPr>
          </a:p>
        </p:txBody>
      </p:sp>
      <p:sp>
        <p:nvSpPr>
          <p:cNvPr id="58" name="PlaceHolder 2"/>
          <p:cNvSpPr>
            <a:spLocks noGrp="1"/>
          </p:cNvSpPr>
          <p:nvPr>
            <p:ph type="sldNum" idx="13"/>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4339D8F9-F261-45EF-8B29-639EDA5842FD}"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1106280"/>
            <a:ext cx="8520120" cy="1963080"/>
          </a:xfrm>
          <a:prstGeom prst="rect">
            <a:avLst/>
          </a:prstGeom>
          <a:noFill/>
          <a:ln w="12600">
            <a:noFill/>
          </a:ln>
        </p:spPr>
        <p:txBody>
          <a:bodyPr lIns="91440" rIns="91440" tIns="91440" bIns="91440" anchor="b">
            <a:noAutofit/>
          </a:bodyPr>
          <a:p>
            <a:pPr indent="0" algn="ctr" defTabSz="914400">
              <a:lnSpc>
                <a:spcPct val="100000"/>
              </a:lnSpc>
              <a:buNone/>
              <a:tabLst>
                <a:tab algn="l" pos="0"/>
              </a:tabLst>
            </a:pPr>
            <a:r>
              <a:rPr b="0" lang="en-US" sz="12000" spc="-1" strike="noStrike">
                <a:solidFill>
                  <a:srgbClr val="000000"/>
                </a:solidFill>
                <a:latin typeface="Arial"/>
                <a:ea typeface="Arial"/>
              </a:rPr>
              <a:t>xx%</a:t>
            </a:r>
            <a:endParaRPr b="0" lang="en-US" sz="12000" spc="-1" strike="noStrike">
              <a:solidFill>
                <a:srgbClr val="000000"/>
              </a:solidFill>
              <a:latin typeface="Arial"/>
            </a:endParaRPr>
          </a:p>
        </p:txBody>
      </p:sp>
      <p:sp>
        <p:nvSpPr>
          <p:cNvPr id="62" name="PlaceHolder 2"/>
          <p:cNvSpPr>
            <a:spLocks noGrp="1"/>
          </p:cNvSpPr>
          <p:nvPr>
            <p:ph type="body"/>
          </p:nvPr>
        </p:nvSpPr>
        <p:spPr>
          <a:xfrm>
            <a:off x="311760" y="3152160"/>
            <a:ext cx="8520120" cy="1300320"/>
          </a:xfrm>
          <a:prstGeom prst="rect">
            <a:avLst/>
          </a:prstGeom>
          <a:noFill/>
          <a:ln w="12600">
            <a:noFill/>
          </a:ln>
        </p:spPr>
        <p:txBody>
          <a:bodyPr lIns="91440" rIns="91440" tIns="91440" bIns="91440" anchor="t">
            <a:noAutofit/>
          </a:bodyPr>
          <a:p>
            <a:pPr marL="457200" indent="-34308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One</a:t>
            </a:r>
            <a:endParaRPr b="0" lang="en-US" sz="1800" spc="-1" strike="noStrike">
              <a:solidFill>
                <a:schemeClr val="accent2">
                  <a:lumOff val="21760"/>
                </a:schemeClr>
              </a:solidFill>
              <a:latin typeface="Arial"/>
            </a:endParaRPr>
          </a:p>
          <a:p>
            <a:pPr lvl="1" marL="10051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Two</a:t>
            </a:r>
            <a:endParaRPr b="0" lang="en-US" sz="1800" spc="-1" strike="noStrike">
              <a:solidFill>
                <a:schemeClr val="accent2">
                  <a:lumOff val="21760"/>
                </a:schemeClr>
              </a:solidFill>
              <a:latin typeface="Arial"/>
            </a:endParaRPr>
          </a:p>
          <a:p>
            <a:pPr lvl="2" marL="14623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Three</a:t>
            </a:r>
            <a:endParaRPr b="0" lang="en-US" sz="1800" spc="-1" strike="noStrike">
              <a:solidFill>
                <a:schemeClr val="accent2">
                  <a:lumOff val="21760"/>
                </a:schemeClr>
              </a:solidFill>
              <a:latin typeface="Arial"/>
            </a:endParaRPr>
          </a:p>
          <a:p>
            <a:pPr lvl="3" marL="19195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Four</a:t>
            </a:r>
            <a:endParaRPr b="0" lang="en-US" sz="1800" spc="-1" strike="noStrike">
              <a:solidFill>
                <a:schemeClr val="accent2">
                  <a:lumOff val="21760"/>
                </a:schemeClr>
              </a:solidFill>
              <a:latin typeface="Arial"/>
            </a:endParaRPr>
          </a:p>
          <a:p>
            <a:pPr lvl="4" marL="23767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Five</a:t>
            </a:r>
            <a:endParaRPr b="0" lang="en-US" sz="1800" spc="-1" strike="noStrike">
              <a:solidFill>
                <a:schemeClr val="accent2">
                  <a:lumOff val="21760"/>
                </a:schemeClr>
              </a:solidFill>
              <a:latin typeface="Arial"/>
            </a:endParaRPr>
          </a:p>
        </p:txBody>
      </p:sp>
      <p:sp>
        <p:nvSpPr>
          <p:cNvPr id="63" name="PlaceHolder 3"/>
          <p:cNvSpPr>
            <a:spLocks noGrp="1"/>
          </p:cNvSpPr>
          <p:nvPr>
            <p:ph type="sldNum" idx="14"/>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6E4FC42C-4E67-438A-AE6E-4B11352357D5}"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PlaceHolder 1"/>
          <p:cNvSpPr>
            <a:spLocks noGrp="1"/>
          </p:cNvSpPr>
          <p:nvPr>
            <p:ph type="sldNum" idx="15"/>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18661F4D-19EE-4B1A-8144-F3ECB7587515}"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Autofit/>
          </a:bodyPr>
          <a:p>
            <a:pPr indent="0" defTabSz="914400">
              <a:lnSpc>
                <a:spcPct val="100000"/>
              </a:lnSpc>
              <a:buNone/>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70" name="PlaceHolder 2"/>
          <p:cNvSpPr>
            <a:spLocks noGrp="1"/>
          </p:cNvSpPr>
          <p:nvPr>
            <p:ph type="body"/>
          </p:nvPr>
        </p:nvSpPr>
        <p:spPr>
          <a:xfrm>
            <a:off x="311760" y="1152360"/>
            <a:ext cx="8520120" cy="3416040"/>
          </a:xfrm>
          <a:prstGeom prst="rect">
            <a:avLst/>
          </a:prstGeom>
          <a:noFill/>
          <a:ln w="12600">
            <a:noFill/>
          </a:ln>
        </p:spPr>
        <p:txBody>
          <a:bodyPr lIns="91440" rIns="91440" tIns="91440" bIns="91440" anchor="t">
            <a:noAutofit/>
          </a:bodyPr>
          <a:p>
            <a:pPr marL="457200" indent="-34308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One</a:t>
            </a:r>
            <a:endParaRPr b="0" lang="en-US" sz="1800" spc="-1" strike="noStrike">
              <a:solidFill>
                <a:schemeClr val="accent2">
                  <a:lumOff val="21760"/>
                </a:schemeClr>
              </a:solidFill>
              <a:latin typeface="Arial"/>
            </a:endParaRPr>
          </a:p>
          <a:p>
            <a:pPr lvl="1" marL="10051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Two</a:t>
            </a:r>
            <a:endParaRPr b="0" lang="en-US" sz="1800" spc="-1" strike="noStrike">
              <a:solidFill>
                <a:schemeClr val="accent2">
                  <a:lumOff val="21760"/>
                </a:schemeClr>
              </a:solidFill>
              <a:latin typeface="Arial"/>
            </a:endParaRPr>
          </a:p>
          <a:p>
            <a:pPr lvl="2" marL="14623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Three</a:t>
            </a:r>
            <a:endParaRPr b="0" lang="en-US" sz="1800" spc="-1" strike="noStrike">
              <a:solidFill>
                <a:schemeClr val="accent2">
                  <a:lumOff val="21760"/>
                </a:schemeClr>
              </a:solidFill>
              <a:latin typeface="Arial"/>
            </a:endParaRPr>
          </a:p>
          <a:p>
            <a:pPr lvl="3" marL="19195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Four</a:t>
            </a:r>
            <a:endParaRPr b="0" lang="en-US" sz="1800" spc="-1" strike="noStrike">
              <a:solidFill>
                <a:schemeClr val="accent2">
                  <a:lumOff val="21760"/>
                </a:schemeClr>
              </a:solidFill>
              <a:latin typeface="Arial"/>
            </a:endParaRPr>
          </a:p>
          <a:p>
            <a:pPr lvl="4" marL="23767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Five</a:t>
            </a:r>
            <a:endParaRPr b="0" lang="en-US" sz="1800" spc="-1" strike="noStrike">
              <a:solidFill>
                <a:schemeClr val="accent2">
                  <a:lumOff val="21760"/>
                </a:schemeClr>
              </a:solidFill>
              <a:latin typeface="Arial"/>
            </a:endParaRPr>
          </a:p>
        </p:txBody>
      </p:sp>
      <p:sp>
        <p:nvSpPr>
          <p:cNvPr id="71" name="PlaceHolder 3"/>
          <p:cNvSpPr>
            <a:spLocks noGrp="1"/>
          </p:cNvSpPr>
          <p:nvPr>
            <p:ph type="sldNum" idx="16"/>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4F453CC5-6D17-4114-AA9E-2814F677E2EE}"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Autofit/>
          </a:bodyPr>
          <a:p>
            <a:pPr indent="0" defTabSz="914400">
              <a:lnSpc>
                <a:spcPct val="100000"/>
              </a:lnSpc>
              <a:buNone/>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75" name="PlaceHolder 2"/>
          <p:cNvSpPr>
            <a:spLocks noGrp="1"/>
          </p:cNvSpPr>
          <p:nvPr>
            <p:ph type="body"/>
          </p:nvPr>
        </p:nvSpPr>
        <p:spPr>
          <a:xfrm>
            <a:off x="311760" y="1152360"/>
            <a:ext cx="3999600" cy="3416040"/>
          </a:xfrm>
          <a:prstGeom prst="rect">
            <a:avLst/>
          </a:prstGeom>
          <a:noFill/>
          <a:ln w="12600">
            <a:noFill/>
          </a:ln>
        </p:spPr>
        <p:txBody>
          <a:bodyPr lIns="91440" rIns="91440" tIns="91440" bIns="91440" anchor="t">
            <a:noAutofit/>
          </a:bodyPr>
          <a:p>
            <a:pPr marL="457200" indent="-31752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One</a:t>
            </a:r>
            <a:endParaRPr b="0" lang="en-US" sz="1400" spc="-1" strike="noStrike">
              <a:solidFill>
                <a:schemeClr val="accent2">
                  <a:lumOff val="21760"/>
                </a:schemeClr>
              </a:solidFill>
              <a:latin typeface="Arial"/>
            </a:endParaRPr>
          </a:p>
          <a:p>
            <a:pPr lvl="1" marL="9651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Two</a:t>
            </a:r>
            <a:endParaRPr b="0" lang="en-US" sz="1400" spc="-1" strike="noStrike">
              <a:solidFill>
                <a:schemeClr val="accent2">
                  <a:lumOff val="21760"/>
                </a:schemeClr>
              </a:solidFill>
              <a:latin typeface="Arial"/>
            </a:endParaRPr>
          </a:p>
          <a:p>
            <a:pPr lvl="2" marL="14223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Three</a:t>
            </a:r>
            <a:endParaRPr b="0" lang="en-US" sz="1400" spc="-1" strike="noStrike">
              <a:solidFill>
                <a:schemeClr val="accent2">
                  <a:lumOff val="21760"/>
                </a:schemeClr>
              </a:solidFill>
              <a:latin typeface="Arial"/>
            </a:endParaRPr>
          </a:p>
          <a:p>
            <a:pPr lvl="3" marL="18795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Four</a:t>
            </a:r>
            <a:endParaRPr b="0" lang="en-US" sz="1400" spc="-1" strike="noStrike">
              <a:solidFill>
                <a:schemeClr val="accent2">
                  <a:lumOff val="21760"/>
                </a:schemeClr>
              </a:solidFill>
              <a:latin typeface="Arial"/>
            </a:endParaRPr>
          </a:p>
          <a:p>
            <a:pPr lvl="4" marL="23367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Five</a:t>
            </a:r>
            <a:endParaRPr b="0" lang="en-US" sz="1400" spc="-1" strike="noStrike">
              <a:solidFill>
                <a:schemeClr val="accent2">
                  <a:lumOff val="21760"/>
                </a:schemeClr>
              </a:solidFill>
              <a:latin typeface="Arial"/>
            </a:endParaRPr>
          </a:p>
        </p:txBody>
      </p:sp>
      <p:sp>
        <p:nvSpPr>
          <p:cNvPr id="76" name="PlaceHolder 3"/>
          <p:cNvSpPr>
            <a:spLocks noGrp="1"/>
          </p:cNvSpPr>
          <p:nvPr>
            <p:ph type="body"/>
          </p:nvPr>
        </p:nvSpPr>
        <p:spPr>
          <a:xfrm>
            <a:off x="4832280" y="1152360"/>
            <a:ext cx="3999600" cy="3416040"/>
          </a:xfrm>
          <a:prstGeom prst="rect">
            <a:avLst/>
          </a:prstGeom>
          <a:noFill/>
          <a:ln w="12600">
            <a:noFill/>
          </a:ln>
        </p:spPr>
        <p:txBody>
          <a:bodyPr lIns="91440" rIns="91440" tIns="91440" bIns="91440" anchor="t">
            <a:noAutofit/>
          </a:bodyPr>
          <a:p>
            <a:pPr marL="432000" indent="-324000">
              <a:lnSpc>
                <a:spcPct val="115000"/>
              </a:lnSpc>
              <a:spcBef>
                <a:spcPts val="1417"/>
              </a:spcBef>
              <a:buClr>
                <a:srgbClr val="000000"/>
              </a:buClr>
              <a:buSzPct val="45000"/>
              <a:buFont typeface="Wingdings" charset="2"/>
              <a:buChar char=""/>
            </a:pPr>
            <a:r>
              <a:rPr b="0" lang="en-US" sz="1800" spc="-1" strike="noStrike">
                <a:solidFill>
                  <a:schemeClr val="accent2">
                    <a:lumOff val="21760"/>
                  </a:schemeClr>
                </a:solidFill>
                <a:latin typeface="Arial"/>
              </a:rPr>
              <a:t>Click to edit the outline text format</a:t>
            </a:r>
            <a:endParaRPr b="0" lang="en-US" sz="1800" spc="-1" strike="noStrike">
              <a:solidFill>
                <a:schemeClr val="accent2">
                  <a:lumOff val="21760"/>
                </a:schemeClr>
              </a:solidFill>
              <a:latin typeface="Arial"/>
            </a:endParaRPr>
          </a:p>
          <a:p>
            <a:pPr lvl="1" marL="864000" indent="-324000">
              <a:lnSpc>
                <a:spcPct val="115000"/>
              </a:lnSpc>
              <a:spcBef>
                <a:spcPts val="1134"/>
              </a:spcBef>
              <a:buClr>
                <a:srgbClr val="000000"/>
              </a:buClr>
              <a:buSzPct val="75000"/>
              <a:buFont typeface="Symbol" charset="2"/>
              <a:buChar char=""/>
            </a:pPr>
            <a:r>
              <a:rPr b="0" lang="en-US" sz="1800" spc="-1" strike="noStrike">
                <a:solidFill>
                  <a:schemeClr val="accent2">
                    <a:lumOff val="21760"/>
                  </a:schemeClr>
                </a:solidFill>
                <a:latin typeface="Arial"/>
              </a:rPr>
              <a:t>Second Outline Level</a:t>
            </a:r>
            <a:endParaRPr b="0" lang="en-US" sz="1800" spc="-1" strike="noStrike">
              <a:solidFill>
                <a:schemeClr val="accent2">
                  <a:lumOff val="21760"/>
                </a:schemeClr>
              </a:solidFill>
              <a:latin typeface="Arial"/>
            </a:endParaRPr>
          </a:p>
          <a:p>
            <a:pPr lvl="2" marL="1296000" indent="-288000">
              <a:lnSpc>
                <a:spcPct val="115000"/>
              </a:lnSpc>
              <a:spcBef>
                <a:spcPts val="850"/>
              </a:spcBef>
              <a:buClr>
                <a:srgbClr val="000000"/>
              </a:buClr>
              <a:buSzPct val="45000"/>
              <a:buFont typeface="Wingdings" charset="2"/>
              <a:buChar char=""/>
            </a:pPr>
            <a:r>
              <a:rPr b="0" lang="en-US" sz="1800" spc="-1" strike="noStrike">
                <a:solidFill>
                  <a:schemeClr val="accent2">
                    <a:lumOff val="21760"/>
                  </a:schemeClr>
                </a:solidFill>
                <a:latin typeface="Arial"/>
              </a:rPr>
              <a:t>Third Outline Level</a:t>
            </a:r>
            <a:endParaRPr b="0" lang="en-US" sz="1800" spc="-1" strike="noStrike">
              <a:solidFill>
                <a:schemeClr val="accent2">
                  <a:lumOff val="21760"/>
                </a:schemeClr>
              </a:solidFill>
              <a:latin typeface="Arial"/>
            </a:endParaRPr>
          </a:p>
          <a:p>
            <a:pPr lvl="3" marL="1728000" indent="-216000">
              <a:lnSpc>
                <a:spcPct val="115000"/>
              </a:lnSpc>
              <a:spcBef>
                <a:spcPts val="567"/>
              </a:spcBef>
              <a:buClr>
                <a:srgbClr val="000000"/>
              </a:buClr>
              <a:buSzPct val="75000"/>
              <a:buFont typeface="Symbol" charset="2"/>
              <a:buChar char=""/>
            </a:pPr>
            <a:r>
              <a:rPr b="0" lang="en-US" sz="1800" spc="-1" strike="noStrike">
                <a:solidFill>
                  <a:schemeClr val="accent2">
                    <a:lumOff val="21760"/>
                  </a:schemeClr>
                </a:solidFill>
                <a:latin typeface="Arial"/>
              </a:rPr>
              <a:t>Fourth Outline Level</a:t>
            </a:r>
            <a:endParaRPr b="0" lang="en-US" sz="1800" spc="-1" strike="noStrike">
              <a:solidFill>
                <a:schemeClr val="accent2">
                  <a:lumOff val="21760"/>
                </a:schemeClr>
              </a:solidFill>
              <a:latin typeface="Arial"/>
            </a:endParaRPr>
          </a:p>
          <a:p>
            <a:pPr lvl="4" marL="2160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Fifth Outline Level</a:t>
            </a:r>
            <a:endParaRPr b="0" lang="en-US" sz="1800" spc="-1" strike="noStrike">
              <a:solidFill>
                <a:schemeClr val="accent2">
                  <a:lumOff val="21760"/>
                </a:schemeClr>
              </a:solidFill>
              <a:latin typeface="Arial"/>
            </a:endParaRPr>
          </a:p>
          <a:p>
            <a:pPr lvl="5" marL="2592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Sixth Outline Level</a:t>
            </a:r>
            <a:endParaRPr b="0" lang="en-US" sz="1800" spc="-1" strike="noStrike">
              <a:solidFill>
                <a:schemeClr val="accent2">
                  <a:lumOff val="21760"/>
                </a:schemeClr>
              </a:solidFill>
              <a:latin typeface="Arial"/>
            </a:endParaRPr>
          </a:p>
          <a:p>
            <a:pPr lvl="6" marL="3024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Seventh Outline Level</a:t>
            </a:r>
            <a:endParaRPr b="0" lang="en-US" sz="1800" spc="-1" strike="noStrike">
              <a:solidFill>
                <a:schemeClr val="accent2">
                  <a:lumOff val="21760"/>
                </a:schemeClr>
              </a:solidFill>
              <a:latin typeface="Arial"/>
            </a:endParaRPr>
          </a:p>
        </p:txBody>
      </p:sp>
      <p:sp>
        <p:nvSpPr>
          <p:cNvPr id="77" name="PlaceHolder 4"/>
          <p:cNvSpPr>
            <a:spLocks noGrp="1"/>
          </p:cNvSpPr>
          <p:nvPr>
            <p:ph type="sldNum" idx="17"/>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BB68857C-01D6-4E7F-BE4B-846F975FB6F0}"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Autofit/>
          </a:bodyPr>
          <a:p>
            <a:pPr indent="0" defTabSz="914400">
              <a:lnSpc>
                <a:spcPct val="100000"/>
              </a:lnSpc>
              <a:buNone/>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81" name="PlaceHolder 2"/>
          <p:cNvSpPr>
            <a:spLocks noGrp="1"/>
          </p:cNvSpPr>
          <p:nvPr>
            <p:ph type="sldNum" idx="18"/>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8DFBD446-434D-447A-A198-A0E721E99780}"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555480"/>
            <a:ext cx="2807640" cy="755280"/>
          </a:xfrm>
          <a:prstGeom prst="rect">
            <a:avLst/>
          </a:prstGeom>
          <a:noFill/>
          <a:ln w="12600">
            <a:noFill/>
          </a:ln>
        </p:spPr>
        <p:txBody>
          <a:bodyPr lIns="91440" rIns="91440" tIns="91440" bIns="91440" anchor="b">
            <a:noAutofit/>
          </a:bodyPr>
          <a:p>
            <a:pPr indent="0" defTabSz="914400">
              <a:lnSpc>
                <a:spcPct val="100000"/>
              </a:lnSpc>
              <a:buNone/>
              <a:tabLst>
                <a:tab algn="l" pos="0"/>
              </a:tabLst>
            </a:pPr>
            <a:r>
              <a:rPr b="0" lang="en-US" sz="2400" spc="-1" strike="noStrike">
                <a:solidFill>
                  <a:srgbClr val="000000"/>
                </a:solidFill>
                <a:latin typeface="Arial"/>
                <a:ea typeface="Arial"/>
              </a:rPr>
              <a:t>Title Text</a:t>
            </a:r>
            <a:endParaRPr b="0" lang="en-US" sz="2400" spc="-1" strike="noStrike">
              <a:solidFill>
                <a:srgbClr val="000000"/>
              </a:solidFill>
              <a:latin typeface="Arial"/>
            </a:endParaRPr>
          </a:p>
        </p:txBody>
      </p:sp>
      <p:sp>
        <p:nvSpPr>
          <p:cNvPr id="85" name="PlaceHolder 2"/>
          <p:cNvSpPr>
            <a:spLocks noGrp="1"/>
          </p:cNvSpPr>
          <p:nvPr>
            <p:ph type="body"/>
          </p:nvPr>
        </p:nvSpPr>
        <p:spPr>
          <a:xfrm>
            <a:off x="311760" y="1389600"/>
            <a:ext cx="2807640" cy="3179160"/>
          </a:xfrm>
          <a:prstGeom prst="rect">
            <a:avLst/>
          </a:prstGeom>
          <a:noFill/>
          <a:ln w="12600">
            <a:noFill/>
          </a:ln>
        </p:spPr>
        <p:txBody>
          <a:bodyPr lIns="91440" rIns="91440" tIns="91440" bIns="91440" anchor="t">
            <a:noAutofit/>
          </a:bodyPr>
          <a:p>
            <a:pPr marL="4572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One</a:t>
            </a:r>
            <a:endParaRPr b="0" lang="en-US" sz="1200" spc="-1" strike="noStrike">
              <a:solidFill>
                <a:schemeClr val="accent2">
                  <a:lumOff val="21760"/>
                </a:schemeClr>
              </a:solidFill>
              <a:latin typeface="Arial"/>
            </a:endParaRPr>
          </a:p>
          <a:p>
            <a:pPr lvl="1" marL="9144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Two</a:t>
            </a:r>
            <a:endParaRPr b="0" lang="en-US" sz="1200" spc="-1" strike="noStrike">
              <a:solidFill>
                <a:schemeClr val="accent2">
                  <a:lumOff val="21760"/>
                </a:schemeClr>
              </a:solidFill>
              <a:latin typeface="Arial"/>
            </a:endParaRPr>
          </a:p>
          <a:p>
            <a:pPr lvl="2" marL="13716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Three</a:t>
            </a:r>
            <a:endParaRPr b="0" lang="en-US" sz="1200" spc="-1" strike="noStrike">
              <a:solidFill>
                <a:schemeClr val="accent2">
                  <a:lumOff val="21760"/>
                </a:schemeClr>
              </a:solidFill>
              <a:latin typeface="Arial"/>
            </a:endParaRPr>
          </a:p>
          <a:p>
            <a:pPr lvl="3" marL="18288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Four</a:t>
            </a:r>
            <a:endParaRPr b="0" lang="en-US" sz="1200" spc="-1" strike="noStrike">
              <a:solidFill>
                <a:schemeClr val="accent2">
                  <a:lumOff val="21760"/>
                </a:schemeClr>
              </a:solidFill>
              <a:latin typeface="Arial"/>
            </a:endParaRPr>
          </a:p>
          <a:p>
            <a:pPr lvl="4" marL="22860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Five</a:t>
            </a:r>
            <a:endParaRPr b="0" lang="en-US" sz="1200" spc="-1" strike="noStrike">
              <a:solidFill>
                <a:schemeClr val="accent2">
                  <a:lumOff val="21760"/>
                </a:schemeClr>
              </a:solidFill>
              <a:latin typeface="Arial"/>
            </a:endParaRPr>
          </a:p>
        </p:txBody>
      </p:sp>
      <p:sp>
        <p:nvSpPr>
          <p:cNvPr id="86" name="PlaceHolder 3"/>
          <p:cNvSpPr>
            <a:spLocks noGrp="1"/>
          </p:cNvSpPr>
          <p:nvPr>
            <p:ph type="sldNum" idx="19"/>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B9965D73-AE37-41E2-9B95-85937023D2DC}"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12600">
            <a:noFill/>
          </a:ln>
        </p:spPr>
        <p:txBody>
          <a:bodyPr lIns="91440" rIns="91440" tIns="91440" bIns="91440" anchor="b">
            <a:noAutofit/>
          </a:bodyPr>
          <a:p>
            <a:pPr indent="0" algn="ctr" defTabSz="914400">
              <a:lnSpc>
                <a:spcPct val="100000"/>
              </a:lnSpc>
              <a:buNone/>
              <a:tabLst>
                <a:tab algn="l" pos="0"/>
              </a:tabLst>
            </a:pPr>
            <a:r>
              <a:rPr b="0" lang="en-US" sz="12000" spc="-1" strike="noStrike">
                <a:solidFill>
                  <a:srgbClr val="000000"/>
                </a:solidFill>
                <a:latin typeface="Arial"/>
                <a:ea typeface="Arial"/>
              </a:rPr>
              <a:t>xx%</a:t>
            </a:r>
            <a:endParaRPr b="0" lang="en-US" sz="12000" spc="-1" strike="noStrike">
              <a:solidFill>
                <a:srgbClr val="000000"/>
              </a:solidFill>
              <a:latin typeface="Arial"/>
            </a:endParaRPr>
          </a:p>
        </p:txBody>
      </p:sp>
      <p:sp>
        <p:nvSpPr>
          <p:cNvPr id="6" name="PlaceHolder 2"/>
          <p:cNvSpPr>
            <a:spLocks noGrp="1"/>
          </p:cNvSpPr>
          <p:nvPr>
            <p:ph type="body"/>
          </p:nvPr>
        </p:nvSpPr>
        <p:spPr>
          <a:xfrm>
            <a:off x="311760" y="3152160"/>
            <a:ext cx="8520120" cy="1300320"/>
          </a:xfrm>
          <a:prstGeom prst="rect">
            <a:avLst/>
          </a:prstGeom>
          <a:noFill/>
          <a:ln w="12600">
            <a:noFill/>
          </a:ln>
        </p:spPr>
        <p:txBody>
          <a:bodyPr lIns="91440" rIns="91440" tIns="91440" bIns="91440" anchor="t">
            <a:noAutofit/>
          </a:bodyPr>
          <a:p>
            <a:pPr marL="457200" indent="-34308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One</a:t>
            </a:r>
            <a:endParaRPr b="0" lang="en-US" sz="1800" spc="-1" strike="noStrike">
              <a:solidFill>
                <a:schemeClr val="accent2">
                  <a:lumOff val="21760"/>
                </a:schemeClr>
              </a:solidFill>
              <a:latin typeface="Arial"/>
            </a:endParaRPr>
          </a:p>
          <a:p>
            <a:pPr lvl="1" marL="10051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Two</a:t>
            </a:r>
            <a:endParaRPr b="0" lang="en-US" sz="1800" spc="-1" strike="noStrike">
              <a:solidFill>
                <a:schemeClr val="accent2">
                  <a:lumOff val="21760"/>
                </a:schemeClr>
              </a:solidFill>
              <a:latin typeface="Arial"/>
            </a:endParaRPr>
          </a:p>
          <a:p>
            <a:pPr lvl="2" marL="14623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Three</a:t>
            </a:r>
            <a:endParaRPr b="0" lang="en-US" sz="1800" spc="-1" strike="noStrike">
              <a:solidFill>
                <a:schemeClr val="accent2">
                  <a:lumOff val="21760"/>
                </a:schemeClr>
              </a:solidFill>
              <a:latin typeface="Arial"/>
            </a:endParaRPr>
          </a:p>
          <a:p>
            <a:pPr lvl="3" marL="19195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Four</a:t>
            </a:r>
            <a:endParaRPr b="0" lang="en-US" sz="1800" spc="-1" strike="noStrike">
              <a:solidFill>
                <a:schemeClr val="accent2">
                  <a:lumOff val="21760"/>
                </a:schemeClr>
              </a:solidFill>
              <a:latin typeface="Arial"/>
            </a:endParaRPr>
          </a:p>
          <a:p>
            <a:pPr lvl="4" marL="2376720" indent="-408240" algn="ctr"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Five</a:t>
            </a:r>
            <a:endParaRPr b="0" lang="en-US" sz="1800" spc="-1" strike="noStrike">
              <a:solidFill>
                <a:schemeClr val="accent2">
                  <a:lumOff val="21760"/>
                </a:schemeClr>
              </a:solidFill>
              <a:latin typeface="Arial"/>
            </a:endParaRPr>
          </a:p>
        </p:txBody>
      </p:sp>
      <p:sp>
        <p:nvSpPr>
          <p:cNvPr id="7" name="PlaceHolder 3"/>
          <p:cNvSpPr>
            <a:spLocks noGrp="1"/>
          </p:cNvSpPr>
          <p:nvPr>
            <p:ph type="sldNum" idx="2"/>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4F130B90-785D-4E8F-8C7D-931055075202}"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90320" y="450000"/>
            <a:ext cx="6367320" cy="4090320"/>
          </a:xfrm>
          <a:prstGeom prst="rect">
            <a:avLst/>
          </a:prstGeom>
          <a:noFill/>
          <a:ln w="12600">
            <a:noFill/>
          </a:ln>
        </p:spPr>
        <p:txBody>
          <a:bodyPr lIns="91440" rIns="91440" tIns="91440" bIns="91440" anchor="ctr">
            <a:noAutofit/>
          </a:bodyPr>
          <a:p>
            <a:pPr indent="0" defTabSz="914400">
              <a:lnSpc>
                <a:spcPct val="100000"/>
              </a:lnSpc>
              <a:buNone/>
              <a:tabLst>
                <a:tab algn="l" pos="0"/>
              </a:tabLst>
            </a:pPr>
            <a:r>
              <a:rPr b="0" lang="en-US" sz="4800" spc="-1" strike="noStrike">
                <a:solidFill>
                  <a:srgbClr val="000000"/>
                </a:solidFill>
                <a:latin typeface="Arial"/>
                <a:ea typeface="Arial"/>
              </a:rPr>
              <a:t>Title Text</a:t>
            </a:r>
            <a:endParaRPr b="0" lang="en-US" sz="4800" spc="-1" strike="noStrike">
              <a:solidFill>
                <a:srgbClr val="000000"/>
              </a:solidFill>
              <a:latin typeface="Arial"/>
            </a:endParaRPr>
          </a:p>
        </p:txBody>
      </p:sp>
      <p:sp>
        <p:nvSpPr>
          <p:cNvPr id="90" name="PlaceHolder 2"/>
          <p:cNvSpPr>
            <a:spLocks noGrp="1"/>
          </p:cNvSpPr>
          <p:nvPr>
            <p:ph type="sldNum" idx="20"/>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F466AC8B-4DBA-4666-A51A-9C2976AD1130}"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Google Shape;36;p9"/>
          <p:cNvSpPr/>
          <p:nvPr/>
        </p:nvSpPr>
        <p:spPr>
          <a:xfrm>
            <a:off x="4572000" y="0"/>
            <a:ext cx="4571640" cy="5143320"/>
          </a:xfrm>
          <a:prstGeom prst="rect">
            <a:avLst/>
          </a:prstGeom>
          <a:solidFill>
            <a:srgbClr val="eeeeee"/>
          </a:solidFill>
          <a:ln w="12700">
            <a:noFill/>
          </a:ln>
        </p:spPr>
        <p:style>
          <a:lnRef idx="0"/>
          <a:fillRef idx="0"/>
          <a:effectRef idx="0"/>
          <a:fontRef idx="minor"/>
        </p:style>
        <p:txBody>
          <a:bodyPr lIns="0" rIns="0" tIns="0" bIns="0" anchor="ctr">
            <a:noAutofit/>
          </a:bodyPr>
          <a:p>
            <a:pPr defTabSz="914400">
              <a:lnSpc>
                <a:spcPct val="100000"/>
              </a:lnSpc>
              <a:tabLst>
                <a:tab algn="l" pos="0"/>
              </a:tabLst>
            </a:pPr>
            <a:endParaRPr b="0" lang="en-US" sz="1400" spc="-1" strike="noStrike">
              <a:solidFill>
                <a:srgbClr val="000000"/>
              </a:solidFill>
              <a:latin typeface="Arial"/>
              <a:ea typeface="Arial"/>
            </a:endParaRPr>
          </a:p>
        </p:txBody>
      </p:sp>
      <p:sp>
        <p:nvSpPr>
          <p:cNvPr id="94" name="PlaceHolder 1"/>
          <p:cNvSpPr>
            <a:spLocks noGrp="1"/>
          </p:cNvSpPr>
          <p:nvPr>
            <p:ph type="title"/>
          </p:nvPr>
        </p:nvSpPr>
        <p:spPr>
          <a:xfrm>
            <a:off x="265680" y="1233000"/>
            <a:ext cx="4044960" cy="1482120"/>
          </a:xfrm>
          <a:prstGeom prst="rect">
            <a:avLst/>
          </a:prstGeom>
          <a:noFill/>
          <a:ln w="12600">
            <a:noFill/>
          </a:ln>
        </p:spPr>
        <p:txBody>
          <a:bodyPr lIns="91440" rIns="91440" tIns="91440" bIns="91440" anchor="b">
            <a:noAutofit/>
          </a:bodyPr>
          <a:p>
            <a:pPr indent="0" algn="ctr" defTabSz="914400">
              <a:lnSpc>
                <a:spcPct val="100000"/>
              </a:lnSpc>
              <a:buNone/>
              <a:tabLst>
                <a:tab algn="l" pos="0"/>
              </a:tabLst>
            </a:pPr>
            <a:r>
              <a:rPr b="0" lang="en-US" sz="4200" spc="-1" strike="noStrike">
                <a:solidFill>
                  <a:srgbClr val="000000"/>
                </a:solidFill>
                <a:latin typeface="Arial"/>
                <a:ea typeface="Arial"/>
              </a:rPr>
              <a:t>Title Text</a:t>
            </a:r>
            <a:endParaRPr b="0" lang="en-US" sz="4200" spc="-1" strike="noStrike">
              <a:solidFill>
                <a:srgbClr val="000000"/>
              </a:solidFill>
              <a:latin typeface="Arial"/>
            </a:endParaRPr>
          </a:p>
        </p:txBody>
      </p:sp>
      <p:sp>
        <p:nvSpPr>
          <p:cNvPr id="95" name="PlaceHolder 2"/>
          <p:cNvSpPr>
            <a:spLocks noGrp="1"/>
          </p:cNvSpPr>
          <p:nvPr>
            <p:ph type="body"/>
          </p:nvPr>
        </p:nvSpPr>
        <p:spPr>
          <a:xfrm>
            <a:off x="265680" y="2802960"/>
            <a:ext cx="4044960" cy="1234800"/>
          </a:xfrm>
          <a:prstGeom prst="rect">
            <a:avLst/>
          </a:prstGeom>
          <a:noFill/>
          <a:ln w="12600">
            <a:noFill/>
          </a:ln>
        </p:spPr>
        <p:txBody>
          <a:bodyPr lIns="91440" rIns="91440" tIns="91440" bIns="91440" anchor="t">
            <a:noAutofit/>
          </a:bodyPr>
          <a:p>
            <a:pPr marL="343080" indent="-228600" algn="ctr" defTabSz="914400">
              <a:lnSpc>
                <a:spcPct val="100000"/>
              </a:lnSpc>
              <a:buNone/>
              <a:tabLst>
                <a:tab algn="l" pos="0"/>
              </a:tabLst>
            </a:pPr>
            <a:r>
              <a:rPr b="0" lang="en-US" sz="2100" spc="-1" strike="noStrike">
                <a:solidFill>
                  <a:schemeClr val="accent2">
                    <a:lumOff val="21760"/>
                  </a:schemeClr>
                </a:solidFill>
                <a:latin typeface="Arial"/>
                <a:ea typeface="Arial"/>
              </a:rPr>
              <a:t>Body Level One</a:t>
            </a:r>
            <a:endParaRPr b="0" lang="en-US" sz="2100" spc="-1" strike="noStrike">
              <a:solidFill>
                <a:schemeClr val="accent2">
                  <a:lumOff val="21760"/>
                </a:schemeClr>
              </a:solidFill>
              <a:latin typeface="Arial"/>
            </a:endParaRPr>
          </a:p>
          <a:p>
            <a:pPr marL="343080" indent="254160" algn="ctr" defTabSz="914400">
              <a:lnSpc>
                <a:spcPct val="100000"/>
              </a:lnSpc>
              <a:buNone/>
              <a:tabLst>
                <a:tab algn="l" pos="0"/>
              </a:tabLst>
            </a:pPr>
            <a:r>
              <a:rPr b="0" lang="en-US" sz="2100" spc="-1" strike="noStrike">
                <a:solidFill>
                  <a:schemeClr val="accent2">
                    <a:lumOff val="21760"/>
                  </a:schemeClr>
                </a:solidFill>
                <a:latin typeface="Arial"/>
                <a:ea typeface="Arial"/>
              </a:rPr>
              <a:t>Body Level Two</a:t>
            </a:r>
            <a:endParaRPr b="0" lang="en-US" sz="2100" spc="-1" strike="noStrike">
              <a:solidFill>
                <a:schemeClr val="accent2">
                  <a:lumOff val="21760"/>
                </a:schemeClr>
              </a:solidFill>
              <a:latin typeface="Arial"/>
            </a:endParaRPr>
          </a:p>
          <a:p>
            <a:pPr marL="343080" indent="711360" algn="ctr" defTabSz="914400">
              <a:lnSpc>
                <a:spcPct val="100000"/>
              </a:lnSpc>
              <a:buNone/>
              <a:tabLst>
                <a:tab algn="l" pos="0"/>
              </a:tabLst>
            </a:pPr>
            <a:r>
              <a:rPr b="0" lang="en-US" sz="2100" spc="-1" strike="noStrike">
                <a:solidFill>
                  <a:schemeClr val="accent2">
                    <a:lumOff val="21760"/>
                  </a:schemeClr>
                </a:solidFill>
                <a:latin typeface="Arial"/>
                <a:ea typeface="Arial"/>
              </a:rPr>
              <a:t>Body Level Three</a:t>
            </a:r>
            <a:endParaRPr b="0" lang="en-US" sz="2100" spc="-1" strike="noStrike">
              <a:solidFill>
                <a:schemeClr val="accent2">
                  <a:lumOff val="21760"/>
                </a:schemeClr>
              </a:solidFill>
              <a:latin typeface="Arial"/>
            </a:endParaRPr>
          </a:p>
          <a:p>
            <a:pPr marL="343080" indent="1168560" algn="ctr" defTabSz="914400">
              <a:lnSpc>
                <a:spcPct val="100000"/>
              </a:lnSpc>
              <a:buNone/>
              <a:tabLst>
                <a:tab algn="l" pos="0"/>
              </a:tabLst>
            </a:pPr>
            <a:r>
              <a:rPr b="0" lang="en-US" sz="2100" spc="-1" strike="noStrike">
                <a:solidFill>
                  <a:schemeClr val="accent2">
                    <a:lumOff val="21760"/>
                  </a:schemeClr>
                </a:solidFill>
                <a:latin typeface="Arial"/>
                <a:ea typeface="Arial"/>
              </a:rPr>
              <a:t>Body Level Four</a:t>
            </a:r>
            <a:endParaRPr b="0" lang="en-US" sz="2100" spc="-1" strike="noStrike">
              <a:solidFill>
                <a:schemeClr val="accent2">
                  <a:lumOff val="21760"/>
                </a:schemeClr>
              </a:solidFill>
              <a:latin typeface="Arial"/>
            </a:endParaRPr>
          </a:p>
          <a:p>
            <a:pPr marL="343080" indent="1625760" algn="ctr" defTabSz="914400">
              <a:lnSpc>
                <a:spcPct val="100000"/>
              </a:lnSpc>
              <a:buNone/>
              <a:tabLst>
                <a:tab algn="l" pos="0"/>
              </a:tabLst>
            </a:pPr>
            <a:r>
              <a:rPr b="0" lang="en-US" sz="2100" spc="-1" strike="noStrike">
                <a:solidFill>
                  <a:schemeClr val="accent2">
                    <a:lumOff val="21760"/>
                  </a:schemeClr>
                </a:solidFill>
                <a:latin typeface="Arial"/>
                <a:ea typeface="Arial"/>
              </a:rPr>
              <a:t>Body Level Five</a:t>
            </a:r>
            <a:endParaRPr b="0" lang="en-US" sz="2100" spc="-1" strike="noStrike">
              <a:solidFill>
                <a:schemeClr val="accent2">
                  <a:lumOff val="21760"/>
                </a:schemeClr>
              </a:solidFill>
              <a:latin typeface="Arial"/>
            </a:endParaRPr>
          </a:p>
        </p:txBody>
      </p:sp>
      <p:sp>
        <p:nvSpPr>
          <p:cNvPr id="96" name="PlaceHolder 3"/>
          <p:cNvSpPr>
            <a:spLocks noGrp="1"/>
          </p:cNvSpPr>
          <p:nvPr>
            <p:ph type="body"/>
          </p:nvPr>
        </p:nvSpPr>
        <p:spPr>
          <a:xfrm>
            <a:off x="4939560" y="723960"/>
            <a:ext cx="3836520" cy="3694680"/>
          </a:xfrm>
          <a:prstGeom prst="rect">
            <a:avLst/>
          </a:prstGeom>
          <a:noFill/>
          <a:ln w="12600">
            <a:noFill/>
          </a:ln>
        </p:spPr>
        <p:txBody>
          <a:bodyPr lIns="91440" rIns="91440" tIns="91440" bIns="91440" anchor="ctr">
            <a:noAutofit/>
          </a:bodyPr>
          <a:p>
            <a:pPr marL="432000" indent="-324000">
              <a:lnSpc>
                <a:spcPct val="115000"/>
              </a:lnSpc>
              <a:spcBef>
                <a:spcPts val="1417"/>
              </a:spcBef>
              <a:buClr>
                <a:srgbClr val="000000"/>
              </a:buClr>
              <a:buSzPct val="45000"/>
              <a:buFont typeface="Wingdings" charset="2"/>
              <a:buChar char=""/>
            </a:pPr>
            <a:r>
              <a:rPr b="0" lang="en-US" sz="1800" spc="-1" strike="noStrike">
                <a:solidFill>
                  <a:schemeClr val="accent2">
                    <a:lumOff val="21760"/>
                  </a:schemeClr>
                </a:solidFill>
                <a:latin typeface="Arial"/>
              </a:rPr>
              <a:t>Click to edit the outline text format</a:t>
            </a:r>
            <a:endParaRPr b="0" lang="en-US" sz="1800" spc="-1" strike="noStrike">
              <a:solidFill>
                <a:schemeClr val="accent2">
                  <a:lumOff val="21760"/>
                </a:schemeClr>
              </a:solidFill>
              <a:latin typeface="Arial"/>
            </a:endParaRPr>
          </a:p>
          <a:p>
            <a:pPr lvl="1" marL="864000" indent="-324000">
              <a:lnSpc>
                <a:spcPct val="115000"/>
              </a:lnSpc>
              <a:spcBef>
                <a:spcPts val="1134"/>
              </a:spcBef>
              <a:buClr>
                <a:srgbClr val="000000"/>
              </a:buClr>
              <a:buSzPct val="75000"/>
              <a:buFont typeface="Symbol" charset="2"/>
              <a:buChar char=""/>
            </a:pPr>
            <a:r>
              <a:rPr b="0" lang="en-US" sz="1800" spc="-1" strike="noStrike">
                <a:solidFill>
                  <a:schemeClr val="accent2">
                    <a:lumOff val="21760"/>
                  </a:schemeClr>
                </a:solidFill>
                <a:latin typeface="Arial"/>
              </a:rPr>
              <a:t>Second Outline Level</a:t>
            </a:r>
            <a:endParaRPr b="0" lang="en-US" sz="1800" spc="-1" strike="noStrike">
              <a:solidFill>
                <a:schemeClr val="accent2">
                  <a:lumOff val="21760"/>
                </a:schemeClr>
              </a:solidFill>
              <a:latin typeface="Arial"/>
            </a:endParaRPr>
          </a:p>
          <a:p>
            <a:pPr lvl="2" marL="1296000" indent="-288000">
              <a:lnSpc>
                <a:spcPct val="115000"/>
              </a:lnSpc>
              <a:spcBef>
                <a:spcPts val="850"/>
              </a:spcBef>
              <a:buClr>
                <a:srgbClr val="000000"/>
              </a:buClr>
              <a:buSzPct val="45000"/>
              <a:buFont typeface="Wingdings" charset="2"/>
              <a:buChar char=""/>
            </a:pPr>
            <a:r>
              <a:rPr b="0" lang="en-US" sz="1800" spc="-1" strike="noStrike">
                <a:solidFill>
                  <a:schemeClr val="accent2">
                    <a:lumOff val="21760"/>
                  </a:schemeClr>
                </a:solidFill>
                <a:latin typeface="Arial"/>
              </a:rPr>
              <a:t>Third Outline Level</a:t>
            </a:r>
            <a:endParaRPr b="0" lang="en-US" sz="1800" spc="-1" strike="noStrike">
              <a:solidFill>
                <a:schemeClr val="accent2">
                  <a:lumOff val="21760"/>
                </a:schemeClr>
              </a:solidFill>
              <a:latin typeface="Arial"/>
            </a:endParaRPr>
          </a:p>
          <a:p>
            <a:pPr lvl="3" marL="1728000" indent="-216000">
              <a:lnSpc>
                <a:spcPct val="115000"/>
              </a:lnSpc>
              <a:spcBef>
                <a:spcPts val="567"/>
              </a:spcBef>
              <a:buClr>
                <a:srgbClr val="000000"/>
              </a:buClr>
              <a:buSzPct val="75000"/>
              <a:buFont typeface="Symbol" charset="2"/>
              <a:buChar char=""/>
            </a:pPr>
            <a:r>
              <a:rPr b="0" lang="en-US" sz="1800" spc="-1" strike="noStrike">
                <a:solidFill>
                  <a:schemeClr val="accent2">
                    <a:lumOff val="21760"/>
                  </a:schemeClr>
                </a:solidFill>
                <a:latin typeface="Arial"/>
              </a:rPr>
              <a:t>Fourth Outline Level</a:t>
            </a:r>
            <a:endParaRPr b="0" lang="en-US" sz="1800" spc="-1" strike="noStrike">
              <a:solidFill>
                <a:schemeClr val="accent2">
                  <a:lumOff val="21760"/>
                </a:schemeClr>
              </a:solidFill>
              <a:latin typeface="Arial"/>
            </a:endParaRPr>
          </a:p>
          <a:p>
            <a:pPr lvl="4" marL="2160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Fifth Outline Level</a:t>
            </a:r>
            <a:endParaRPr b="0" lang="en-US" sz="1800" spc="-1" strike="noStrike">
              <a:solidFill>
                <a:schemeClr val="accent2">
                  <a:lumOff val="21760"/>
                </a:schemeClr>
              </a:solidFill>
              <a:latin typeface="Arial"/>
            </a:endParaRPr>
          </a:p>
          <a:p>
            <a:pPr lvl="5" marL="2592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Sixth Outline Level</a:t>
            </a:r>
            <a:endParaRPr b="0" lang="en-US" sz="1800" spc="-1" strike="noStrike">
              <a:solidFill>
                <a:schemeClr val="accent2">
                  <a:lumOff val="21760"/>
                </a:schemeClr>
              </a:solidFill>
              <a:latin typeface="Arial"/>
            </a:endParaRPr>
          </a:p>
          <a:p>
            <a:pPr lvl="6" marL="3024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Seventh Outline Level</a:t>
            </a:r>
            <a:endParaRPr b="0" lang="en-US" sz="1800" spc="-1" strike="noStrike">
              <a:solidFill>
                <a:schemeClr val="accent2">
                  <a:lumOff val="21760"/>
                </a:schemeClr>
              </a:solidFill>
              <a:latin typeface="Arial"/>
            </a:endParaRPr>
          </a:p>
        </p:txBody>
      </p:sp>
      <p:sp>
        <p:nvSpPr>
          <p:cNvPr id="97" name="PlaceHolder 4"/>
          <p:cNvSpPr>
            <a:spLocks noGrp="1"/>
          </p:cNvSpPr>
          <p:nvPr>
            <p:ph type="sldNum" idx="21"/>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FB279056-2257-4D01-A98A-DDA90BA2CDA1}"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 name="PlaceHolder 1"/>
          <p:cNvSpPr>
            <a:spLocks noGrp="1"/>
          </p:cNvSpPr>
          <p:nvPr>
            <p:ph type="body"/>
          </p:nvPr>
        </p:nvSpPr>
        <p:spPr>
          <a:xfrm>
            <a:off x="311760" y="4230720"/>
            <a:ext cx="5998320" cy="604800"/>
          </a:xfrm>
          <a:prstGeom prst="rect">
            <a:avLst/>
          </a:prstGeom>
          <a:noFill/>
          <a:ln w="12600">
            <a:noFill/>
          </a:ln>
        </p:spPr>
        <p:txBody>
          <a:bodyPr lIns="91440" rIns="91440" tIns="91440" bIns="91440" anchor="ctr">
            <a:noAutofit/>
          </a:bodyPr>
          <a:p>
            <a:pPr marL="228600" indent="0" defTabSz="914400">
              <a:lnSpc>
                <a:spcPct val="100000"/>
              </a:lnSpc>
              <a:buNone/>
              <a:tabLst>
                <a:tab algn="l" pos="0"/>
              </a:tabLst>
            </a:pPr>
            <a:r>
              <a:rPr b="0" lang="en-US" sz="1800" spc="-1" strike="noStrike">
                <a:solidFill>
                  <a:schemeClr val="accent2">
                    <a:lumOff val="21760"/>
                  </a:schemeClr>
                </a:solidFill>
                <a:latin typeface="Arial"/>
                <a:ea typeface="Arial"/>
              </a:rPr>
              <a:t>Body Level One</a:t>
            </a:r>
            <a:endParaRPr b="0" lang="en-US" sz="1800" spc="-1" strike="noStrike">
              <a:solidFill>
                <a:schemeClr val="accent2">
                  <a:lumOff val="21760"/>
                </a:schemeClr>
              </a:solidFill>
              <a:latin typeface="Arial"/>
            </a:endParaRPr>
          </a:p>
          <a:p>
            <a:pPr lvl="1" marL="10051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Two</a:t>
            </a:r>
            <a:endParaRPr b="0" lang="en-US" sz="1800" spc="-1" strike="noStrike">
              <a:solidFill>
                <a:schemeClr val="accent2">
                  <a:lumOff val="21760"/>
                </a:schemeClr>
              </a:solidFill>
              <a:latin typeface="Arial"/>
            </a:endParaRPr>
          </a:p>
          <a:p>
            <a:pPr lvl="2" marL="14623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Three</a:t>
            </a:r>
            <a:endParaRPr b="0" lang="en-US" sz="1800" spc="-1" strike="noStrike">
              <a:solidFill>
                <a:schemeClr val="accent2">
                  <a:lumOff val="21760"/>
                </a:schemeClr>
              </a:solidFill>
              <a:latin typeface="Arial"/>
            </a:endParaRPr>
          </a:p>
          <a:p>
            <a:pPr lvl="3" marL="19195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Four</a:t>
            </a:r>
            <a:endParaRPr b="0" lang="en-US" sz="1800" spc="-1" strike="noStrike">
              <a:solidFill>
                <a:schemeClr val="accent2">
                  <a:lumOff val="21760"/>
                </a:schemeClr>
              </a:solidFill>
              <a:latin typeface="Arial"/>
            </a:endParaRPr>
          </a:p>
          <a:p>
            <a:pPr lvl="4" marL="2376720" indent="-408240" defTabSz="914400">
              <a:lnSpc>
                <a:spcPct val="100000"/>
              </a:lnSpc>
              <a:buClr>
                <a:srgbClr val="585858"/>
              </a:buClr>
              <a:buFont typeface="Arial"/>
              <a:buChar char="○"/>
              <a:tabLst>
                <a:tab algn="l" pos="0"/>
              </a:tabLst>
            </a:pPr>
            <a:r>
              <a:rPr b="0" lang="en-US" sz="1800" spc="-1" strike="noStrike">
                <a:solidFill>
                  <a:schemeClr val="accent2">
                    <a:lumOff val="21760"/>
                  </a:schemeClr>
                </a:solidFill>
                <a:latin typeface="Arial"/>
                <a:ea typeface="Arial"/>
              </a:rPr>
              <a:t>Body Level Five</a:t>
            </a:r>
            <a:endParaRPr b="0" lang="en-US" sz="1800" spc="-1" strike="noStrike">
              <a:solidFill>
                <a:schemeClr val="accent2">
                  <a:lumOff val="21760"/>
                </a:schemeClr>
              </a:solidFill>
              <a:latin typeface="Arial"/>
            </a:endParaRPr>
          </a:p>
        </p:txBody>
      </p:sp>
      <p:sp>
        <p:nvSpPr>
          <p:cNvPr id="101" name="PlaceHolder 2"/>
          <p:cNvSpPr>
            <a:spLocks noGrp="1"/>
          </p:cNvSpPr>
          <p:nvPr>
            <p:ph type="sldNum" idx="22"/>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F937D26C-1695-479B-BE38-C663D5306FDA}"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11D28565-D544-4672-9EE3-7DB5150EBCE0}"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a:noFill/>
          <a:ln w="12600">
            <a:noFill/>
          </a:ln>
        </p:spPr>
        <p:txBody>
          <a:bodyPr lIns="91440" rIns="91440" tIns="91440" bIns="91440" anchor="b">
            <a:noAutofit/>
          </a:bodyPr>
          <a:p>
            <a:pPr indent="0" algn="ctr" defTabSz="914400">
              <a:lnSpc>
                <a:spcPct val="100000"/>
              </a:lnSpc>
              <a:buNone/>
              <a:tabLst>
                <a:tab algn="l" pos="0"/>
              </a:tabLst>
            </a:pPr>
            <a:r>
              <a:rPr b="0" lang="en-US" sz="5200" spc="-1" strike="noStrike">
                <a:solidFill>
                  <a:srgbClr val="000000"/>
                </a:solidFill>
                <a:latin typeface="Arial"/>
                <a:ea typeface="Arial"/>
              </a:rPr>
              <a:t>Title Text</a:t>
            </a:r>
            <a:endParaRPr b="0" lang="en-US" sz="5200" spc="-1" strike="noStrike">
              <a:solidFill>
                <a:srgbClr val="000000"/>
              </a:solidFill>
              <a:latin typeface="Arial"/>
            </a:endParaRPr>
          </a:p>
        </p:txBody>
      </p:sp>
      <p:sp>
        <p:nvSpPr>
          <p:cNvPr id="14" name="PlaceHolder 2"/>
          <p:cNvSpPr>
            <a:spLocks noGrp="1"/>
          </p:cNvSpPr>
          <p:nvPr>
            <p:ph type="body"/>
          </p:nvPr>
        </p:nvSpPr>
        <p:spPr>
          <a:xfrm>
            <a:off x="311760" y="2834280"/>
            <a:ext cx="8520120" cy="792360"/>
          </a:xfrm>
          <a:prstGeom prst="rect">
            <a:avLst/>
          </a:prstGeom>
          <a:noFill/>
          <a:ln w="12600">
            <a:noFill/>
          </a:ln>
        </p:spPr>
        <p:txBody>
          <a:bodyPr lIns="91440" rIns="91440" tIns="91440" bIns="91440" anchor="t">
            <a:noAutofit/>
          </a:bodyPr>
          <a:p>
            <a:pPr marL="343080" indent="-228600" algn="ctr" defTabSz="914400">
              <a:lnSpc>
                <a:spcPct val="100000"/>
              </a:lnSpc>
              <a:buNone/>
              <a:tabLst>
                <a:tab algn="l" pos="0"/>
              </a:tabLst>
            </a:pPr>
            <a:r>
              <a:rPr b="0" lang="en-US" sz="2800" spc="-1" strike="noStrike">
                <a:solidFill>
                  <a:schemeClr val="accent2">
                    <a:lumOff val="21760"/>
                  </a:schemeClr>
                </a:solidFill>
                <a:latin typeface="Arial"/>
                <a:ea typeface="Arial"/>
              </a:rPr>
              <a:t>Body Level One</a:t>
            </a:r>
            <a:endParaRPr b="0" lang="en-US" sz="2800" spc="-1" strike="noStrike">
              <a:solidFill>
                <a:schemeClr val="accent2">
                  <a:lumOff val="21760"/>
                </a:schemeClr>
              </a:solidFill>
              <a:latin typeface="Arial"/>
            </a:endParaRPr>
          </a:p>
          <a:p>
            <a:pPr marL="343080" indent="254160" algn="ctr" defTabSz="914400">
              <a:lnSpc>
                <a:spcPct val="100000"/>
              </a:lnSpc>
              <a:buNone/>
              <a:tabLst>
                <a:tab algn="l" pos="0"/>
              </a:tabLst>
            </a:pPr>
            <a:r>
              <a:rPr b="0" lang="en-US" sz="2800" spc="-1" strike="noStrike">
                <a:solidFill>
                  <a:schemeClr val="accent2">
                    <a:lumOff val="21760"/>
                  </a:schemeClr>
                </a:solidFill>
                <a:latin typeface="Arial"/>
                <a:ea typeface="Arial"/>
              </a:rPr>
              <a:t>Body Level Two</a:t>
            </a:r>
            <a:endParaRPr b="0" lang="en-US" sz="2800" spc="-1" strike="noStrike">
              <a:solidFill>
                <a:schemeClr val="accent2">
                  <a:lumOff val="21760"/>
                </a:schemeClr>
              </a:solidFill>
              <a:latin typeface="Arial"/>
            </a:endParaRPr>
          </a:p>
          <a:p>
            <a:pPr marL="343080" indent="711360" algn="ctr" defTabSz="914400">
              <a:lnSpc>
                <a:spcPct val="100000"/>
              </a:lnSpc>
              <a:buNone/>
              <a:tabLst>
                <a:tab algn="l" pos="0"/>
              </a:tabLst>
            </a:pPr>
            <a:r>
              <a:rPr b="0" lang="en-US" sz="2800" spc="-1" strike="noStrike">
                <a:solidFill>
                  <a:schemeClr val="accent2">
                    <a:lumOff val="21760"/>
                  </a:schemeClr>
                </a:solidFill>
                <a:latin typeface="Arial"/>
                <a:ea typeface="Arial"/>
              </a:rPr>
              <a:t>Body Level Three</a:t>
            </a:r>
            <a:endParaRPr b="0" lang="en-US" sz="2800" spc="-1" strike="noStrike">
              <a:solidFill>
                <a:schemeClr val="accent2">
                  <a:lumOff val="21760"/>
                </a:schemeClr>
              </a:solidFill>
              <a:latin typeface="Arial"/>
            </a:endParaRPr>
          </a:p>
          <a:p>
            <a:pPr marL="343080" indent="1168560" algn="ctr" defTabSz="914400">
              <a:lnSpc>
                <a:spcPct val="100000"/>
              </a:lnSpc>
              <a:buNone/>
              <a:tabLst>
                <a:tab algn="l" pos="0"/>
              </a:tabLst>
            </a:pPr>
            <a:r>
              <a:rPr b="0" lang="en-US" sz="2800" spc="-1" strike="noStrike">
                <a:solidFill>
                  <a:schemeClr val="accent2">
                    <a:lumOff val="21760"/>
                  </a:schemeClr>
                </a:solidFill>
                <a:latin typeface="Arial"/>
                <a:ea typeface="Arial"/>
              </a:rPr>
              <a:t>Body Level Four</a:t>
            </a:r>
            <a:endParaRPr b="0" lang="en-US" sz="2800" spc="-1" strike="noStrike">
              <a:solidFill>
                <a:schemeClr val="accent2">
                  <a:lumOff val="21760"/>
                </a:schemeClr>
              </a:solidFill>
              <a:latin typeface="Arial"/>
            </a:endParaRPr>
          </a:p>
          <a:p>
            <a:pPr marL="343080" indent="1625760" algn="ctr" defTabSz="914400">
              <a:lnSpc>
                <a:spcPct val="100000"/>
              </a:lnSpc>
              <a:buNone/>
              <a:tabLst>
                <a:tab algn="l" pos="0"/>
              </a:tabLst>
            </a:pPr>
            <a:r>
              <a:rPr b="0" lang="en-US" sz="2800" spc="-1" strike="noStrike">
                <a:solidFill>
                  <a:schemeClr val="accent2">
                    <a:lumOff val="21760"/>
                  </a:schemeClr>
                </a:solidFill>
                <a:latin typeface="Arial"/>
                <a:ea typeface="Arial"/>
              </a:rPr>
              <a:t>Body Level Five</a:t>
            </a:r>
            <a:endParaRPr b="0" lang="en-US" sz="2800" spc="-1" strike="noStrike">
              <a:solidFill>
                <a:schemeClr val="accent2">
                  <a:lumOff val="21760"/>
                </a:schemeClr>
              </a:solidFill>
              <a:latin typeface="Arial"/>
            </a:endParaRPr>
          </a:p>
        </p:txBody>
      </p:sp>
      <p:sp>
        <p:nvSpPr>
          <p:cNvPr id="15" name="PlaceHolder 3"/>
          <p:cNvSpPr>
            <a:spLocks noGrp="1"/>
          </p:cNvSpPr>
          <p:nvPr>
            <p:ph type="sldNum" idx="4"/>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F83C2422-397A-4B04-8DD1-F25066441A0A}"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Autofit/>
          </a:bodyPr>
          <a:p>
            <a:pPr indent="0" defTabSz="914400">
              <a:lnSpc>
                <a:spcPct val="100000"/>
              </a:lnSpc>
              <a:buNone/>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19" name="PlaceHolder 2"/>
          <p:cNvSpPr>
            <a:spLocks noGrp="1"/>
          </p:cNvSpPr>
          <p:nvPr>
            <p:ph type="body"/>
          </p:nvPr>
        </p:nvSpPr>
        <p:spPr>
          <a:xfrm>
            <a:off x="311760" y="1152360"/>
            <a:ext cx="3999600" cy="3416040"/>
          </a:xfrm>
          <a:prstGeom prst="rect">
            <a:avLst/>
          </a:prstGeom>
          <a:noFill/>
          <a:ln w="12600">
            <a:noFill/>
          </a:ln>
        </p:spPr>
        <p:txBody>
          <a:bodyPr lIns="91440" rIns="91440" tIns="91440" bIns="91440" anchor="t">
            <a:noAutofit/>
          </a:bodyPr>
          <a:p>
            <a:pPr marL="457200" indent="-31752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One</a:t>
            </a:r>
            <a:endParaRPr b="0" lang="en-US" sz="1400" spc="-1" strike="noStrike">
              <a:solidFill>
                <a:schemeClr val="accent2">
                  <a:lumOff val="21760"/>
                </a:schemeClr>
              </a:solidFill>
              <a:latin typeface="Arial"/>
            </a:endParaRPr>
          </a:p>
          <a:p>
            <a:pPr lvl="1" marL="9651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Two</a:t>
            </a:r>
            <a:endParaRPr b="0" lang="en-US" sz="1400" spc="-1" strike="noStrike">
              <a:solidFill>
                <a:schemeClr val="accent2">
                  <a:lumOff val="21760"/>
                </a:schemeClr>
              </a:solidFill>
              <a:latin typeface="Arial"/>
            </a:endParaRPr>
          </a:p>
          <a:p>
            <a:pPr lvl="2" marL="14223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Three</a:t>
            </a:r>
            <a:endParaRPr b="0" lang="en-US" sz="1400" spc="-1" strike="noStrike">
              <a:solidFill>
                <a:schemeClr val="accent2">
                  <a:lumOff val="21760"/>
                </a:schemeClr>
              </a:solidFill>
              <a:latin typeface="Arial"/>
            </a:endParaRPr>
          </a:p>
          <a:p>
            <a:pPr lvl="3" marL="18795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Four</a:t>
            </a:r>
            <a:endParaRPr b="0" lang="en-US" sz="1400" spc="-1" strike="noStrike">
              <a:solidFill>
                <a:schemeClr val="accent2">
                  <a:lumOff val="21760"/>
                </a:schemeClr>
              </a:solidFill>
              <a:latin typeface="Arial"/>
            </a:endParaRPr>
          </a:p>
          <a:p>
            <a:pPr lvl="4" marL="2336760" indent="-355680" defTabSz="914400">
              <a:lnSpc>
                <a:spcPct val="115000"/>
              </a:lnSpc>
              <a:buClr>
                <a:srgbClr val="585858"/>
              </a:buClr>
              <a:buFont typeface="Arial"/>
              <a:buChar char="○"/>
            </a:pPr>
            <a:r>
              <a:rPr b="0" lang="en-US" sz="1400" spc="-1" strike="noStrike">
                <a:solidFill>
                  <a:schemeClr val="accent2">
                    <a:lumOff val="21760"/>
                  </a:schemeClr>
                </a:solidFill>
                <a:latin typeface="Arial"/>
                <a:ea typeface="Arial"/>
              </a:rPr>
              <a:t>Body Level Five</a:t>
            </a:r>
            <a:endParaRPr b="0" lang="en-US" sz="1400" spc="-1" strike="noStrike">
              <a:solidFill>
                <a:schemeClr val="accent2">
                  <a:lumOff val="21760"/>
                </a:schemeClr>
              </a:solidFill>
              <a:latin typeface="Arial"/>
            </a:endParaRPr>
          </a:p>
        </p:txBody>
      </p:sp>
      <p:sp>
        <p:nvSpPr>
          <p:cNvPr id="20" name="PlaceHolder 3"/>
          <p:cNvSpPr>
            <a:spLocks noGrp="1"/>
          </p:cNvSpPr>
          <p:nvPr>
            <p:ph type="body"/>
          </p:nvPr>
        </p:nvSpPr>
        <p:spPr>
          <a:xfrm>
            <a:off x="4832280" y="1152360"/>
            <a:ext cx="3999600" cy="3416040"/>
          </a:xfrm>
          <a:prstGeom prst="rect">
            <a:avLst/>
          </a:prstGeom>
          <a:noFill/>
          <a:ln w="12600">
            <a:noFill/>
          </a:ln>
        </p:spPr>
        <p:txBody>
          <a:bodyPr lIns="91440" rIns="91440" tIns="91440" bIns="91440" anchor="t">
            <a:noAutofit/>
          </a:bodyPr>
          <a:p>
            <a:pPr marL="432000" indent="-324000">
              <a:lnSpc>
                <a:spcPct val="115000"/>
              </a:lnSpc>
              <a:spcBef>
                <a:spcPts val="1417"/>
              </a:spcBef>
              <a:buClr>
                <a:srgbClr val="000000"/>
              </a:buClr>
              <a:buSzPct val="45000"/>
              <a:buFont typeface="Wingdings" charset="2"/>
              <a:buChar char=""/>
            </a:pPr>
            <a:r>
              <a:rPr b="0" lang="en-US" sz="1800" spc="-1" strike="noStrike">
                <a:solidFill>
                  <a:schemeClr val="accent2">
                    <a:lumOff val="21760"/>
                  </a:schemeClr>
                </a:solidFill>
                <a:latin typeface="Arial"/>
              </a:rPr>
              <a:t>Click to edit the outline text format</a:t>
            </a:r>
            <a:endParaRPr b="0" lang="en-US" sz="1800" spc="-1" strike="noStrike">
              <a:solidFill>
                <a:schemeClr val="accent2">
                  <a:lumOff val="21760"/>
                </a:schemeClr>
              </a:solidFill>
              <a:latin typeface="Arial"/>
            </a:endParaRPr>
          </a:p>
          <a:p>
            <a:pPr lvl="1" marL="864000" indent="-324000">
              <a:lnSpc>
                <a:spcPct val="115000"/>
              </a:lnSpc>
              <a:spcBef>
                <a:spcPts val="1134"/>
              </a:spcBef>
              <a:buClr>
                <a:srgbClr val="000000"/>
              </a:buClr>
              <a:buSzPct val="75000"/>
              <a:buFont typeface="Symbol" charset="2"/>
              <a:buChar char=""/>
            </a:pPr>
            <a:r>
              <a:rPr b="0" lang="en-US" sz="1800" spc="-1" strike="noStrike">
                <a:solidFill>
                  <a:schemeClr val="accent2">
                    <a:lumOff val="21760"/>
                  </a:schemeClr>
                </a:solidFill>
                <a:latin typeface="Arial"/>
              </a:rPr>
              <a:t>Second Outline Level</a:t>
            </a:r>
            <a:endParaRPr b="0" lang="en-US" sz="1800" spc="-1" strike="noStrike">
              <a:solidFill>
                <a:schemeClr val="accent2">
                  <a:lumOff val="21760"/>
                </a:schemeClr>
              </a:solidFill>
              <a:latin typeface="Arial"/>
            </a:endParaRPr>
          </a:p>
          <a:p>
            <a:pPr lvl="2" marL="1296000" indent="-288000">
              <a:lnSpc>
                <a:spcPct val="115000"/>
              </a:lnSpc>
              <a:spcBef>
                <a:spcPts val="850"/>
              </a:spcBef>
              <a:buClr>
                <a:srgbClr val="000000"/>
              </a:buClr>
              <a:buSzPct val="45000"/>
              <a:buFont typeface="Wingdings" charset="2"/>
              <a:buChar char=""/>
            </a:pPr>
            <a:r>
              <a:rPr b="0" lang="en-US" sz="1800" spc="-1" strike="noStrike">
                <a:solidFill>
                  <a:schemeClr val="accent2">
                    <a:lumOff val="21760"/>
                  </a:schemeClr>
                </a:solidFill>
                <a:latin typeface="Arial"/>
              </a:rPr>
              <a:t>Third Outline Level</a:t>
            </a:r>
            <a:endParaRPr b="0" lang="en-US" sz="1800" spc="-1" strike="noStrike">
              <a:solidFill>
                <a:schemeClr val="accent2">
                  <a:lumOff val="21760"/>
                </a:schemeClr>
              </a:solidFill>
              <a:latin typeface="Arial"/>
            </a:endParaRPr>
          </a:p>
          <a:p>
            <a:pPr lvl="3" marL="1728000" indent="-216000">
              <a:lnSpc>
                <a:spcPct val="115000"/>
              </a:lnSpc>
              <a:spcBef>
                <a:spcPts val="567"/>
              </a:spcBef>
              <a:buClr>
                <a:srgbClr val="000000"/>
              </a:buClr>
              <a:buSzPct val="75000"/>
              <a:buFont typeface="Symbol" charset="2"/>
              <a:buChar char=""/>
            </a:pPr>
            <a:r>
              <a:rPr b="0" lang="en-US" sz="1800" spc="-1" strike="noStrike">
                <a:solidFill>
                  <a:schemeClr val="accent2">
                    <a:lumOff val="21760"/>
                  </a:schemeClr>
                </a:solidFill>
                <a:latin typeface="Arial"/>
              </a:rPr>
              <a:t>Fourth Outline Level</a:t>
            </a:r>
            <a:endParaRPr b="0" lang="en-US" sz="1800" spc="-1" strike="noStrike">
              <a:solidFill>
                <a:schemeClr val="accent2">
                  <a:lumOff val="21760"/>
                </a:schemeClr>
              </a:solidFill>
              <a:latin typeface="Arial"/>
            </a:endParaRPr>
          </a:p>
          <a:p>
            <a:pPr lvl="4" marL="2160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Fifth Outline Level</a:t>
            </a:r>
            <a:endParaRPr b="0" lang="en-US" sz="1800" spc="-1" strike="noStrike">
              <a:solidFill>
                <a:schemeClr val="accent2">
                  <a:lumOff val="21760"/>
                </a:schemeClr>
              </a:solidFill>
              <a:latin typeface="Arial"/>
            </a:endParaRPr>
          </a:p>
          <a:p>
            <a:pPr lvl="5" marL="2592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Sixth Outline Level</a:t>
            </a:r>
            <a:endParaRPr b="0" lang="en-US" sz="1800" spc="-1" strike="noStrike">
              <a:solidFill>
                <a:schemeClr val="accent2">
                  <a:lumOff val="21760"/>
                </a:schemeClr>
              </a:solidFill>
              <a:latin typeface="Arial"/>
            </a:endParaRPr>
          </a:p>
          <a:p>
            <a:pPr lvl="6" marL="3024000" indent="-216000">
              <a:lnSpc>
                <a:spcPct val="115000"/>
              </a:lnSpc>
              <a:spcBef>
                <a:spcPts val="283"/>
              </a:spcBef>
              <a:buClr>
                <a:srgbClr val="000000"/>
              </a:buClr>
              <a:buSzPct val="45000"/>
              <a:buFont typeface="Wingdings" charset="2"/>
              <a:buChar char=""/>
            </a:pPr>
            <a:r>
              <a:rPr b="0" lang="en-US" sz="1800" spc="-1" strike="noStrike">
                <a:solidFill>
                  <a:schemeClr val="accent2">
                    <a:lumOff val="21760"/>
                  </a:schemeClr>
                </a:solidFill>
                <a:latin typeface="Arial"/>
              </a:rPr>
              <a:t>Seventh Outline Level</a:t>
            </a:r>
            <a:endParaRPr b="0" lang="en-US" sz="1800" spc="-1" strike="noStrike">
              <a:solidFill>
                <a:schemeClr val="accent2">
                  <a:lumOff val="21760"/>
                </a:schemeClr>
              </a:solidFill>
              <a:latin typeface="Arial"/>
            </a:endParaRPr>
          </a:p>
        </p:txBody>
      </p:sp>
      <p:sp>
        <p:nvSpPr>
          <p:cNvPr id="21" name="PlaceHolder 4"/>
          <p:cNvSpPr>
            <a:spLocks noGrp="1"/>
          </p:cNvSpPr>
          <p:nvPr>
            <p:ph type="sldNum" idx="5"/>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9EE13BED-6672-43F7-A3A5-039B48235F5B}"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Autofit/>
          </a:bodyPr>
          <a:p>
            <a:pPr indent="0" defTabSz="914400">
              <a:lnSpc>
                <a:spcPct val="100000"/>
              </a:lnSpc>
              <a:buNone/>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25" name="PlaceHolder 2"/>
          <p:cNvSpPr>
            <a:spLocks noGrp="1"/>
          </p:cNvSpPr>
          <p:nvPr>
            <p:ph type="body"/>
          </p:nvPr>
        </p:nvSpPr>
        <p:spPr>
          <a:xfrm>
            <a:off x="311760" y="1152360"/>
            <a:ext cx="8520120" cy="3416040"/>
          </a:xfrm>
          <a:prstGeom prst="rect">
            <a:avLst/>
          </a:prstGeom>
          <a:noFill/>
          <a:ln w="12600">
            <a:noFill/>
          </a:ln>
        </p:spPr>
        <p:txBody>
          <a:bodyPr lIns="91440" rIns="91440" tIns="91440" bIns="91440" anchor="t">
            <a:noAutofit/>
          </a:bodyPr>
          <a:p>
            <a:pPr marL="457200" indent="-34308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One</a:t>
            </a:r>
            <a:endParaRPr b="0" lang="en-US" sz="1800" spc="-1" strike="noStrike">
              <a:solidFill>
                <a:schemeClr val="accent2">
                  <a:lumOff val="21760"/>
                </a:schemeClr>
              </a:solidFill>
              <a:latin typeface="Arial"/>
            </a:endParaRPr>
          </a:p>
          <a:p>
            <a:pPr lvl="1" marL="10051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Two</a:t>
            </a:r>
            <a:endParaRPr b="0" lang="en-US" sz="1800" spc="-1" strike="noStrike">
              <a:solidFill>
                <a:schemeClr val="accent2">
                  <a:lumOff val="21760"/>
                </a:schemeClr>
              </a:solidFill>
              <a:latin typeface="Arial"/>
            </a:endParaRPr>
          </a:p>
          <a:p>
            <a:pPr lvl="2" marL="14623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Three</a:t>
            </a:r>
            <a:endParaRPr b="0" lang="en-US" sz="1800" spc="-1" strike="noStrike">
              <a:solidFill>
                <a:schemeClr val="accent2">
                  <a:lumOff val="21760"/>
                </a:schemeClr>
              </a:solidFill>
              <a:latin typeface="Arial"/>
            </a:endParaRPr>
          </a:p>
          <a:p>
            <a:pPr lvl="3" marL="19195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Four</a:t>
            </a:r>
            <a:endParaRPr b="0" lang="en-US" sz="1800" spc="-1" strike="noStrike">
              <a:solidFill>
                <a:schemeClr val="accent2">
                  <a:lumOff val="21760"/>
                </a:schemeClr>
              </a:solidFill>
              <a:latin typeface="Arial"/>
            </a:endParaRPr>
          </a:p>
          <a:p>
            <a:pPr lvl="4" marL="2376720" indent="-408240" defTabSz="914400">
              <a:lnSpc>
                <a:spcPct val="115000"/>
              </a:lnSpc>
              <a:buClr>
                <a:srgbClr val="585858"/>
              </a:buClr>
              <a:buFont typeface="Arial"/>
              <a:buChar char="○"/>
            </a:pPr>
            <a:r>
              <a:rPr b="0" lang="en-US" sz="1800" spc="-1" strike="noStrike">
                <a:solidFill>
                  <a:schemeClr val="accent2">
                    <a:lumOff val="21760"/>
                  </a:schemeClr>
                </a:solidFill>
                <a:latin typeface="Arial"/>
                <a:ea typeface="Arial"/>
              </a:rPr>
              <a:t>Body Level Five</a:t>
            </a:r>
            <a:endParaRPr b="0" lang="en-US" sz="1800" spc="-1" strike="noStrike">
              <a:solidFill>
                <a:schemeClr val="accent2">
                  <a:lumOff val="21760"/>
                </a:schemeClr>
              </a:solidFill>
              <a:latin typeface="Arial"/>
            </a:endParaRPr>
          </a:p>
        </p:txBody>
      </p:sp>
      <p:sp>
        <p:nvSpPr>
          <p:cNvPr id="26" name="PlaceHolder 3"/>
          <p:cNvSpPr>
            <a:spLocks noGrp="1"/>
          </p:cNvSpPr>
          <p:nvPr>
            <p:ph type="sldNum" idx="6"/>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D93F8F50-9992-407B-B16B-06A8DAD99692}"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2151000"/>
            <a:ext cx="8520120" cy="841320"/>
          </a:xfrm>
          <a:prstGeom prst="rect">
            <a:avLst/>
          </a:prstGeom>
          <a:noFill/>
          <a:ln w="12600">
            <a:noFill/>
          </a:ln>
        </p:spPr>
        <p:txBody>
          <a:bodyPr lIns="91440" rIns="91440" tIns="91440" bIns="91440" anchor="ctr">
            <a:noAutofit/>
          </a:bodyPr>
          <a:p>
            <a:pPr indent="0" algn="ctr" defTabSz="914400">
              <a:lnSpc>
                <a:spcPct val="100000"/>
              </a:lnSpc>
              <a:buNone/>
              <a:tabLst>
                <a:tab algn="l" pos="0"/>
              </a:tabLst>
            </a:pPr>
            <a:r>
              <a:rPr b="0" lang="en-US" sz="3600" spc="-1" strike="noStrike">
                <a:solidFill>
                  <a:srgbClr val="000000"/>
                </a:solidFill>
                <a:latin typeface="Arial"/>
                <a:ea typeface="Arial"/>
              </a:rPr>
              <a:t>Title Text</a:t>
            </a:r>
            <a:endParaRPr b="0" lang="en-US" sz="3600" spc="-1" strike="noStrike">
              <a:solidFill>
                <a:srgbClr val="000000"/>
              </a:solidFill>
              <a:latin typeface="Arial"/>
            </a:endParaRPr>
          </a:p>
        </p:txBody>
      </p:sp>
      <p:sp>
        <p:nvSpPr>
          <p:cNvPr id="30" name="PlaceHolder 2"/>
          <p:cNvSpPr>
            <a:spLocks noGrp="1"/>
          </p:cNvSpPr>
          <p:nvPr>
            <p:ph type="sldNum" idx="7"/>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249C04D0-4E58-4A7F-AF95-93A545420A7C}"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Autofit/>
          </a:bodyPr>
          <a:p>
            <a:pPr indent="0" defTabSz="914400">
              <a:lnSpc>
                <a:spcPct val="100000"/>
              </a:lnSpc>
              <a:buNone/>
              <a:tabLst>
                <a:tab algn="l" pos="0"/>
              </a:tabLst>
            </a:pPr>
            <a:r>
              <a:rPr b="0" lang="en-US" sz="2800" spc="-1" strike="noStrike">
                <a:solidFill>
                  <a:srgbClr val="000000"/>
                </a:solidFill>
                <a:latin typeface="Arial"/>
                <a:ea typeface="Arial"/>
              </a:rPr>
              <a:t>Title Text</a:t>
            </a:r>
            <a:endParaRPr b="0" lang="en-US" sz="2800" spc="-1" strike="noStrike">
              <a:solidFill>
                <a:srgbClr val="000000"/>
              </a:solidFill>
              <a:latin typeface="Arial"/>
            </a:endParaRPr>
          </a:p>
        </p:txBody>
      </p:sp>
      <p:sp>
        <p:nvSpPr>
          <p:cNvPr id="34" name="PlaceHolder 2"/>
          <p:cNvSpPr>
            <a:spLocks noGrp="1"/>
          </p:cNvSpPr>
          <p:nvPr>
            <p:ph type="sldNum" idx="8"/>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43CB1914-ECE5-49B5-800A-A18555D5CD1B}"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555480"/>
            <a:ext cx="2807640" cy="755280"/>
          </a:xfrm>
          <a:prstGeom prst="rect">
            <a:avLst/>
          </a:prstGeom>
          <a:noFill/>
          <a:ln w="12600">
            <a:noFill/>
          </a:ln>
        </p:spPr>
        <p:txBody>
          <a:bodyPr lIns="91440" rIns="91440" tIns="91440" bIns="91440" anchor="b">
            <a:noAutofit/>
          </a:bodyPr>
          <a:p>
            <a:pPr indent="0" defTabSz="914400">
              <a:lnSpc>
                <a:spcPct val="100000"/>
              </a:lnSpc>
              <a:buNone/>
              <a:tabLst>
                <a:tab algn="l" pos="0"/>
              </a:tabLst>
            </a:pPr>
            <a:r>
              <a:rPr b="0" lang="en-US" sz="2400" spc="-1" strike="noStrike">
                <a:solidFill>
                  <a:srgbClr val="000000"/>
                </a:solidFill>
                <a:latin typeface="Arial"/>
                <a:ea typeface="Arial"/>
              </a:rPr>
              <a:t>Title Text</a:t>
            </a:r>
            <a:endParaRPr b="0" lang="en-US" sz="2400" spc="-1" strike="noStrike">
              <a:solidFill>
                <a:srgbClr val="000000"/>
              </a:solidFill>
              <a:latin typeface="Arial"/>
            </a:endParaRPr>
          </a:p>
        </p:txBody>
      </p:sp>
      <p:sp>
        <p:nvSpPr>
          <p:cNvPr id="38" name="PlaceHolder 2"/>
          <p:cNvSpPr>
            <a:spLocks noGrp="1"/>
          </p:cNvSpPr>
          <p:nvPr>
            <p:ph type="body"/>
          </p:nvPr>
        </p:nvSpPr>
        <p:spPr>
          <a:xfrm>
            <a:off x="311760" y="1389600"/>
            <a:ext cx="2807640" cy="3179160"/>
          </a:xfrm>
          <a:prstGeom prst="rect">
            <a:avLst/>
          </a:prstGeom>
          <a:noFill/>
          <a:ln w="12600">
            <a:noFill/>
          </a:ln>
        </p:spPr>
        <p:txBody>
          <a:bodyPr lIns="91440" rIns="91440" tIns="91440" bIns="91440" anchor="t">
            <a:noAutofit/>
          </a:bodyPr>
          <a:p>
            <a:pPr marL="4572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One</a:t>
            </a:r>
            <a:endParaRPr b="0" lang="en-US" sz="1200" spc="-1" strike="noStrike">
              <a:solidFill>
                <a:schemeClr val="accent2">
                  <a:lumOff val="21760"/>
                </a:schemeClr>
              </a:solidFill>
              <a:latin typeface="Arial"/>
            </a:endParaRPr>
          </a:p>
          <a:p>
            <a:pPr lvl="1" marL="9144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Two</a:t>
            </a:r>
            <a:endParaRPr b="0" lang="en-US" sz="1200" spc="-1" strike="noStrike">
              <a:solidFill>
                <a:schemeClr val="accent2">
                  <a:lumOff val="21760"/>
                </a:schemeClr>
              </a:solidFill>
              <a:latin typeface="Arial"/>
            </a:endParaRPr>
          </a:p>
          <a:p>
            <a:pPr lvl="2" marL="13716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Three</a:t>
            </a:r>
            <a:endParaRPr b="0" lang="en-US" sz="1200" spc="-1" strike="noStrike">
              <a:solidFill>
                <a:schemeClr val="accent2">
                  <a:lumOff val="21760"/>
                </a:schemeClr>
              </a:solidFill>
              <a:latin typeface="Arial"/>
            </a:endParaRPr>
          </a:p>
          <a:p>
            <a:pPr lvl="3" marL="18288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Four</a:t>
            </a:r>
            <a:endParaRPr b="0" lang="en-US" sz="1200" spc="-1" strike="noStrike">
              <a:solidFill>
                <a:schemeClr val="accent2">
                  <a:lumOff val="21760"/>
                </a:schemeClr>
              </a:solidFill>
              <a:latin typeface="Arial"/>
            </a:endParaRPr>
          </a:p>
          <a:p>
            <a:pPr lvl="4" marL="2286000" indent="-304920" defTabSz="914400">
              <a:lnSpc>
                <a:spcPct val="115000"/>
              </a:lnSpc>
              <a:buClr>
                <a:srgbClr val="585858"/>
              </a:buClr>
              <a:buFont typeface="Arial"/>
              <a:buChar char="○"/>
            </a:pPr>
            <a:r>
              <a:rPr b="0" lang="en-US" sz="1200" spc="-1" strike="noStrike">
                <a:solidFill>
                  <a:schemeClr val="accent2">
                    <a:lumOff val="21760"/>
                  </a:schemeClr>
                </a:solidFill>
                <a:latin typeface="Arial"/>
                <a:ea typeface="Arial"/>
              </a:rPr>
              <a:t>Body Level Five</a:t>
            </a:r>
            <a:endParaRPr b="0" lang="en-US" sz="1200" spc="-1" strike="noStrike">
              <a:solidFill>
                <a:schemeClr val="accent2">
                  <a:lumOff val="21760"/>
                </a:schemeClr>
              </a:solidFill>
              <a:latin typeface="Arial"/>
            </a:endParaRPr>
          </a:p>
        </p:txBody>
      </p:sp>
      <p:sp>
        <p:nvSpPr>
          <p:cNvPr id="39" name="PlaceHolder 3"/>
          <p:cNvSpPr>
            <a:spLocks noGrp="1"/>
          </p:cNvSpPr>
          <p:nvPr>
            <p:ph type="sldNum" idx="9"/>
          </p:nvPr>
        </p:nvSpPr>
        <p:spPr>
          <a:xfrm>
            <a:off x="8684280" y="4700880"/>
            <a:ext cx="336600" cy="317880"/>
          </a:xfrm>
          <a:prstGeom prst="rect">
            <a:avLst/>
          </a:prstGeom>
          <a:noFill/>
          <a:ln w="12600">
            <a:noFill/>
          </a:ln>
        </p:spPr>
        <p:txBody>
          <a:bodyPr lIns="91440" rIns="91440" tIns="91440" bIns="91440" anchor="ctr">
            <a:noAutofit/>
          </a:bodyPr>
          <a:lstStyle>
            <a:lvl1pPr indent="0" algn="r" defTabSz="914400">
              <a:lnSpc>
                <a:spcPct val="100000"/>
              </a:lnSpc>
              <a:buNone/>
              <a:tabLst>
                <a:tab algn="l" pos="0"/>
              </a:tabLst>
              <a:defRPr b="0" lang="en-US" sz="1000" spc="-1" strike="noStrike">
                <a:solidFill>
                  <a:schemeClr val="accent2">
                    <a:lumOff val="21760"/>
                  </a:schemeClr>
                </a:solidFill>
                <a:latin typeface="Arial"/>
                <a:ea typeface="Arial"/>
              </a:defRPr>
            </a:lvl1pPr>
          </a:lstStyle>
          <a:p>
            <a:pPr indent="0" algn="r" defTabSz="914400">
              <a:lnSpc>
                <a:spcPct val="100000"/>
              </a:lnSpc>
              <a:buNone/>
              <a:tabLst>
                <a:tab algn="l" pos="0"/>
              </a:tabLst>
            </a:pPr>
            <a:fld id="{DC0672EF-5AE8-4B98-A46B-B28E530F3013}" type="slidenum">
              <a:rPr b="0" lang="en-US" sz="1000" spc="-1" strike="noStrike">
                <a:solidFill>
                  <a:schemeClr val="accent2">
                    <a:lumOff val="21760"/>
                  </a:schemeClr>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230400"/>
            <a:ext cx="8520120" cy="2052360"/>
          </a:xfrm>
          <a:prstGeom prst="rect">
            <a:avLst/>
          </a:prstGeom>
          <a:noFill/>
          <a:ln w="12600">
            <a:noFill/>
          </a:ln>
        </p:spPr>
        <p:txBody>
          <a:bodyPr lIns="91440" rIns="91440" tIns="91440" bIns="91440" anchor="b">
            <a:noAutofit/>
          </a:bodyPr>
          <a:p>
            <a:pPr indent="0" algn="ctr" defTabSz="914400">
              <a:lnSpc>
                <a:spcPct val="100000"/>
              </a:lnSpc>
              <a:buNone/>
              <a:tabLst>
                <a:tab algn="l" pos="0"/>
              </a:tabLst>
            </a:pPr>
            <a:r>
              <a:rPr b="0" lang="en-US" sz="5200" spc="-1" strike="noStrike">
                <a:solidFill>
                  <a:srgbClr val="000000"/>
                </a:solidFill>
                <a:latin typeface="Arial"/>
                <a:ea typeface="Arial"/>
              </a:rPr>
              <a:t>CS 4476 Project 1</a:t>
            </a:r>
            <a:endParaRPr b="0" lang="en-US" sz="5200" spc="-1" strike="noStrike">
              <a:solidFill>
                <a:srgbClr val="000000"/>
              </a:solidFill>
              <a:latin typeface="Arial"/>
            </a:endParaRPr>
          </a:p>
        </p:txBody>
      </p:sp>
      <p:sp>
        <p:nvSpPr>
          <p:cNvPr id="105" name="PlaceHolder 2"/>
          <p:cNvSpPr>
            <a:spLocks noGrp="1"/>
          </p:cNvSpPr>
          <p:nvPr>
            <p:ph/>
          </p:nvPr>
        </p:nvSpPr>
        <p:spPr>
          <a:xfrm>
            <a:off x="311760" y="2320200"/>
            <a:ext cx="8520120" cy="1797120"/>
          </a:xfrm>
          <a:prstGeom prst="rect">
            <a:avLst/>
          </a:prstGeom>
          <a:noFill/>
          <a:ln w="12600">
            <a:noFill/>
          </a:ln>
        </p:spPr>
        <p:txBody>
          <a:bodyPr lIns="91440" rIns="91440" tIns="91440" bIns="91440" anchor="t">
            <a:normAutofit fontScale="93550"/>
          </a:bodyPr>
          <a:p>
            <a:pPr indent="0" algn="ctr" defTabSz="914400">
              <a:lnSpc>
                <a:spcPct val="100000"/>
              </a:lnSpc>
              <a:buNone/>
              <a:tabLst>
                <a:tab algn="l" pos="0"/>
              </a:tabLst>
            </a:pPr>
            <a:r>
              <a:rPr b="0" lang="en-US" sz="2800" spc="-1" strike="noStrike">
                <a:solidFill>
                  <a:schemeClr val="accent2">
                    <a:lumOff val="21760"/>
                  </a:schemeClr>
                </a:solidFill>
                <a:latin typeface="Arial"/>
                <a:ea typeface="Arial"/>
              </a:rPr>
              <a:t>[name]</a:t>
            </a:r>
            <a:endParaRPr b="0" lang="en-US" sz="2800" spc="-1" strike="noStrike">
              <a:solidFill>
                <a:schemeClr val="accent2">
                  <a:lumOff val="21760"/>
                </a:schemeClr>
              </a:solidFill>
              <a:latin typeface="Arial"/>
            </a:endParaRPr>
          </a:p>
          <a:p>
            <a:pPr indent="0" algn="ctr" defTabSz="914400">
              <a:lnSpc>
                <a:spcPct val="100000"/>
              </a:lnSpc>
              <a:buNone/>
              <a:tabLst>
                <a:tab algn="l" pos="0"/>
              </a:tabLst>
            </a:pPr>
            <a:r>
              <a:rPr b="0" lang="en-US" sz="2800" spc="-1" strike="noStrike">
                <a:solidFill>
                  <a:schemeClr val="accent2">
                    <a:lumOff val="21760"/>
                  </a:schemeClr>
                </a:solidFill>
                <a:latin typeface="Arial"/>
                <a:ea typeface="Arial"/>
              </a:rPr>
              <a:t>[GT email]</a:t>
            </a:r>
            <a:endParaRPr b="0" lang="en-US" sz="2800" spc="-1" strike="noStrike">
              <a:solidFill>
                <a:schemeClr val="accent2">
                  <a:lumOff val="21760"/>
                </a:schemeClr>
              </a:solidFill>
              <a:latin typeface="Arial"/>
            </a:endParaRPr>
          </a:p>
          <a:p>
            <a:pPr indent="0" algn="ctr" defTabSz="914400">
              <a:lnSpc>
                <a:spcPct val="100000"/>
              </a:lnSpc>
              <a:buNone/>
              <a:tabLst>
                <a:tab algn="l" pos="0"/>
              </a:tabLst>
            </a:pPr>
            <a:r>
              <a:rPr b="0" lang="en-US" sz="2800" spc="-1" strike="noStrike">
                <a:solidFill>
                  <a:schemeClr val="accent2">
                    <a:lumOff val="21760"/>
                  </a:schemeClr>
                </a:solidFill>
                <a:latin typeface="Arial"/>
                <a:ea typeface="Arial"/>
              </a:rPr>
              <a:t>[GT username]</a:t>
            </a:r>
            <a:endParaRPr b="0" lang="en-US" sz="2800" spc="-1" strike="noStrike">
              <a:solidFill>
                <a:schemeClr val="accent2">
                  <a:lumOff val="21760"/>
                </a:schemeClr>
              </a:solidFill>
              <a:latin typeface="Arial"/>
            </a:endParaRPr>
          </a:p>
          <a:p>
            <a:pPr indent="0" algn="ctr" defTabSz="914400">
              <a:lnSpc>
                <a:spcPct val="100000"/>
              </a:lnSpc>
              <a:buNone/>
              <a:tabLst>
                <a:tab algn="l" pos="0"/>
              </a:tabLst>
            </a:pPr>
            <a:r>
              <a:rPr b="0" lang="en-US" sz="2800" spc="-1" strike="noStrike">
                <a:solidFill>
                  <a:schemeClr val="accent2">
                    <a:lumOff val="21760"/>
                  </a:schemeClr>
                </a:solidFill>
                <a:latin typeface="Arial"/>
                <a:ea typeface="Arial"/>
              </a:rPr>
              <a:t>[GTID]</a:t>
            </a:r>
            <a:endParaRPr b="0" lang="en-US" sz="28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2: Hybrid images with PyTorch</a:t>
            </a:r>
            <a:endParaRPr b="0" lang="en-US" sz="2690" spc="-1" strike="noStrike">
              <a:solidFill>
                <a:srgbClr val="000000"/>
              </a:solidFill>
              <a:latin typeface="Arial"/>
            </a:endParaRPr>
          </a:p>
        </p:txBody>
      </p:sp>
      <p:sp>
        <p:nvSpPr>
          <p:cNvPr id="131"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Submarine + Fish</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p:txBody>
      </p:sp>
      <p:sp>
        <p:nvSpPr>
          <p:cNvPr id="132"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Part 1 vs. Part 2</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[Compare the run-times of Parts 1 and 2 here, as calculated in project-1.ipynb. Which method is faster?]</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3</a:t>
            </a:r>
            <a:r>
              <a:rPr b="0" lang="en-US" sz="2690" spc="-1" strike="noStrike">
                <a:solidFill>
                  <a:srgbClr val="000000"/>
                </a:solidFill>
                <a:latin typeface="Arial"/>
                <a:ea typeface="Arial"/>
              </a:rPr>
              <a:t>: Understanding input/output shapes in PyTorch</a:t>
            </a:r>
            <a:endParaRPr b="0" lang="en-US" sz="2690" spc="-1" strike="noStrike">
              <a:solidFill>
                <a:srgbClr val="000000"/>
              </a:solidFill>
              <a:latin typeface="Arial"/>
            </a:endParaRPr>
          </a:p>
        </p:txBody>
      </p:sp>
      <p:sp>
        <p:nvSpPr>
          <p:cNvPr id="134"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[Consider a 1-channel 5x5 image and a 3x3 filter. What are the output dimensions of a convolution with the following parameters?</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1, padding = 0?</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2, padding = 0?</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1, padding = 1?</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2, padding = 1?]</a:t>
            </a:r>
            <a:endParaRPr b="0" lang="en-US" sz="1400" spc="-1" strike="noStrike">
              <a:solidFill>
                <a:schemeClr val="accent2">
                  <a:lumOff val="21760"/>
                </a:schemeClr>
              </a:solidFill>
              <a:latin typeface="Arial"/>
            </a:endParaRPr>
          </a:p>
        </p:txBody>
      </p:sp>
      <p:sp>
        <p:nvSpPr>
          <p:cNvPr id="135"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[What are the input &amp; output dimensions of the convolutions of the dog image and a 3x3 filter  with the following parameters: </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1, padding = 0</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2, padding = 0</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1, padding = 1</a:t>
            </a:r>
            <a:endParaRPr b="0" lang="en-US" sz="1400" spc="-1" strike="noStrike">
              <a:solidFill>
                <a:schemeClr val="accent2">
                  <a:lumOff val="21760"/>
                </a:schemeClr>
              </a:solidFill>
              <a:latin typeface="Arial"/>
            </a:endParaRPr>
          </a:p>
          <a:p>
            <a:pPr indent="0" defTabSz="914400">
              <a:lnSpc>
                <a:spcPct val="115000"/>
              </a:lnSpc>
              <a:buNone/>
              <a:tabLst>
                <a:tab algn="l" pos="0"/>
              </a:tabLst>
            </a:pPr>
            <a:r>
              <a:rPr b="0" lang="en-US" sz="1400" spc="-1" strike="noStrike">
                <a:solidFill>
                  <a:schemeClr val="accent2">
                    <a:lumOff val="21760"/>
                  </a:schemeClr>
                </a:solidFill>
                <a:latin typeface="Arial"/>
                <a:ea typeface="Arial"/>
              </a:rPr>
              <a:t>Stride = 2, padding = 1?]</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3</a:t>
            </a:r>
            <a:r>
              <a:rPr b="0" lang="en-US" sz="2690" spc="-1" strike="noStrike">
                <a:solidFill>
                  <a:srgbClr val="000000"/>
                </a:solidFill>
                <a:latin typeface="Arial"/>
                <a:ea typeface="Arial"/>
              </a:rPr>
              <a:t>: Understanding input/output shapes in PyTorch</a:t>
            </a:r>
            <a:endParaRPr b="0" lang="en-US" sz="2690" spc="-1" strike="noStrike">
              <a:solidFill>
                <a:srgbClr val="000000"/>
              </a:solidFill>
              <a:latin typeface="Arial"/>
            </a:endParaRPr>
          </a:p>
        </p:txBody>
      </p:sp>
      <p:sp>
        <p:nvSpPr>
          <p:cNvPr id="137" name="PlaceHolder 2"/>
          <p:cNvSpPr>
            <a:spLocks noGrp="1"/>
          </p:cNvSpPr>
          <p:nvPr>
            <p:ph/>
          </p:nvPr>
        </p:nvSpPr>
        <p:spPr>
          <a:xfrm>
            <a:off x="4486320" y="1152360"/>
            <a:ext cx="4143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[Section 3 of the handout gives equations to calculate output dimensions given filter size, stride, and padding. What is the intuition behind this equation?]</a:t>
            </a:r>
            <a:endParaRPr b="0" lang="en-US" sz="1400" spc="-1" strike="noStrike">
              <a:solidFill>
                <a:schemeClr val="accent2">
                  <a:lumOff val="21760"/>
                </a:schemeClr>
              </a:solidFill>
              <a:latin typeface="Arial"/>
            </a:endParaRPr>
          </a:p>
          <a:p>
            <a:pPr indent="0" defTabSz="914400">
              <a:lnSpc>
                <a:spcPct val="115000"/>
              </a:lnSpc>
              <a:buNone/>
              <a:tabLst>
                <a:tab algn="l" pos="0"/>
              </a:tabLst>
            </a:pPr>
            <a:endParaRPr b="0" lang="en-US" sz="1400" spc="-1" strike="noStrike">
              <a:solidFill>
                <a:schemeClr val="accent2">
                  <a:lumOff val="21760"/>
                </a:schemeClr>
              </a:solidFill>
              <a:latin typeface="Arial"/>
            </a:endParaRPr>
          </a:p>
        </p:txBody>
      </p:sp>
      <p:sp>
        <p:nvSpPr>
          <p:cNvPr id="138" name="Google Shape;176;p36"/>
          <p:cNvSpPr/>
          <p:nvPr/>
        </p:nvSpPr>
        <p:spPr>
          <a:xfrm>
            <a:off x="311760" y="1152360"/>
            <a:ext cx="3999600" cy="3416040"/>
          </a:xfrm>
          <a:prstGeom prst="rect">
            <a:avLst/>
          </a:prstGeom>
          <a:noFill/>
          <a:ln w="12700">
            <a:noFill/>
          </a:ln>
        </p:spPr>
        <p:style>
          <a:lnRef idx="0"/>
          <a:fillRef idx="0"/>
          <a:effectRef idx="0"/>
          <a:fontRef idx="minor"/>
        </p:style>
        <p:txBody>
          <a:bodyPr tIns="91440" bIns="91440" anchor="t">
            <a:normAutofit/>
          </a:bodyPr>
          <a:p>
            <a:pPr defTabSz="914400">
              <a:lnSpc>
                <a:spcPct val="115000"/>
              </a:lnSpc>
              <a:tabLst>
                <a:tab algn="l" pos="0"/>
              </a:tabLst>
            </a:pPr>
            <a:r>
              <a:rPr b="0" lang="en-US" sz="1400" spc="-1" strike="noStrike">
                <a:solidFill>
                  <a:schemeClr val="accent2">
                    <a:lumOff val="21760"/>
                  </a:schemeClr>
                </a:solidFill>
                <a:latin typeface="Arial"/>
                <a:ea typeface="Arial"/>
              </a:rPr>
              <a:t>[How many filters did we apply to the dog image?]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3</a:t>
            </a:r>
            <a:r>
              <a:rPr b="0" lang="en-US" sz="2690" spc="-1" strike="noStrike">
                <a:solidFill>
                  <a:srgbClr val="000000"/>
                </a:solidFill>
                <a:latin typeface="Arial"/>
                <a:ea typeface="Arial"/>
              </a:rPr>
              <a:t>: Understanding input/output shapes in PyTorch</a:t>
            </a:r>
            <a:endParaRPr b="0" lang="en-US" sz="2690" spc="-1" strike="noStrike">
              <a:solidFill>
                <a:srgbClr val="000000"/>
              </a:solidFill>
              <a:latin typeface="Arial"/>
            </a:endParaRPr>
          </a:p>
        </p:txBody>
      </p:sp>
      <p:sp>
        <p:nvSpPr>
          <p:cNvPr id="140"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visualization 0 here]</a:t>
            </a:r>
            <a:endParaRPr b="0" lang="en-US" sz="1400" spc="-1" strike="noStrike">
              <a:solidFill>
                <a:schemeClr val="accent2">
                  <a:lumOff val="21760"/>
                </a:schemeClr>
              </a:solidFill>
              <a:latin typeface="Arial"/>
            </a:endParaRPr>
          </a:p>
        </p:txBody>
      </p:sp>
      <p:sp>
        <p:nvSpPr>
          <p:cNvPr id="141"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visualization 1 here]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3</a:t>
            </a:r>
            <a:r>
              <a:rPr b="0" lang="en-US" sz="2690" spc="-1" strike="noStrike">
                <a:solidFill>
                  <a:srgbClr val="000000"/>
                </a:solidFill>
                <a:latin typeface="Arial"/>
                <a:ea typeface="Arial"/>
              </a:rPr>
              <a:t>: Understanding input/output shapes in PyTorch</a:t>
            </a:r>
            <a:endParaRPr b="0" lang="en-US" sz="2690" spc="-1" strike="noStrike">
              <a:solidFill>
                <a:srgbClr val="000000"/>
              </a:solidFill>
              <a:latin typeface="Arial"/>
            </a:endParaRPr>
          </a:p>
        </p:txBody>
      </p:sp>
      <p:sp>
        <p:nvSpPr>
          <p:cNvPr id="143"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visualization 2 here]</a:t>
            </a:r>
            <a:endParaRPr b="0" lang="en-US" sz="1400" spc="-1" strike="noStrike">
              <a:solidFill>
                <a:schemeClr val="accent2">
                  <a:lumOff val="21760"/>
                </a:schemeClr>
              </a:solidFill>
              <a:latin typeface="Arial"/>
            </a:endParaRPr>
          </a:p>
        </p:txBody>
      </p:sp>
      <p:sp>
        <p:nvSpPr>
          <p:cNvPr id="144"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visualization 3 here]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a:t>
            </a:r>
            <a:r>
              <a:rPr b="0" lang="en-US" sz="2690" spc="-1" strike="noStrike">
                <a:solidFill>
                  <a:srgbClr val="000000"/>
                </a:solidFill>
                <a:latin typeface="Arial"/>
                <a:ea typeface="Arial"/>
              </a:rPr>
              <a:t> 4: Frequency Domain Convolutions</a:t>
            </a:r>
            <a:endParaRPr b="0" lang="en-US" sz="2690" spc="-1" strike="noStrike">
              <a:solidFill>
                <a:srgbClr val="000000"/>
              </a:solidFill>
              <a:latin typeface="Arial"/>
            </a:endParaRPr>
          </a:p>
        </p:txBody>
      </p:sp>
      <p:sp>
        <p:nvSpPr>
          <p:cNvPr id="146"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a:t>
            </a:r>
            <a:r>
              <a:rPr b="0" lang="en-US" sz="1400" spc="-1" strike="noStrike">
                <a:solidFill>
                  <a:schemeClr val="accent2">
                    <a:lumOff val="21760"/>
                  </a:schemeClr>
                </a:solidFill>
                <a:latin typeface="Arial"/>
                <a:ea typeface="Arial"/>
              </a:rPr>
              <a:t>Insert the visualizations of the dog image in the spatial and frequency domain]</a:t>
            </a:r>
            <a:endParaRPr b="0" lang="en-US" sz="1400" spc="-1" strike="noStrike">
              <a:solidFill>
                <a:schemeClr val="accent2">
                  <a:lumOff val="21760"/>
                </a:schemeClr>
              </a:solidFill>
              <a:latin typeface="Arial"/>
            </a:endParaRPr>
          </a:p>
        </p:txBody>
      </p:sp>
      <p:sp>
        <p:nvSpPr>
          <p:cNvPr id="147"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the visualizations of the blurred dog image in the spatial and frequency domain]</a:t>
            </a:r>
            <a:endParaRPr b="0" lang="en-US" sz="1400" spc="-1" strike="noStrike">
              <a:solidFill>
                <a:schemeClr val="accent2">
                  <a:lumOff val="21760"/>
                </a:schemeClr>
              </a:solidFill>
              <a:latin typeface="Arial"/>
            </a:endParaRPr>
          </a:p>
          <a:p>
            <a:pPr indent="0" defTabSz="914400">
              <a:lnSpc>
                <a:spcPct val="115000"/>
              </a:lnSpc>
              <a:buNone/>
              <a:tabLst>
                <a:tab algn="l" pos="0"/>
              </a:tabLst>
            </a:pP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a:t>
            </a:r>
            <a:r>
              <a:rPr b="0" lang="en-US" sz="2690" spc="-1" strike="noStrike">
                <a:solidFill>
                  <a:srgbClr val="000000"/>
                </a:solidFill>
                <a:latin typeface="Arial"/>
                <a:ea typeface="Arial"/>
              </a:rPr>
              <a:t> 4: Frequency Domain Convolutions</a:t>
            </a:r>
            <a:endParaRPr b="0" lang="en-US" sz="2690" spc="-1" strike="noStrike">
              <a:solidFill>
                <a:srgbClr val="000000"/>
              </a:solidFill>
              <a:latin typeface="Arial"/>
            </a:endParaRPr>
          </a:p>
        </p:txBody>
      </p:sp>
      <p:sp>
        <p:nvSpPr>
          <p:cNvPr id="149"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the visualizations of the 2D Gaussian in the spatial and frequency domain]</a:t>
            </a:r>
            <a:endParaRPr b="0" lang="en-US" sz="1400" spc="-1" strike="noStrike">
              <a:solidFill>
                <a:schemeClr val="accent2">
                  <a:lumOff val="21760"/>
                </a:schemeClr>
              </a:solidFill>
              <a:latin typeface="Arial"/>
            </a:endParaRPr>
          </a:p>
        </p:txBody>
      </p:sp>
      <p:sp>
        <p:nvSpPr>
          <p:cNvPr id="150"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[Why does our frequency domain representation of a Gaussian not look like a Gaussian itself? How could we adjust the kernel to make these look more similar?]</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a:t>
            </a:r>
            <a:r>
              <a:rPr b="0" lang="en-US" sz="2690" spc="-1" strike="noStrike">
                <a:solidFill>
                  <a:srgbClr val="000000"/>
                </a:solidFill>
                <a:latin typeface="Arial"/>
                <a:ea typeface="Arial"/>
              </a:rPr>
              <a:t> 4: Frequency Domain Convolutions</a:t>
            </a:r>
            <a:endParaRPr b="0" lang="en-US" sz="2690" spc="-1" strike="noStrike">
              <a:solidFill>
                <a:srgbClr val="000000"/>
              </a:solidFill>
              <a:latin typeface="Arial"/>
            </a:endParaRPr>
          </a:p>
        </p:txBody>
      </p:sp>
      <p:sp>
        <p:nvSpPr>
          <p:cNvPr id="152" name="PlaceHolder 2"/>
          <p:cNvSpPr>
            <a:spLocks noGrp="1"/>
          </p:cNvSpPr>
          <p:nvPr>
            <p:ph/>
          </p:nvPr>
        </p:nvSpPr>
        <p:spPr>
          <a:xfrm>
            <a:off x="311760" y="1152360"/>
            <a:ext cx="803916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[Briefly explain the Convolution Theorem and why this is related to deconvolution]</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a:t>
            </a:r>
            <a:r>
              <a:rPr b="0" lang="en-US" sz="2690" spc="-1" strike="noStrike">
                <a:solidFill>
                  <a:srgbClr val="000000"/>
                </a:solidFill>
                <a:latin typeface="Arial"/>
                <a:ea typeface="Arial"/>
              </a:rPr>
              <a:t> 4: Frequency Domain Convolutions</a:t>
            </a:r>
            <a:endParaRPr b="0" lang="en-US" sz="2690" spc="-1" strike="noStrike">
              <a:solidFill>
                <a:srgbClr val="000000"/>
              </a:solidFill>
              <a:latin typeface="Arial"/>
            </a:endParaRPr>
          </a:p>
        </p:txBody>
      </p:sp>
      <p:sp>
        <p:nvSpPr>
          <p:cNvPr id="154"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a:t>
            </a:r>
            <a:r>
              <a:rPr b="0" lang="en-US" sz="1400" spc="-1" strike="noStrike">
                <a:solidFill>
                  <a:schemeClr val="accent2">
                    <a:lumOff val="21760"/>
                  </a:schemeClr>
                </a:solidFill>
                <a:latin typeface="Arial"/>
                <a:ea typeface="Arial"/>
              </a:rPr>
              <a:t>Insert the visualizations of the mystery image in the spatial and frequency domain]</a:t>
            </a:r>
            <a:endParaRPr b="0" lang="en-US" sz="1400" spc="-1" strike="noStrike">
              <a:solidFill>
                <a:schemeClr val="accent2">
                  <a:lumOff val="21760"/>
                </a:schemeClr>
              </a:solidFill>
              <a:latin typeface="Arial"/>
            </a:endParaRPr>
          </a:p>
        </p:txBody>
      </p:sp>
      <p:sp>
        <p:nvSpPr>
          <p:cNvPr id="155"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the visualizations of the mystery kernel in the spatial and frequency domain]</a:t>
            </a:r>
            <a:endParaRPr b="0" lang="en-US" sz="1400" spc="-1" strike="noStrike">
              <a:solidFill>
                <a:schemeClr val="accent2">
                  <a:lumOff val="21760"/>
                </a:schemeClr>
              </a:solidFill>
              <a:latin typeface="Arial"/>
            </a:endParaRPr>
          </a:p>
          <a:p>
            <a:pPr indent="0" defTabSz="914400">
              <a:lnSpc>
                <a:spcPct val="115000"/>
              </a:lnSpc>
              <a:buNone/>
              <a:tabLst>
                <a:tab algn="l" pos="0"/>
              </a:tabLst>
            </a:pP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a:t>
            </a:r>
            <a:r>
              <a:rPr b="0" lang="en-US" sz="2690" spc="-1" strike="noStrike">
                <a:solidFill>
                  <a:srgbClr val="000000"/>
                </a:solidFill>
                <a:latin typeface="Arial"/>
                <a:ea typeface="Arial"/>
              </a:rPr>
              <a:t> 4: Frequency Domain Convolutions</a:t>
            </a:r>
            <a:endParaRPr b="0" lang="en-US" sz="2690" spc="-1" strike="noStrike">
              <a:solidFill>
                <a:srgbClr val="000000"/>
              </a:solidFill>
              <a:latin typeface="Arial"/>
            </a:endParaRPr>
          </a:p>
        </p:txBody>
      </p:sp>
      <p:sp>
        <p:nvSpPr>
          <p:cNvPr id="157"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a:t>
            </a:r>
            <a:r>
              <a:rPr b="0" lang="en-US" sz="1400" spc="-1" strike="noStrike">
                <a:solidFill>
                  <a:schemeClr val="accent2">
                    <a:lumOff val="21760"/>
                  </a:schemeClr>
                </a:solidFill>
                <a:latin typeface="Arial"/>
                <a:ea typeface="Arial"/>
              </a:rPr>
              <a:t>Insert the de-blurred mystery image and its visualizations in the spatial and frequency domain]</a:t>
            </a:r>
            <a:endParaRPr b="0" lang="en-US" sz="1400" spc="-1" strike="noStrike">
              <a:solidFill>
                <a:schemeClr val="accent2">
                  <a:lumOff val="21760"/>
                </a:schemeClr>
              </a:solidFill>
              <a:latin typeface="Arial"/>
            </a:endParaRPr>
          </a:p>
        </p:txBody>
      </p:sp>
      <p:sp>
        <p:nvSpPr>
          <p:cNvPr id="158"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[Insert the de-blurred mystery image and its visualizations in the spatial and frequency domain after adding salt and pepper noise]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1: Image filtering</a:t>
            </a:r>
            <a:endParaRPr b="0" lang="en-US" sz="2690" spc="-1" strike="noStrike">
              <a:solidFill>
                <a:srgbClr val="000000"/>
              </a:solidFill>
              <a:latin typeface="Arial"/>
            </a:endParaRPr>
          </a:p>
        </p:txBody>
      </p:sp>
      <p:sp>
        <p:nvSpPr>
          <p:cNvPr id="107"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visualization of Gaussian kernel</a:t>
            </a:r>
            <a:r>
              <a:rPr b="0" lang="en-US" sz="1400" spc="-1" strike="noStrike">
                <a:solidFill>
                  <a:schemeClr val="accent2">
                    <a:lumOff val="21760"/>
                  </a:schemeClr>
                </a:solidFill>
                <a:latin typeface="Arial"/>
                <a:ea typeface="Arial"/>
              </a:rPr>
              <a:t> from project-1.ipynb here]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1D: </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2D:</a:t>
            </a:r>
            <a:endParaRPr b="0" lang="en-US" sz="1400" spc="-1" strike="noStrike">
              <a:solidFill>
                <a:schemeClr val="accent2">
                  <a:lumOff val="21760"/>
                </a:schemeClr>
              </a:solidFill>
              <a:latin typeface="Arial"/>
            </a:endParaRPr>
          </a:p>
        </p:txBody>
      </p:sp>
      <p:sp>
        <p:nvSpPr>
          <p:cNvPr id="108"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[Describe your implementation of my_conv2d_numpy() in words. Make sure to discuss padding, and the operations used between the filter and image.]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a:t>
            </a:r>
            <a:r>
              <a:rPr b="0" lang="en-US" sz="2690" spc="-1" strike="noStrike">
                <a:solidFill>
                  <a:srgbClr val="000000"/>
                </a:solidFill>
                <a:latin typeface="Arial"/>
                <a:ea typeface="Arial"/>
              </a:rPr>
              <a:t> 4: Frequency Domain Convolutions</a:t>
            </a:r>
            <a:endParaRPr b="0" lang="en-US" sz="2690" spc="-1" strike="noStrike">
              <a:solidFill>
                <a:srgbClr val="000000"/>
              </a:solidFill>
              <a:latin typeface="Arial"/>
            </a:endParaRPr>
          </a:p>
        </p:txBody>
      </p:sp>
      <p:sp>
        <p:nvSpPr>
          <p:cNvPr id="160" name="PlaceHolder 2"/>
          <p:cNvSpPr>
            <a:spLocks noGrp="1"/>
          </p:cNvSpPr>
          <p:nvPr>
            <p:ph/>
          </p:nvPr>
        </p:nvSpPr>
        <p:spPr>
          <a:xfrm>
            <a:off x="311760" y="1152360"/>
            <a:ext cx="41742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0" lang="en-US" sz="1400" spc="-1" strike="noStrike">
                <a:solidFill>
                  <a:schemeClr val="accent2">
                    <a:lumOff val="21760"/>
                  </a:schemeClr>
                </a:solidFill>
                <a:latin typeface="Arial"/>
                <a:ea typeface="Arial"/>
              </a:rPr>
              <a:t>[What factors limit the potential uses of deconvolution in the real world? Give two possible factors]</a:t>
            </a:r>
            <a:endParaRPr b="0" lang="en-US" sz="1400" spc="-1" strike="noStrike">
              <a:solidFill>
                <a:schemeClr val="accent2">
                  <a:lumOff val="21760"/>
                </a:schemeClr>
              </a:solidFill>
              <a:latin typeface="Arial"/>
            </a:endParaRPr>
          </a:p>
        </p:txBody>
      </p:sp>
      <p:sp>
        <p:nvSpPr>
          <p:cNvPr id="161" name="Google Shape;169;p35"/>
          <p:cNvSpPr/>
          <p:nvPr/>
        </p:nvSpPr>
        <p:spPr>
          <a:xfrm>
            <a:off x="4657680" y="1152360"/>
            <a:ext cx="4174200" cy="3416040"/>
          </a:xfrm>
          <a:prstGeom prst="rect">
            <a:avLst/>
          </a:prstGeom>
          <a:noFill/>
          <a:ln w="12700">
            <a:noFill/>
          </a:ln>
        </p:spPr>
        <p:style>
          <a:lnRef idx="0"/>
          <a:fillRef idx="0"/>
          <a:effectRef idx="0"/>
          <a:fontRef idx="minor"/>
        </p:style>
        <p:txBody>
          <a:bodyPr tIns="91440" bIns="91440" anchor="t">
            <a:normAutofit/>
          </a:bodyPr>
          <a:p>
            <a:pPr defTabSz="914400">
              <a:lnSpc>
                <a:spcPct val="115000"/>
              </a:lnSpc>
              <a:tabLst>
                <a:tab algn="l" pos="0"/>
              </a:tabLst>
            </a:pPr>
            <a:r>
              <a:rPr b="0" lang="en-US" sz="1400" spc="-1" strike="noStrike">
                <a:solidFill>
                  <a:schemeClr val="accent2">
                    <a:lumOff val="21760"/>
                  </a:schemeClr>
                </a:solidFill>
                <a:latin typeface="Arial"/>
                <a:ea typeface="Arial"/>
              </a:rPr>
              <a:t>[We performed two convolutions of the dog image with the same Gaussian (one in the spatial domain, one in the frequency domain). How do the two compare, and why might they be different?]</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Conclusion</a:t>
            </a:r>
            <a:endParaRPr b="0" lang="en-US" sz="2690" spc="-1" strike="noStrike">
              <a:solidFill>
                <a:srgbClr val="000000"/>
              </a:solidFill>
              <a:latin typeface="Arial"/>
            </a:endParaRPr>
          </a:p>
        </p:txBody>
      </p:sp>
      <p:sp>
        <p:nvSpPr>
          <p:cNvPr id="163" name="PlaceHolder 2"/>
          <p:cNvSpPr>
            <a:spLocks noGrp="1"/>
          </p:cNvSpPr>
          <p:nvPr>
            <p:ph/>
          </p:nvPr>
        </p:nvSpPr>
        <p:spPr>
          <a:xfrm>
            <a:off x="311760" y="1152360"/>
            <a:ext cx="8520120" cy="3416040"/>
          </a:xfrm>
          <a:prstGeom prst="rect">
            <a:avLst/>
          </a:prstGeom>
          <a:noFill/>
          <a:ln w="12600">
            <a:noFill/>
          </a:ln>
        </p:spPr>
        <p:txBody>
          <a:bodyPr lIns="91440" rIns="91440" tIns="91440" bIns="91440" anchor="t">
            <a:noAutofit/>
          </a:bodyPr>
          <a:p>
            <a:pPr indent="0" defTabSz="914400">
              <a:lnSpc>
                <a:spcPct val="115000"/>
              </a:lnSpc>
              <a:spcBef>
                <a:spcPts val="1599"/>
              </a:spcBef>
              <a:buNone/>
              <a:tabLst>
                <a:tab algn="l" pos="0"/>
              </a:tabLst>
            </a:pPr>
            <a:r>
              <a:rPr b="0" lang="en-US" sz="1800" spc="-1" strike="noStrike">
                <a:solidFill>
                  <a:schemeClr val="accent2">
                    <a:lumOff val="21760"/>
                  </a:schemeClr>
                </a:solidFill>
                <a:latin typeface="Arial"/>
                <a:ea typeface="Arial"/>
              </a:rPr>
              <a:t>[How does varying the cutoff frequency value or swapping images within a pair influences the resulting hybrid image?]</a:t>
            </a:r>
            <a:endParaRPr b="0" lang="en-US" sz="18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1: Image filtering</a:t>
            </a:r>
            <a:endParaRPr b="0" lang="en-US" sz="2690" spc="-1" strike="noStrike">
              <a:solidFill>
                <a:srgbClr val="000000"/>
              </a:solidFill>
              <a:latin typeface="Arial"/>
            </a:endParaRPr>
          </a:p>
        </p:txBody>
      </p:sp>
      <p:sp>
        <p:nvSpPr>
          <p:cNvPr id="110" name="PlaceHolder 2"/>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Small blur with a box filter</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the results from project-1.ipynb using 1b_cat.bmp with the box filter here]</a:t>
            </a:r>
            <a:endParaRPr b="0" lang="en-US" sz="1400" spc="-1" strike="noStrike">
              <a:solidFill>
                <a:schemeClr val="accent2">
                  <a:lumOff val="21760"/>
                </a:schemeClr>
              </a:solidFill>
              <a:latin typeface="Arial"/>
            </a:endParaRPr>
          </a:p>
        </p:txBody>
      </p:sp>
      <p:sp>
        <p:nvSpPr>
          <p:cNvPr id="111" name="PlaceHolder 3"/>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Identity filter</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the results from project-1.ipynb using 1b_cat.bmp with the identity filter here]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1: Image filtering</a:t>
            </a:r>
            <a:endParaRPr b="0" lang="en-US" sz="2690" spc="-1" strike="noStrike">
              <a:solidFill>
                <a:srgbClr val="000000"/>
              </a:solidFill>
              <a:latin typeface="Arial"/>
            </a:endParaRPr>
          </a:p>
        </p:txBody>
      </p:sp>
      <p:sp>
        <p:nvSpPr>
          <p:cNvPr id="113"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Sobel filter</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the results from project-1.ipynb using 1b_cat.bmp with the Sobel filter here]</a:t>
            </a:r>
            <a:endParaRPr b="0" lang="en-US" sz="1400" spc="-1" strike="noStrike">
              <a:solidFill>
                <a:schemeClr val="accent2">
                  <a:lumOff val="21760"/>
                </a:schemeClr>
              </a:solidFill>
              <a:latin typeface="Arial"/>
            </a:endParaRPr>
          </a:p>
        </p:txBody>
      </p:sp>
      <p:sp>
        <p:nvSpPr>
          <p:cNvPr id="114"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Discrete Laplacian filter</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the results from project-1.ipynb using 1b_cat.bmp with the discrete Laplacian filter here]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1: Hybrid images</a:t>
            </a:r>
            <a:endParaRPr b="0" lang="en-US" sz="2690" spc="-1" strike="noStrike">
              <a:solidFill>
                <a:srgbClr val="000000"/>
              </a:solidFill>
              <a:latin typeface="Arial"/>
            </a:endParaRPr>
          </a:p>
        </p:txBody>
      </p:sp>
      <p:sp>
        <p:nvSpPr>
          <p:cNvPr id="116"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[Describe the three main steps of create_hybrid_image() here. Explain how to ensure the output values are within the appropriate range for matplotlib visualizations.]</a:t>
            </a:r>
            <a:endParaRPr b="0" lang="en-US" sz="1400" spc="-1" strike="noStrike">
              <a:solidFill>
                <a:schemeClr val="accent2">
                  <a:lumOff val="21760"/>
                </a:schemeClr>
              </a:solidFill>
              <a:latin typeface="Arial"/>
            </a:endParaRPr>
          </a:p>
        </p:txBody>
      </p:sp>
      <p:sp>
        <p:nvSpPr>
          <p:cNvPr id="117"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Cat + Dog</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Cutoff frequency: [insert the value you used for this image pair]</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1: Hybrid images</a:t>
            </a:r>
            <a:endParaRPr b="0" lang="en-US" sz="2690" spc="-1" strike="noStrike">
              <a:solidFill>
                <a:srgbClr val="000000"/>
              </a:solidFill>
              <a:latin typeface="Arial"/>
            </a:endParaRPr>
          </a:p>
        </p:txBody>
      </p:sp>
      <p:sp>
        <p:nvSpPr>
          <p:cNvPr id="119"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Motorcycle + Bicycle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Cutoff frequency: [insert the value you used for this image pair]</a:t>
            </a:r>
            <a:endParaRPr b="0" lang="en-US" sz="1400" spc="-1" strike="noStrike">
              <a:solidFill>
                <a:schemeClr val="accent2">
                  <a:lumOff val="21760"/>
                </a:schemeClr>
              </a:solidFill>
              <a:latin typeface="Arial"/>
            </a:endParaRPr>
          </a:p>
        </p:txBody>
      </p:sp>
      <p:sp>
        <p:nvSpPr>
          <p:cNvPr id="120"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Plane + Bird</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Cutoff frequency: [insert the value you used for this image pair]</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1: Hybrid images</a:t>
            </a:r>
            <a:endParaRPr b="0" lang="en-US" sz="2690" spc="-1" strike="noStrike">
              <a:solidFill>
                <a:srgbClr val="000000"/>
              </a:solidFill>
              <a:latin typeface="Arial"/>
            </a:endParaRPr>
          </a:p>
        </p:txBody>
      </p:sp>
      <p:sp>
        <p:nvSpPr>
          <p:cNvPr id="122"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Einstein + Marilyn</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Cutoff frequency: [insert the value you used for this image pair]</a:t>
            </a:r>
            <a:endParaRPr b="0" lang="en-US" sz="1400" spc="-1" strike="noStrike">
              <a:solidFill>
                <a:schemeClr val="accent2">
                  <a:lumOff val="21760"/>
                </a:schemeClr>
              </a:solidFill>
              <a:latin typeface="Arial"/>
            </a:endParaRPr>
          </a:p>
        </p:txBody>
      </p:sp>
      <p:sp>
        <p:nvSpPr>
          <p:cNvPr id="123"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Submarine + Fish</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Cutoff frequency: [insert the value you used for this image pair]</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2: Hybrid images with PyTorch</a:t>
            </a:r>
            <a:endParaRPr b="0" lang="en-US" sz="2690" spc="-1" strike="noStrike">
              <a:solidFill>
                <a:srgbClr val="000000"/>
              </a:solidFill>
              <a:latin typeface="Arial"/>
            </a:endParaRPr>
          </a:p>
        </p:txBody>
      </p:sp>
      <p:sp>
        <p:nvSpPr>
          <p:cNvPr id="125"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Cat + Dog</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p:txBody>
      </p:sp>
      <p:sp>
        <p:nvSpPr>
          <p:cNvPr id="126"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Motorcycle + Bicycle</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a:noFill/>
          <a:ln w="12600">
            <a:noFill/>
          </a:ln>
        </p:spPr>
        <p:txBody>
          <a:bodyPr lIns="91440" rIns="91440" tIns="91440" bIns="91440" anchor="t">
            <a:normAutofit fontScale="96651"/>
          </a:bodyPr>
          <a:p>
            <a:pPr indent="0" defTabSz="877680">
              <a:lnSpc>
                <a:spcPct val="100000"/>
              </a:lnSpc>
              <a:buNone/>
              <a:tabLst>
                <a:tab algn="l" pos="0"/>
              </a:tabLst>
            </a:pPr>
            <a:r>
              <a:rPr b="0" lang="en-US" sz="2690" spc="-1" strike="noStrike">
                <a:solidFill>
                  <a:srgbClr val="000000"/>
                </a:solidFill>
                <a:latin typeface="Arial"/>
                <a:ea typeface="Arial"/>
              </a:rPr>
              <a:t>Part 2: Hybrid images with PyTorch</a:t>
            </a:r>
            <a:endParaRPr b="0" lang="en-US" sz="2690" spc="-1" strike="noStrike">
              <a:solidFill>
                <a:srgbClr val="000000"/>
              </a:solidFill>
              <a:latin typeface="Arial"/>
            </a:endParaRPr>
          </a:p>
        </p:txBody>
      </p:sp>
      <p:sp>
        <p:nvSpPr>
          <p:cNvPr id="128" name="PlaceHolder 2"/>
          <p:cNvSpPr>
            <a:spLocks noGrp="1"/>
          </p:cNvSpPr>
          <p:nvPr>
            <p:ph/>
          </p:nvPr>
        </p:nvSpPr>
        <p:spPr>
          <a:xfrm>
            <a:off x="31176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Plane + Bird</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p:txBody>
      </p:sp>
      <p:sp>
        <p:nvSpPr>
          <p:cNvPr id="129" name="PlaceHolder 3"/>
          <p:cNvSpPr>
            <a:spLocks noGrp="1"/>
          </p:cNvSpPr>
          <p:nvPr>
            <p:ph/>
          </p:nvPr>
        </p:nvSpPr>
        <p:spPr>
          <a:xfrm>
            <a:off x="4832280" y="1152360"/>
            <a:ext cx="3999600" cy="3416040"/>
          </a:xfrm>
          <a:prstGeom prst="rect">
            <a:avLst/>
          </a:prstGeom>
          <a:noFill/>
          <a:ln w="12600">
            <a:noFill/>
          </a:ln>
        </p:spPr>
        <p:txBody>
          <a:bodyPr lIns="91440" rIns="91440" tIns="91440" bIns="91440" anchor="t">
            <a:noAutofit/>
          </a:bodyPr>
          <a:p>
            <a:pPr indent="0" defTabSz="914400">
              <a:lnSpc>
                <a:spcPct val="115000"/>
              </a:lnSpc>
              <a:buNone/>
              <a:tabLst>
                <a:tab algn="l" pos="0"/>
              </a:tabLst>
            </a:pPr>
            <a:r>
              <a:rPr b="1" lang="en-US" sz="1400" spc="-1" strike="noStrike">
                <a:solidFill>
                  <a:schemeClr val="accent2">
                    <a:lumOff val="21760"/>
                  </a:schemeClr>
                </a:solidFill>
                <a:latin typeface="Arial"/>
                <a:ea typeface="Arial"/>
              </a:rPr>
              <a:t>Einstein + Marilyn</a:t>
            </a:r>
            <a:endParaRPr b="0" lang="en-US" sz="1400" spc="-1" strike="noStrike">
              <a:solidFill>
                <a:schemeClr val="accent2">
                  <a:lumOff val="21760"/>
                </a:schemeClr>
              </a:solidFill>
              <a:latin typeface="Arial"/>
            </a:endParaRPr>
          </a:p>
          <a:p>
            <a:pPr indent="0" defTabSz="914400">
              <a:lnSpc>
                <a:spcPct val="115000"/>
              </a:lnSpc>
              <a:spcBef>
                <a:spcPts val="1599"/>
              </a:spcBef>
              <a:buNone/>
              <a:tabLst>
                <a:tab algn="l" pos="0"/>
              </a:tabLst>
            </a:pPr>
            <a:r>
              <a:rPr b="0" lang="en-US" sz="1400" spc="-1" strike="noStrike">
                <a:solidFill>
                  <a:schemeClr val="accent2">
                    <a:lumOff val="21760"/>
                  </a:schemeClr>
                </a:solidFill>
                <a:latin typeface="Arial"/>
                <a:ea typeface="Arial"/>
              </a:rPr>
              <a:t>[insert your hybrid image here]</a:t>
            </a:r>
            <a:endParaRPr b="0" lang="en-US" sz="1400" spc="-1" strike="noStrike">
              <a:solidFill>
                <a:schemeClr val="accent2">
                  <a:lumOff val="21760"/>
                </a:schemeClr>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pitchFamily="0" charset="1"/>
        <a:ea typeface="Arial" pitchFamily="0" charset="1"/>
        <a:cs typeface="Arial" pitchFamily="0" charset="1"/>
      </a:majorFont>
      <a:minorFont>
        <a:latin typeface="Helvetica" pitchFamily="0" charset="1"/>
        <a:ea typeface="Helvetica" pitchFamily="0" charset="1"/>
        <a:cs typeface="Helvetica"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TotalTime>
  <Application>LibreOffice/24.2.5.2$Linux_X86_64 LibreOffice_project/420$Build-2</Application>
  <AppVersion>15.0000</AppVersion>
  <Words>926</Words>
  <Paragraphs>114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2024-08-26T22:03:12Z</dcterms:modified>
  <cp:revision>5</cp:revision>
  <dc:subject/>
  <dc:title>CS 6476 Project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21</vt:i4>
  </property>
</Properties>
</file>