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4.xml" ContentType="application/vnd.openxmlformats-officedocument.theme+xml"/>
  <Override PartName="/ppt/slideLayouts/slideLayout26.xml" ContentType="application/vnd.openxmlformats-officedocument.presentationml.slideLayout+xml"/>
  <Override PartName="/ppt/theme/theme2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0" r:id="rId22"/>
    <p:sldMasterId id="2147483692" r:id="rId23"/>
    <p:sldMasterId id="2147483694" r:id="rId24"/>
    <p:sldMasterId id="2147483696" r:id="rId25"/>
  </p:sldMasterIdLst>
  <p:sldIdLst>
    <p:sldId id="256" r:id="rId26"/>
    <p:sldId id="257" r:id="rId27"/>
    <p:sldId id="258" r:id="rId28"/>
    <p:sldId id="284" r:id="rId29"/>
    <p:sldId id="259" r:id="rId30"/>
    <p:sldId id="260" r:id="rId31"/>
    <p:sldId id="261" r:id="rId32"/>
    <p:sldId id="285" r:id="rId33"/>
    <p:sldId id="263" r:id="rId34"/>
    <p:sldId id="264" r:id="rId35"/>
    <p:sldId id="265" r:id="rId36"/>
    <p:sldId id="286" r:id="rId37"/>
    <p:sldId id="266" r:id="rId38"/>
    <p:sldId id="267" r:id="rId39"/>
    <p:sldId id="268" r:id="rId40"/>
    <p:sldId id="269" r:id="rId41"/>
    <p:sldId id="270" r:id="rId42"/>
    <p:sldId id="271" r:id="rId43"/>
    <p:sldId id="272" r:id="rId44"/>
    <p:sldId id="273" r:id="rId45"/>
    <p:sldId id="274" r:id="rId46"/>
    <p:sldId id="283" r:id="rId47"/>
    <p:sldId id="275" r:id="rId48"/>
    <p:sldId id="276" r:id="rId49"/>
    <p:sldId id="277" r:id="rId50"/>
    <p:sldId id="278" r:id="rId51"/>
    <p:sldId id="279" r:id="rId52"/>
    <p:sldId id="280" r:id="rId53"/>
    <p:sldId id="281" r:id="rId54"/>
    <p:sldId id="282" r:id="rId55"/>
  </p:sldIdLst>
  <p:sldSz cx="9144000" cy="5143500" type="screen16x9"/>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7B7B"/>
    <a:srgbClr val="5858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06" autoAdjust="0"/>
    <p:restoredTop sz="94648"/>
  </p:normalViewPr>
  <p:slideViewPr>
    <p:cSldViewPr snapToGrid="0">
      <p:cViewPr>
        <p:scale>
          <a:sx n="150" d="100"/>
          <a:sy n="150" d="100"/>
        </p:scale>
        <p:origin x="352"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1.xml"/><Relationship Id="rId39" Type="http://schemas.openxmlformats.org/officeDocument/2006/relationships/slide" Target="slides/slide14.xml"/><Relationship Id="rId21" Type="http://schemas.openxmlformats.org/officeDocument/2006/relationships/slideMaster" Target="slideMasters/slideMaster21.xml"/><Relationship Id="rId34" Type="http://schemas.openxmlformats.org/officeDocument/2006/relationships/slide" Target="slides/slide9.xml"/><Relationship Id="rId42" Type="http://schemas.openxmlformats.org/officeDocument/2006/relationships/slide" Target="slides/slide17.xml"/><Relationship Id="rId47" Type="http://schemas.openxmlformats.org/officeDocument/2006/relationships/slide" Target="slides/slide22.xml"/><Relationship Id="rId50" Type="http://schemas.openxmlformats.org/officeDocument/2006/relationships/slide" Target="slides/slide25.xml"/><Relationship Id="rId55" Type="http://schemas.openxmlformats.org/officeDocument/2006/relationships/slide" Target="slides/slide30.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4.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7.xml"/><Relationship Id="rId37" Type="http://schemas.openxmlformats.org/officeDocument/2006/relationships/slide" Target="slides/slide12.xml"/><Relationship Id="rId40" Type="http://schemas.openxmlformats.org/officeDocument/2006/relationships/slide" Target="slides/slide15.xml"/><Relationship Id="rId45" Type="http://schemas.openxmlformats.org/officeDocument/2006/relationships/slide" Target="slides/slide20.xml"/><Relationship Id="rId53" Type="http://schemas.openxmlformats.org/officeDocument/2006/relationships/slide" Target="slides/slide28.xml"/><Relationship Id="rId58" Type="http://schemas.openxmlformats.org/officeDocument/2006/relationships/theme" Target="theme/theme1.xml"/><Relationship Id="rId5" Type="http://schemas.openxmlformats.org/officeDocument/2006/relationships/slideMaster" Target="slideMasters/slideMaster5.xml"/><Relationship Id="rId19" Type="http://schemas.openxmlformats.org/officeDocument/2006/relationships/slideMaster" Target="slideMasters/slideMaster1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2.xml"/><Relationship Id="rId30" Type="http://schemas.openxmlformats.org/officeDocument/2006/relationships/slide" Target="slides/slide5.xml"/><Relationship Id="rId35" Type="http://schemas.openxmlformats.org/officeDocument/2006/relationships/slide" Target="slides/slide10.xml"/><Relationship Id="rId43" Type="http://schemas.openxmlformats.org/officeDocument/2006/relationships/slide" Target="slides/slide18.xml"/><Relationship Id="rId48" Type="http://schemas.openxmlformats.org/officeDocument/2006/relationships/slide" Target="slides/slide23.xml"/><Relationship Id="rId56"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26.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8.xml"/><Relationship Id="rId38" Type="http://schemas.openxmlformats.org/officeDocument/2006/relationships/slide" Target="slides/slide13.xml"/><Relationship Id="rId46" Type="http://schemas.openxmlformats.org/officeDocument/2006/relationships/slide" Target="slides/slide21.xml"/><Relationship Id="rId59" Type="http://schemas.openxmlformats.org/officeDocument/2006/relationships/tableStyles" Target="tableStyles.xml"/><Relationship Id="rId20" Type="http://schemas.openxmlformats.org/officeDocument/2006/relationships/slideMaster" Target="slideMasters/slideMaster20.xml"/><Relationship Id="rId41" Type="http://schemas.openxmlformats.org/officeDocument/2006/relationships/slide" Target="slides/slide16.xml"/><Relationship Id="rId54" Type="http://schemas.openxmlformats.org/officeDocument/2006/relationships/slide" Target="slides/slide29.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3.xml"/><Relationship Id="rId36" Type="http://schemas.openxmlformats.org/officeDocument/2006/relationships/slide" Target="slides/slide11.xml"/><Relationship Id="rId49" Type="http://schemas.openxmlformats.org/officeDocument/2006/relationships/slide" Target="slides/slide24.xml"/><Relationship Id="rId57" Type="http://schemas.openxmlformats.org/officeDocument/2006/relationships/viewProps" Target="viewProps.xml"/><Relationship Id="rId10" Type="http://schemas.openxmlformats.org/officeDocument/2006/relationships/slideMaster" Target="slideMasters/slideMaster10.xml"/><Relationship Id="rId31" Type="http://schemas.openxmlformats.org/officeDocument/2006/relationships/slide" Target="slides/slide6.xml"/><Relationship Id="rId44" Type="http://schemas.openxmlformats.org/officeDocument/2006/relationships/slide" Target="slides/slide19.xml"/><Relationship Id="rId52" Type="http://schemas.openxmlformats.org/officeDocument/2006/relationships/slide" Target="slides/slide2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18320"/>
            <a:ext cx="8519760" cy="625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 name="PlaceHolder 2"/>
          <p:cNvSpPr>
            <a:spLocks noGrp="1"/>
          </p:cNvSpPr>
          <p:nvPr>
            <p:ph type="subTitle"/>
          </p:nvPr>
        </p:nvSpPr>
        <p:spPr>
          <a:xfrm>
            <a:off x="311760" y="1152360"/>
            <a:ext cx="8519760" cy="34156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2" name="PlaceHolder 3"/>
          <p:cNvSpPr>
            <a:spLocks noGrp="1"/>
          </p:cNvSpPr>
          <p:nvPr>
            <p:ph type="sldNum" idx="1"/>
          </p:nvPr>
        </p:nvSpPr>
        <p:spPr/>
        <p:txBody>
          <a:bodyPr/>
          <a:lstStyle/>
          <a:p>
            <a:fld id="{E438B911-FDE1-442F-90C8-6A8380F661E2}"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reserve="1">
  <p:cSld name="MAIN_POI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18320"/>
            <a:ext cx="8519760" cy="625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5" name="PlaceHolder 2"/>
          <p:cNvSpPr>
            <a:spLocks noGrp="1"/>
          </p:cNvSpPr>
          <p:nvPr>
            <p:ph/>
          </p:nvPr>
        </p:nvSpPr>
        <p:spPr>
          <a:xfrm>
            <a:off x="311760" y="1152360"/>
            <a:ext cx="8519760" cy="34156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sldNum" idx="10"/>
          </p:nvPr>
        </p:nvSpPr>
        <p:spPr/>
        <p:txBody>
          <a:bodyPr/>
          <a:lstStyle/>
          <a:p>
            <a:fld id="{1FEA913F-FFEB-4BBB-8BE6-C35CFD5412D2}" type="slidenum">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reserve="1">
  <p:cSld name="SECTION_TITLE_AND_DESCRIPTION">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18320"/>
            <a:ext cx="8519760" cy="625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2" name="PlaceHolder 2"/>
          <p:cNvSpPr>
            <a:spLocks noGrp="1"/>
          </p:cNvSpPr>
          <p:nvPr>
            <p:ph/>
          </p:nvPr>
        </p:nvSpPr>
        <p:spPr>
          <a:xfrm>
            <a:off x="311760" y="1152360"/>
            <a:ext cx="8519760" cy="34156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sldNum" idx="11"/>
          </p:nvPr>
        </p:nvSpPr>
        <p:spPr/>
        <p:txBody>
          <a:bodyPr/>
          <a:lstStyle/>
          <a:p>
            <a:fld id="{18C2DF5E-ED04-4761-BAA1-676F09A7FC58}" type="slidenum">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Default 1">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18320"/>
            <a:ext cx="8519760" cy="625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6" name="PlaceHolder 2"/>
          <p:cNvSpPr>
            <a:spLocks noGrp="1"/>
          </p:cNvSpPr>
          <p:nvPr>
            <p:ph/>
          </p:nvPr>
        </p:nvSpPr>
        <p:spPr>
          <a:xfrm>
            <a:off x="311760" y="1152360"/>
            <a:ext cx="8519760" cy="34156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sldNum" idx="12"/>
          </p:nvPr>
        </p:nvSpPr>
        <p:spPr/>
        <p:txBody>
          <a:bodyPr/>
          <a:lstStyle/>
          <a:p>
            <a:fld id="{541D9243-B881-4DD5-81F1-DDD389164820}" type="slidenum">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CAPTION_ONLY">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18320"/>
            <a:ext cx="8519760" cy="625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0" name="PlaceHolder 2"/>
          <p:cNvSpPr>
            <a:spLocks noGrp="1"/>
          </p:cNvSpPr>
          <p:nvPr>
            <p:ph/>
          </p:nvPr>
        </p:nvSpPr>
        <p:spPr>
          <a:xfrm>
            <a:off x="311760" y="1152360"/>
            <a:ext cx="8519760" cy="34156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sldNum" idx="13"/>
          </p:nvPr>
        </p:nvSpPr>
        <p:spPr/>
        <p:txBody>
          <a:bodyPr/>
          <a:lstStyle/>
          <a:p>
            <a:fld id="{F58F2D23-2F38-4C64-80A9-CDCA38D94937}" type="slidenum">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Default 2">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418320"/>
            <a:ext cx="8519760" cy="625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5" name="PlaceHolder 2"/>
          <p:cNvSpPr>
            <a:spLocks noGrp="1"/>
          </p:cNvSpPr>
          <p:nvPr>
            <p:ph/>
          </p:nvPr>
        </p:nvSpPr>
        <p:spPr>
          <a:xfrm>
            <a:off x="311760" y="1152360"/>
            <a:ext cx="8519760" cy="34156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sldNum" idx="14"/>
          </p:nvPr>
        </p:nvSpPr>
        <p:spPr/>
        <p:txBody>
          <a:bodyPr/>
          <a:lstStyle/>
          <a:p>
            <a:fld id="{5D364F2F-7160-4EC5-87AD-294B72B381A5}" type="slidenum">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Default 3">
    <p:spTree>
      <p:nvGrpSpPr>
        <p:cNvPr id="1" name=""/>
        <p:cNvGrpSpPr/>
        <p:nvPr/>
      </p:nvGrpSpPr>
      <p:grpSpPr>
        <a:xfrm>
          <a:off x="0" y="0"/>
          <a:ext cx="0" cy="0"/>
          <a:chOff x="0" y="0"/>
          <a:chExt cx="0" cy="0"/>
        </a:xfrm>
      </p:grpSpPr>
      <p:sp>
        <p:nvSpPr>
          <p:cNvPr id="67" name="PlaceHolder 1"/>
          <p:cNvSpPr>
            <a:spLocks noGrp="1"/>
          </p:cNvSpPr>
          <p:nvPr>
            <p:ph type="title"/>
          </p:nvPr>
        </p:nvSpPr>
        <p:spPr>
          <a:xfrm>
            <a:off x="311760" y="418320"/>
            <a:ext cx="8519760" cy="625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8" name="PlaceHolder 2"/>
          <p:cNvSpPr>
            <a:spLocks noGrp="1"/>
          </p:cNvSpPr>
          <p:nvPr>
            <p:ph/>
          </p:nvPr>
        </p:nvSpPr>
        <p:spPr>
          <a:xfrm>
            <a:off x="311760" y="1152360"/>
            <a:ext cx="8519760" cy="34156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sldNum" idx="15"/>
          </p:nvPr>
        </p:nvSpPr>
        <p:spPr/>
        <p:txBody>
          <a:bodyPr/>
          <a:lstStyle/>
          <a:p>
            <a:fld id="{AC3160D0-FC1C-48DF-B256-73F79E8BAA94}" type="slidenum">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Default 4">
    <p:spTree>
      <p:nvGrpSpPr>
        <p:cNvPr id="1" name=""/>
        <p:cNvGrpSpPr/>
        <p:nvPr/>
      </p:nvGrpSpPr>
      <p:grpSpPr>
        <a:xfrm>
          <a:off x="0" y="0"/>
          <a:ext cx="0" cy="0"/>
          <a:chOff x="0" y="0"/>
          <a:chExt cx="0" cy="0"/>
        </a:xfrm>
      </p:grpSpPr>
      <p:sp>
        <p:nvSpPr>
          <p:cNvPr id="72" name="PlaceHolder 1"/>
          <p:cNvSpPr>
            <a:spLocks noGrp="1"/>
          </p:cNvSpPr>
          <p:nvPr>
            <p:ph type="title"/>
          </p:nvPr>
        </p:nvSpPr>
        <p:spPr>
          <a:xfrm>
            <a:off x="311760" y="418320"/>
            <a:ext cx="8519760" cy="625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73" name="PlaceHolder 2"/>
          <p:cNvSpPr>
            <a:spLocks noGrp="1"/>
          </p:cNvSpPr>
          <p:nvPr>
            <p:ph/>
          </p:nvPr>
        </p:nvSpPr>
        <p:spPr>
          <a:xfrm>
            <a:off x="311760" y="1152360"/>
            <a:ext cx="8519760" cy="34156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sldNum" idx="16"/>
          </p:nvPr>
        </p:nvSpPr>
        <p:spPr/>
        <p:txBody>
          <a:bodyPr/>
          <a:lstStyle/>
          <a:p>
            <a:fld id="{B476901A-A289-4AF1-B50A-5098C2BAD1FA}" type="slidenum">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Default 5">
    <p:spTree>
      <p:nvGrpSpPr>
        <p:cNvPr id="1" name=""/>
        <p:cNvGrpSpPr/>
        <p:nvPr/>
      </p:nvGrpSpPr>
      <p:grpSpPr>
        <a:xfrm>
          <a:off x="0" y="0"/>
          <a:ext cx="0" cy="0"/>
          <a:chOff x="0" y="0"/>
          <a:chExt cx="0" cy="0"/>
        </a:xfrm>
      </p:grpSpPr>
      <p:sp>
        <p:nvSpPr>
          <p:cNvPr id="78" name="PlaceHolder 1"/>
          <p:cNvSpPr>
            <a:spLocks noGrp="1"/>
          </p:cNvSpPr>
          <p:nvPr>
            <p:ph type="title"/>
          </p:nvPr>
        </p:nvSpPr>
        <p:spPr>
          <a:xfrm>
            <a:off x="311760" y="418320"/>
            <a:ext cx="8519760" cy="625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79" name="PlaceHolder 2"/>
          <p:cNvSpPr>
            <a:spLocks noGrp="1"/>
          </p:cNvSpPr>
          <p:nvPr>
            <p:ph/>
          </p:nvPr>
        </p:nvSpPr>
        <p:spPr>
          <a:xfrm>
            <a:off x="311760" y="1152360"/>
            <a:ext cx="8519760" cy="34156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sldNum" idx="17"/>
          </p:nvPr>
        </p:nvSpPr>
        <p:spPr/>
        <p:txBody>
          <a:bodyPr/>
          <a:lstStyle/>
          <a:p>
            <a:fld id="{214BC302-3147-41BA-9DC4-7C48ADBB05B1}" type="slidenum">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Default 6">
    <p:spTree>
      <p:nvGrpSpPr>
        <p:cNvPr id="1" name=""/>
        <p:cNvGrpSpPr/>
        <p:nvPr/>
      </p:nvGrpSpPr>
      <p:grpSpPr>
        <a:xfrm>
          <a:off x="0" y="0"/>
          <a:ext cx="0" cy="0"/>
          <a:chOff x="0" y="0"/>
          <a:chExt cx="0" cy="0"/>
        </a:xfrm>
      </p:grpSpPr>
      <p:sp>
        <p:nvSpPr>
          <p:cNvPr id="82" name="PlaceHolder 1"/>
          <p:cNvSpPr>
            <a:spLocks noGrp="1"/>
          </p:cNvSpPr>
          <p:nvPr>
            <p:ph type="title"/>
          </p:nvPr>
        </p:nvSpPr>
        <p:spPr>
          <a:xfrm>
            <a:off x="311760" y="418320"/>
            <a:ext cx="8519760" cy="625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83" name="PlaceHolder 2"/>
          <p:cNvSpPr>
            <a:spLocks noGrp="1"/>
          </p:cNvSpPr>
          <p:nvPr>
            <p:ph/>
          </p:nvPr>
        </p:nvSpPr>
        <p:spPr>
          <a:xfrm>
            <a:off x="311760" y="1152360"/>
            <a:ext cx="8519760" cy="34156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sldNum" idx="18"/>
          </p:nvPr>
        </p:nvSpPr>
        <p:spPr/>
        <p:txBody>
          <a:bodyPr/>
          <a:lstStyle/>
          <a:p>
            <a:fld id="{BCF20DC6-AFC5-4018-AD3B-7A64D13C8F49}" type="slidenum">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x" preserve="1">
  <p:cSld name="Default 7">
    <p:spTree>
      <p:nvGrpSpPr>
        <p:cNvPr id="1" name=""/>
        <p:cNvGrpSpPr/>
        <p:nvPr/>
      </p:nvGrpSpPr>
      <p:grpSpPr>
        <a:xfrm>
          <a:off x="0" y="0"/>
          <a:ext cx="0" cy="0"/>
          <a:chOff x="0" y="0"/>
          <a:chExt cx="0" cy="0"/>
        </a:xfrm>
      </p:grpSpPr>
      <p:sp>
        <p:nvSpPr>
          <p:cNvPr id="87" name="PlaceHolder 1"/>
          <p:cNvSpPr>
            <a:spLocks noGrp="1"/>
          </p:cNvSpPr>
          <p:nvPr>
            <p:ph type="title"/>
          </p:nvPr>
        </p:nvSpPr>
        <p:spPr>
          <a:xfrm>
            <a:off x="311760" y="418320"/>
            <a:ext cx="8519760" cy="625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88" name="PlaceHolder 2"/>
          <p:cNvSpPr>
            <a:spLocks noGrp="1"/>
          </p:cNvSpPr>
          <p:nvPr>
            <p:ph/>
          </p:nvPr>
        </p:nvSpPr>
        <p:spPr>
          <a:xfrm>
            <a:off x="311760" y="1152360"/>
            <a:ext cx="8519760" cy="34156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sldNum" idx="19"/>
          </p:nvPr>
        </p:nvSpPr>
        <p:spPr/>
        <p:txBody>
          <a:bodyPr/>
          <a:lstStyle/>
          <a:p>
            <a:fld id="{51019DED-193F-4C20-9067-C9CD92773F15}"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BIG_NUMBER">
    <p:spTree>
      <p:nvGrpSpPr>
        <p:cNvPr id="1" name=""/>
        <p:cNvGrpSpPr/>
        <p:nvPr/>
      </p:nvGrpSpPr>
      <p:grpSpPr>
        <a:xfrm>
          <a:off x="0" y="0"/>
          <a:ext cx="0" cy="0"/>
          <a:chOff x="0" y="0"/>
          <a:chExt cx="0" cy="0"/>
        </a:xfrm>
      </p:grpSpPr>
      <p:sp>
        <p:nvSpPr>
          <p:cNvPr id="8" name="PlaceHolder 1"/>
          <p:cNvSpPr>
            <a:spLocks noGrp="1"/>
          </p:cNvSpPr>
          <p:nvPr>
            <p:ph type="title"/>
          </p:nvPr>
        </p:nvSpPr>
        <p:spPr>
          <a:xfrm>
            <a:off x="311760" y="418320"/>
            <a:ext cx="8519760" cy="625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9" name="PlaceHolder 2"/>
          <p:cNvSpPr>
            <a:spLocks noGrp="1"/>
          </p:cNvSpPr>
          <p:nvPr>
            <p:ph/>
          </p:nvPr>
        </p:nvSpPr>
        <p:spPr>
          <a:xfrm>
            <a:off x="311760" y="1152360"/>
            <a:ext cx="8519760" cy="34156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sldNum" idx="2"/>
          </p:nvPr>
        </p:nvSpPr>
        <p:spPr/>
        <p:txBody>
          <a:bodyPr/>
          <a:lstStyle/>
          <a:p>
            <a:fld id="{37FB577E-B572-4EAF-8748-8308B04E9BAD}" type="slidenum">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reserve="1">
  <p:cSld name="Default 8">
    <p:spTree>
      <p:nvGrpSpPr>
        <p:cNvPr id="1" name=""/>
        <p:cNvGrpSpPr/>
        <p:nvPr/>
      </p:nvGrpSpPr>
      <p:grpSpPr>
        <a:xfrm>
          <a:off x="0" y="0"/>
          <a:ext cx="0" cy="0"/>
          <a:chOff x="0" y="0"/>
          <a:chExt cx="0" cy="0"/>
        </a:xfrm>
      </p:grpSpPr>
      <p:sp>
        <p:nvSpPr>
          <p:cNvPr id="91" name="PlaceHolder 1"/>
          <p:cNvSpPr>
            <a:spLocks noGrp="1"/>
          </p:cNvSpPr>
          <p:nvPr>
            <p:ph type="title"/>
          </p:nvPr>
        </p:nvSpPr>
        <p:spPr>
          <a:xfrm>
            <a:off x="311760" y="418320"/>
            <a:ext cx="8519760" cy="625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92" name="PlaceHolder 2"/>
          <p:cNvSpPr>
            <a:spLocks noGrp="1"/>
          </p:cNvSpPr>
          <p:nvPr>
            <p:ph/>
          </p:nvPr>
        </p:nvSpPr>
        <p:spPr>
          <a:xfrm>
            <a:off x="311760" y="1152360"/>
            <a:ext cx="8519760" cy="34156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sldNum" idx="20"/>
          </p:nvPr>
        </p:nvSpPr>
        <p:spPr/>
        <p:txBody>
          <a:bodyPr/>
          <a:lstStyle/>
          <a:p>
            <a:fld id="{C428BC0D-9A37-4CFD-90B0-071F013326B4}" type="slidenum">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x" preserve="1">
  <p:cSld name="Default 9">
    <p:spTree>
      <p:nvGrpSpPr>
        <p:cNvPr id="1" name=""/>
        <p:cNvGrpSpPr/>
        <p:nvPr/>
      </p:nvGrpSpPr>
      <p:grpSpPr>
        <a:xfrm>
          <a:off x="0" y="0"/>
          <a:ext cx="0" cy="0"/>
          <a:chOff x="0" y="0"/>
          <a:chExt cx="0" cy="0"/>
        </a:xfrm>
      </p:grpSpPr>
      <p:sp>
        <p:nvSpPr>
          <p:cNvPr id="98" name="PlaceHolder 1"/>
          <p:cNvSpPr>
            <a:spLocks noGrp="1"/>
          </p:cNvSpPr>
          <p:nvPr>
            <p:ph type="title"/>
          </p:nvPr>
        </p:nvSpPr>
        <p:spPr>
          <a:xfrm>
            <a:off x="311760" y="418320"/>
            <a:ext cx="8519760" cy="625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99" name="PlaceHolder 2"/>
          <p:cNvSpPr>
            <a:spLocks noGrp="1"/>
          </p:cNvSpPr>
          <p:nvPr>
            <p:ph/>
          </p:nvPr>
        </p:nvSpPr>
        <p:spPr>
          <a:xfrm>
            <a:off x="311760" y="1152360"/>
            <a:ext cx="8519760" cy="34156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sldNum" idx="21"/>
          </p:nvPr>
        </p:nvSpPr>
        <p:spPr/>
        <p:txBody>
          <a:bodyPr/>
          <a:lstStyle/>
          <a:p>
            <a:fld id="{2D867EF2-DE49-4BD9-B241-9C448233A660}" type="slidenum">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 preserve="1">
  <p:cSld name="Default 10">
    <p:spTree>
      <p:nvGrpSpPr>
        <p:cNvPr id="1" name=""/>
        <p:cNvGrpSpPr/>
        <p:nvPr/>
      </p:nvGrpSpPr>
      <p:grpSpPr>
        <a:xfrm>
          <a:off x="0" y="0"/>
          <a:ext cx="0" cy="0"/>
          <a:chOff x="0" y="0"/>
          <a:chExt cx="0" cy="0"/>
        </a:xfrm>
      </p:grpSpPr>
      <p:sp>
        <p:nvSpPr>
          <p:cNvPr id="102" name="PlaceHolder 1"/>
          <p:cNvSpPr>
            <a:spLocks noGrp="1"/>
          </p:cNvSpPr>
          <p:nvPr>
            <p:ph type="title"/>
          </p:nvPr>
        </p:nvSpPr>
        <p:spPr>
          <a:xfrm>
            <a:off x="311760" y="418320"/>
            <a:ext cx="8519760" cy="625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03" name="PlaceHolder 2"/>
          <p:cNvSpPr>
            <a:spLocks noGrp="1"/>
          </p:cNvSpPr>
          <p:nvPr>
            <p:ph/>
          </p:nvPr>
        </p:nvSpPr>
        <p:spPr>
          <a:xfrm>
            <a:off x="311760" y="1152360"/>
            <a:ext cx="8519760" cy="34156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sldNum" idx="22"/>
          </p:nvPr>
        </p:nvSpPr>
        <p:spPr/>
        <p:txBody>
          <a:bodyPr/>
          <a:lstStyle/>
          <a:p>
            <a:fld id="{AD58637A-2454-4D7D-9B27-AA162A18CEB5}" type="slidenum">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Default 18">
    <p:spTree>
      <p:nvGrpSpPr>
        <p:cNvPr id="1" name=""/>
        <p:cNvGrpSpPr/>
        <p:nvPr/>
      </p:nvGrpSpPr>
      <p:grpSpPr>
        <a:xfrm>
          <a:off x="0" y="0"/>
          <a:ext cx="0" cy="0"/>
          <a:chOff x="0" y="0"/>
          <a:chExt cx="0" cy="0"/>
        </a:xfrm>
      </p:grpSpPr>
      <p:sp>
        <p:nvSpPr>
          <p:cNvPr id="107" name="PlaceHolder 1"/>
          <p:cNvSpPr>
            <a:spLocks noGrp="1"/>
          </p:cNvSpPr>
          <p:nvPr>
            <p:ph type="title"/>
          </p:nvPr>
        </p:nvSpPr>
        <p:spPr>
          <a:xfrm>
            <a:off x="311760" y="418320"/>
            <a:ext cx="8519760" cy="625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08" name="PlaceHolder 2"/>
          <p:cNvSpPr>
            <a:spLocks noGrp="1"/>
          </p:cNvSpPr>
          <p:nvPr>
            <p:ph/>
          </p:nvPr>
        </p:nvSpPr>
        <p:spPr>
          <a:xfrm>
            <a:off x="311760" y="1152360"/>
            <a:ext cx="8519760" cy="34156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sldNum" idx="23"/>
          </p:nvPr>
        </p:nvSpPr>
        <p:spPr/>
        <p:txBody>
          <a:bodyPr/>
          <a:lstStyle/>
          <a:p>
            <a:fld id="{4829110B-9E67-4A31-93B1-FBF1C22C4029}" type="slidenum">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Default 7_">
    <p:spTree>
      <p:nvGrpSpPr>
        <p:cNvPr id="1" name=""/>
        <p:cNvGrpSpPr/>
        <p:nvPr/>
      </p:nvGrpSpPr>
      <p:grpSpPr>
        <a:xfrm>
          <a:off x="0" y="0"/>
          <a:ext cx="0" cy="0"/>
          <a:chOff x="0" y="0"/>
          <a:chExt cx="0" cy="0"/>
        </a:xfrm>
      </p:grpSpPr>
      <p:sp>
        <p:nvSpPr>
          <p:cNvPr id="113" name="PlaceHolder 1"/>
          <p:cNvSpPr>
            <a:spLocks noGrp="1"/>
          </p:cNvSpPr>
          <p:nvPr>
            <p:ph type="title"/>
          </p:nvPr>
        </p:nvSpPr>
        <p:spPr>
          <a:xfrm>
            <a:off x="311760" y="418320"/>
            <a:ext cx="8519760" cy="625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14" name="PlaceHolder 2"/>
          <p:cNvSpPr>
            <a:spLocks noGrp="1"/>
          </p:cNvSpPr>
          <p:nvPr>
            <p:ph/>
          </p:nvPr>
        </p:nvSpPr>
        <p:spPr>
          <a:xfrm>
            <a:off x="311760" y="1152360"/>
            <a:ext cx="4157280" cy="34156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15" name="PlaceHolder 3"/>
          <p:cNvSpPr>
            <a:spLocks noGrp="1"/>
          </p:cNvSpPr>
          <p:nvPr>
            <p:ph/>
          </p:nvPr>
        </p:nvSpPr>
        <p:spPr>
          <a:xfrm>
            <a:off x="4677120" y="1152360"/>
            <a:ext cx="4157280" cy="34156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24"/>
          </p:nvPr>
        </p:nvSpPr>
        <p:spPr/>
        <p:txBody>
          <a:bodyPr/>
          <a:lstStyle/>
          <a:p>
            <a:fld id="{3F8ED842-5C0A-4CE8-9E69-956CEAB2FD5F}" type="slidenum">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Default 18">
    <p:spTree>
      <p:nvGrpSpPr>
        <p:cNvPr id="1" name=""/>
        <p:cNvGrpSpPr/>
        <p:nvPr/>
      </p:nvGrpSpPr>
      <p:grpSpPr>
        <a:xfrm>
          <a:off x="0" y="0"/>
          <a:ext cx="0" cy="0"/>
          <a:chOff x="0" y="0"/>
          <a:chExt cx="0" cy="0"/>
        </a:xfrm>
      </p:grpSpPr>
      <p:sp>
        <p:nvSpPr>
          <p:cNvPr id="107" name="PlaceHolder 1"/>
          <p:cNvSpPr>
            <a:spLocks noGrp="1"/>
          </p:cNvSpPr>
          <p:nvPr>
            <p:ph type="title"/>
          </p:nvPr>
        </p:nvSpPr>
        <p:spPr>
          <a:xfrm>
            <a:off x="311760" y="418320"/>
            <a:ext cx="8519760" cy="625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08" name="PlaceHolder 2"/>
          <p:cNvSpPr>
            <a:spLocks noGrp="1"/>
          </p:cNvSpPr>
          <p:nvPr>
            <p:ph/>
          </p:nvPr>
        </p:nvSpPr>
        <p:spPr>
          <a:xfrm>
            <a:off x="311760" y="1152360"/>
            <a:ext cx="8519760" cy="34156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sldNum" idx="23"/>
          </p:nvPr>
        </p:nvSpPr>
        <p:spPr/>
        <p:txBody>
          <a:bodyPr/>
          <a:lstStyle/>
          <a:p>
            <a:fld id="{4829110B-9E67-4A31-93B1-FBF1C22C4029}" type="slidenum">
              <a:t>‹#›</a:t>
            </a:fld>
            <a:endParaRPr/>
          </a:p>
        </p:txBody>
      </p:sp>
    </p:spTree>
    <p:extLst>
      <p:ext uri="{BB962C8B-B14F-4D97-AF65-F5344CB8AC3E}">
        <p14:creationId xmlns:p14="http://schemas.microsoft.com/office/powerpoint/2010/main" val="8947083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5"/>
          </p:nvPr>
        </p:nvSpPr>
        <p:spPr/>
        <p:txBody>
          <a:bodyPr/>
          <a:lstStyle/>
          <a:p>
            <a:fld id="{A1D417B1-1D76-4DDA-9F4D-E95F42D9F483}"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BLANK">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418320"/>
            <a:ext cx="8519760" cy="625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2" name="PlaceHolder 2"/>
          <p:cNvSpPr>
            <a:spLocks noGrp="1"/>
          </p:cNvSpPr>
          <p:nvPr>
            <p:ph/>
          </p:nvPr>
        </p:nvSpPr>
        <p:spPr>
          <a:xfrm>
            <a:off x="311760" y="1152360"/>
            <a:ext cx="8519760" cy="34156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sldNum" idx="3"/>
          </p:nvPr>
        </p:nvSpPr>
        <p:spPr/>
        <p:txBody>
          <a:bodyPr/>
          <a:lstStyle/>
          <a:p>
            <a:fld id="{D0CD5278-3F49-4494-9D25-8A199AF37F6D}"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Defaul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18320"/>
            <a:ext cx="8519760" cy="625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7" name="PlaceHolder 2"/>
          <p:cNvSpPr>
            <a:spLocks noGrp="1"/>
          </p:cNvSpPr>
          <p:nvPr>
            <p:ph/>
          </p:nvPr>
        </p:nvSpPr>
        <p:spPr>
          <a:xfrm>
            <a:off x="311760" y="1152360"/>
            <a:ext cx="8519760" cy="34156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sldNum" idx="4"/>
          </p:nvPr>
        </p:nvSpPr>
        <p:spPr/>
        <p:txBody>
          <a:bodyPr/>
          <a:lstStyle/>
          <a:p>
            <a:fld id="{2E80204C-D67A-4633-B881-ACF68F012E5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_AND_TWO_COLUMNS">
    <p:spTree>
      <p:nvGrpSpPr>
        <p:cNvPr id="1" name=""/>
        <p:cNvGrpSpPr/>
        <p:nvPr/>
      </p:nvGrpSpPr>
      <p:grpSpPr>
        <a:xfrm>
          <a:off x="0" y="0"/>
          <a:ext cx="0" cy="0"/>
          <a:chOff x="0" y="0"/>
          <a:chExt cx="0" cy="0"/>
        </a:xfrm>
      </p:grpSpPr>
      <p:sp>
        <p:nvSpPr>
          <p:cNvPr id="22" name="PlaceHolder 1"/>
          <p:cNvSpPr>
            <a:spLocks noGrp="1"/>
          </p:cNvSpPr>
          <p:nvPr>
            <p:ph type="title"/>
          </p:nvPr>
        </p:nvSpPr>
        <p:spPr>
          <a:xfrm>
            <a:off x="311760" y="418320"/>
            <a:ext cx="8519760" cy="625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3" name="PlaceHolder 2"/>
          <p:cNvSpPr>
            <a:spLocks noGrp="1"/>
          </p:cNvSpPr>
          <p:nvPr>
            <p:ph/>
          </p:nvPr>
        </p:nvSpPr>
        <p:spPr>
          <a:xfrm>
            <a:off x="311760" y="1152360"/>
            <a:ext cx="8519760" cy="34156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sldNum" idx="5"/>
          </p:nvPr>
        </p:nvSpPr>
        <p:spPr/>
        <p:txBody>
          <a:bodyPr/>
          <a:lstStyle/>
          <a:p>
            <a:fld id="{F40F146A-5CA9-4B04-8844-9774ACB97F30}"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18320"/>
            <a:ext cx="8519760" cy="625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8" name="PlaceHolder 2"/>
          <p:cNvSpPr>
            <a:spLocks noGrp="1"/>
          </p:cNvSpPr>
          <p:nvPr>
            <p:ph/>
          </p:nvPr>
        </p:nvSpPr>
        <p:spPr>
          <a:xfrm>
            <a:off x="311760" y="1152360"/>
            <a:ext cx="8519760" cy="34156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sldNum" idx="6"/>
          </p:nvPr>
        </p:nvSpPr>
        <p:spPr/>
        <p:txBody>
          <a:bodyPr/>
          <a:lstStyle/>
          <a:p>
            <a:fld id="{9B9849D0-C1B2-4266-8B1E-6C0E3F9F8042}" type="slidenum">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SECTION_HEADER">
    <p:spTree>
      <p:nvGrpSpPr>
        <p:cNvPr id="1" name=""/>
        <p:cNvGrpSpPr/>
        <p:nvPr/>
      </p:nvGrpSpPr>
      <p:grpSpPr>
        <a:xfrm>
          <a:off x="0" y="0"/>
          <a:ext cx="0" cy="0"/>
          <a:chOff x="0" y="0"/>
          <a:chExt cx="0" cy="0"/>
        </a:xfrm>
      </p:grpSpPr>
      <p:sp>
        <p:nvSpPr>
          <p:cNvPr id="31" name="PlaceHolder 1"/>
          <p:cNvSpPr>
            <a:spLocks noGrp="1"/>
          </p:cNvSpPr>
          <p:nvPr>
            <p:ph type="title"/>
          </p:nvPr>
        </p:nvSpPr>
        <p:spPr>
          <a:xfrm>
            <a:off x="311760" y="418320"/>
            <a:ext cx="8519760" cy="625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2" name="PlaceHolder 2"/>
          <p:cNvSpPr>
            <a:spLocks noGrp="1"/>
          </p:cNvSpPr>
          <p:nvPr>
            <p:ph/>
          </p:nvPr>
        </p:nvSpPr>
        <p:spPr>
          <a:xfrm>
            <a:off x="311760" y="1152360"/>
            <a:ext cx="8519760" cy="34156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sldNum" idx="7"/>
          </p:nvPr>
        </p:nvSpPr>
        <p:spPr/>
        <p:txBody>
          <a:bodyPr/>
          <a:lstStyle/>
          <a:p>
            <a:fld id="{824222A9-BD81-444B-9433-834B89224007}" type="slidenu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reserve="1">
  <p:cSld name="TITLE_ONLY">
    <p:spTree>
      <p:nvGrpSpPr>
        <p:cNvPr id="1" name=""/>
        <p:cNvGrpSpPr/>
        <p:nvPr/>
      </p:nvGrpSpPr>
      <p:grpSpPr>
        <a:xfrm>
          <a:off x="0" y="0"/>
          <a:ext cx="0" cy="0"/>
          <a:chOff x="0" y="0"/>
          <a:chExt cx="0" cy="0"/>
        </a:xfrm>
      </p:grpSpPr>
      <p:sp>
        <p:nvSpPr>
          <p:cNvPr id="35" name="PlaceHolder 1"/>
          <p:cNvSpPr>
            <a:spLocks noGrp="1"/>
          </p:cNvSpPr>
          <p:nvPr>
            <p:ph type="title"/>
          </p:nvPr>
        </p:nvSpPr>
        <p:spPr>
          <a:xfrm>
            <a:off x="311760" y="418320"/>
            <a:ext cx="8519760" cy="625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6" name="PlaceHolder 2"/>
          <p:cNvSpPr>
            <a:spLocks noGrp="1"/>
          </p:cNvSpPr>
          <p:nvPr>
            <p:ph/>
          </p:nvPr>
        </p:nvSpPr>
        <p:spPr>
          <a:xfrm>
            <a:off x="311760" y="1152360"/>
            <a:ext cx="8519760" cy="34156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sldNum" idx="8"/>
          </p:nvPr>
        </p:nvSpPr>
        <p:spPr/>
        <p:txBody>
          <a:bodyPr/>
          <a:lstStyle/>
          <a:p>
            <a:fld id="{4E212382-7B8D-4037-93FD-28508CEFA77B}" type="slidenu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reserve="1">
  <p:cSld name="ONE_COLUMN_TEXT">
    <p:spTree>
      <p:nvGrpSpPr>
        <p:cNvPr id="1" name=""/>
        <p:cNvGrpSpPr/>
        <p:nvPr/>
      </p:nvGrpSpPr>
      <p:grpSpPr>
        <a:xfrm>
          <a:off x="0" y="0"/>
          <a:ext cx="0" cy="0"/>
          <a:chOff x="0" y="0"/>
          <a:chExt cx="0" cy="0"/>
        </a:xfrm>
      </p:grpSpPr>
      <p:sp>
        <p:nvSpPr>
          <p:cNvPr id="40" name="PlaceHolder 1"/>
          <p:cNvSpPr>
            <a:spLocks noGrp="1"/>
          </p:cNvSpPr>
          <p:nvPr>
            <p:ph type="title"/>
          </p:nvPr>
        </p:nvSpPr>
        <p:spPr>
          <a:xfrm>
            <a:off x="311760" y="418320"/>
            <a:ext cx="8519760" cy="62532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1" name="PlaceHolder 2"/>
          <p:cNvSpPr>
            <a:spLocks noGrp="1"/>
          </p:cNvSpPr>
          <p:nvPr>
            <p:ph/>
          </p:nvPr>
        </p:nvSpPr>
        <p:spPr>
          <a:xfrm>
            <a:off x="311760" y="1152360"/>
            <a:ext cx="8519760" cy="34156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sldNum" idx="9"/>
          </p:nvPr>
        </p:nvSpPr>
        <p:spPr/>
        <p:txBody>
          <a:bodyPr/>
          <a:lstStyle/>
          <a:p>
            <a:fld id="{F1C6E195-5E55-4AA5-8549-FBB91E116724}"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3" Type="http://schemas.openxmlformats.org/officeDocument/2006/relationships/theme" Target="../theme/theme24.xml"/><Relationship Id="rId2" Type="http://schemas.openxmlformats.org/officeDocument/2006/relationships/slideLayout" Target="../slideLayouts/slideLayout25.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20120" cy="2052360"/>
          </a:xfrm>
          <a:prstGeom prst="rect">
            <a:avLst/>
          </a:prstGeom>
          <a:noFill/>
          <a:ln w="12600">
            <a:noFill/>
          </a:ln>
        </p:spPr>
        <p:txBody>
          <a:bodyPr lIns="91440" tIns="91440" rIns="91440" bIns="91440" anchor="b">
            <a:noAutofit/>
          </a:bodyPr>
          <a:lstStyle/>
          <a:p>
            <a:pPr indent="0" algn="ctr" defTabSz="914400">
              <a:lnSpc>
                <a:spcPct val="100000"/>
              </a:lnSpc>
              <a:buNone/>
              <a:tabLst>
                <a:tab pos="0" algn="l"/>
              </a:tabLst>
            </a:pPr>
            <a:r>
              <a:rPr lang="en-US" sz="5200" b="0" strike="noStrike" spc="-1">
                <a:solidFill>
                  <a:srgbClr val="000000"/>
                </a:solidFill>
                <a:latin typeface="Arial"/>
                <a:ea typeface="Arial"/>
              </a:rPr>
              <a:t>Title Text</a:t>
            </a:r>
            <a:endParaRPr lang="en-US" sz="5200" b="0" strike="noStrike" spc="-1">
              <a:solidFill>
                <a:srgbClr val="000000"/>
              </a:solidFill>
              <a:latin typeface="Arial"/>
            </a:endParaRPr>
          </a:p>
        </p:txBody>
      </p:sp>
      <p:sp>
        <p:nvSpPr>
          <p:cNvPr id="4" name="PlaceHolder 2"/>
          <p:cNvSpPr>
            <a:spLocks noGrp="1"/>
          </p:cNvSpPr>
          <p:nvPr>
            <p:ph type="body"/>
          </p:nvPr>
        </p:nvSpPr>
        <p:spPr>
          <a:xfrm>
            <a:off x="311760" y="2834280"/>
            <a:ext cx="8520120" cy="792360"/>
          </a:xfrm>
          <a:prstGeom prst="rect">
            <a:avLst/>
          </a:prstGeom>
          <a:noFill/>
          <a:ln w="12600">
            <a:noFill/>
          </a:ln>
        </p:spPr>
        <p:txBody>
          <a:bodyPr lIns="91440" tIns="91440" rIns="91440" bIns="91440" anchor="t">
            <a:noAutofit/>
          </a:bodyPr>
          <a:lstStyle/>
          <a:p>
            <a:pPr marL="228600" indent="-114480" algn="ctr" defTabSz="914400">
              <a:lnSpc>
                <a:spcPct val="100000"/>
              </a:lnSpc>
              <a:buNone/>
              <a:tabLst>
                <a:tab pos="0" algn="l"/>
              </a:tabLst>
            </a:pPr>
            <a:r>
              <a:rPr lang="en-US" sz="2800" b="0" strike="noStrike" spc="-1">
                <a:solidFill>
                  <a:srgbClr val="585858"/>
                </a:solidFill>
                <a:latin typeface="Arial"/>
                <a:ea typeface="Arial"/>
              </a:rPr>
              <a:t>Body Level One</a:t>
            </a:r>
            <a:endParaRPr lang="en-US" sz="2800" b="0" strike="noStrike" spc="-1">
              <a:solidFill>
                <a:srgbClr val="585858"/>
              </a:solidFill>
              <a:latin typeface="Arial"/>
            </a:endParaRPr>
          </a:p>
          <a:p>
            <a:pPr marL="228600" indent="114480" algn="ctr" defTabSz="914400">
              <a:lnSpc>
                <a:spcPct val="100000"/>
              </a:lnSpc>
              <a:buNone/>
              <a:tabLst>
                <a:tab pos="0" algn="l"/>
              </a:tabLst>
            </a:pPr>
            <a:r>
              <a:rPr lang="en-US" sz="2800" b="0" strike="noStrike" spc="-1">
                <a:solidFill>
                  <a:srgbClr val="585858"/>
                </a:solidFill>
                <a:latin typeface="Arial"/>
                <a:ea typeface="Arial"/>
              </a:rPr>
              <a:t>Body Level Two</a:t>
            </a:r>
            <a:endParaRPr lang="en-US" sz="2800" b="0" strike="noStrike" spc="-1">
              <a:solidFill>
                <a:srgbClr val="585858"/>
              </a:solidFill>
              <a:latin typeface="Arial"/>
            </a:endParaRPr>
          </a:p>
          <a:p>
            <a:pPr marL="228600" indent="114480" algn="ctr" defTabSz="914400">
              <a:lnSpc>
                <a:spcPct val="100000"/>
              </a:lnSpc>
              <a:buNone/>
              <a:tabLst>
                <a:tab pos="0" algn="l"/>
              </a:tabLst>
            </a:pPr>
            <a:r>
              <a:rPr lang="en-US" sz="2800" b="0" strike="noStrike" spc="-1">
                <a:solidFill>
                  <a:srgbClr val="585858"/>
                </a:solidFill>
                <a:latin typeface="Arial"/>
                <a:ea typeface="Arial"/>
              </a:rPr>
              <a:t>Body Level Three</a:t>
            </a:r>
            <a:endParaRPr lang="en-US" sz="2800" b="0" strike="noStrike" spc="-1">
              <a:solidFill>
                <a:srgbClr val="585858"/>
              </a:solidFill>
              <a:latin typeface="Arial"/>
            </a:endParaRPr>
          </a:p>
          <a:p>
            <a:pPr marL="228600" indent="114480" algn="ctr" defTabSz="914400">
              <a:lnSpc>
                <a:spcPct val="100000"/>
              </a:lnSpc>
              <a:buNone/>
              <a:tabLst>
                <a:tab pos="0" algn="l"/>
              </a:tabLst>
            </a:pPr>
            <a:r>
              <a:rPr lang="en-US" sz="2800" b="0" strike="noStrike" spc="-1">
                <a:solidFill>
                  <a:srgbClr val="585858"/>
                </a:solidFill>
                <a:latin typeface="Arial"/>
                <a:ea typeface="Arial"/>
              </a:rPr>
              <a:t>Body Level Four</a:t>
            </a:r>
            <a:endParaRPr lang="en-US" sz="2800" b="0" strike="noStrike" spc="-1">
              <a:solidFill>
                <a:srgbClr val="585858"/>
              </a:solidFill>
              <a:latin typeface="Arial"/>
            </a:endParaRPr>
          </a:p>
          <a:p>
            <a:pPr marL="228600" indent="114480" algn="ctr" defTabSz="914400">
              <a:lnSpc>
                <a:spcPct val="100000"/>
              </a:lnSpc>
              <a:buNone/>
              <a:tabLst>
                <a:tab pos="0" algn="l"/>
              </a:tabLst>
            </a:pPr>
            <a:r>
              <a:rPr lang="en-US" sz="2800" b="0" strike="noStrike" spc="-1">
                <a:solidFill>
                  <a:srgbClr val="585858"/>
                </a:solidFill>
                <a:latin typeface="Arial"/>
                <a:ea typeface="Arial"/>
              </a:rPr>
              <a:t>Body Level Five</a:t>
            </a:r>
            <a:endParaRPr lang="en-US" sz="2800" b="0" strike="noStrike" spc="-1">
              <a:solidFill>
                <a:srgbClr val="585858"/>
              </a:solidFill>
              <a:latin typeface="Arial"/>
            </a:endParaRPr>
          </a:p>
        </p:txBody>
      </p:sp>
      <p:sp>
        <p:nvSpPr>
          <p:cNvPr id="2" name="PlaceHolder 3"/>
          <p:cNvSpPr>
            <a:spLocks noGrp="1"/>
          </p:cNvSpPr>
          <p:nvPr>
            <p:ph type="sldNum" idx="1"/>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rgbClr val="585858"/>
                </a:solidFill>
                <a:latin typeface="Arial"/>
                <a:ea typeface="Arial"/>
              </a:defRPr>
            </a:lvl1pPr>
          </a:lstStyle>
          <a:p>
            <a:pPr indent="0" algn="r" defTabSz="914400">
              <a:lnSpc>
                <a:spcPct val="100000"/>
              </a:lnSpc>
              <a:buNone/>
              <a:tabLst>
                <a:tab pos="0" algn="l"/>
              </a:tabLst>
            </a:pPr>
            <a:fld id="{AD172392-4BB1-4EB4-A13C-34DBAB4EA3EA}" type="slidenum">
              <a:rPr lang="en-US" sz="1000" b="0" strike="noStrike" spc="-1">
                <a:solidFill>
                  <a:srgbClr val="585858"/>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490320" y="450000"/>
            <a:ext cx="6367320" cy="4090320"/>
          </a:xfrm>
          <a:prstGeom prst="rect">
            <a:avLst/>
          </a:prstGeom>
          <a:noFill/>
          <a:ln w="12600">
            <a:noFill/>
          </a:ln>
        </p:spPr>
        <p:txBody>
          <a:bodyPr lIns="91440" tIns="91440" rIns="91440" bIns="91440" anchor="ctr">
            <a:noAutofit/>
          </a:bodyPr>
          <a:lstStyle/>
          <a:p>
            <a:pPr indent="0" defTabSz="914400">
              <a:lnSpc>
                <a:spcPct val="100000"/>
              </a:lnSpc>
              <a:buNone/>
              <a:tabLst>
                <a:tab pos="0" algn="l"/>
              </a:tabLst>
            </a:pPr>
            <a:r>
              <a:rPr lang="en-US" sz="4800" b="0" strike="noStrike" spc="-1">
                <a:solidFill>
                  <a:srgbClr val="000000"/>
                </a:solidFill>
                <a:latin typeface="Arial"/>
                <a:ea typeface="Arial"/>
              </a:rPr>
              <a:t>Title Text</a:t>
            </a:r>
            <a:endParaRPr lang="en-US" sz="4800" b="0" strike="noStrike" spc="-1">
              <a:solidFill>
                <a:srgbClr val="000000"/>
              </a:solidFill>
              <a:latin typeface="Arial"/>
            </a:endParaRPr>
          </a:p>
        </p:txBody>
      </p:sp>
      <p:sp>
        <p:nvSpPr>
          <p:cNvPr id="43" name="PlaceHolder 2"/>
          <p:cNvSpPr>
            <a:spLocks noGrp="1"/>
          </p:cNvSpPr>
          <p:nvPr>
            <p:ph type="sldNum" idx="10"/>
          </p:nvPr>
        </p:nvSpPr>
        <p:spPr>
          <a:xfrm>
            <a:off x="8684280" y="3276720"/>
            <a:ext cx="336600" cy="316620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rgbClr val="585858"/>
                </a:solidFill>
                <a:latin typeface="Arial"/>
                <a:ea typeface="Arial"/>
              </a:defRPr>
            </a:lvl1pPr>
          </a:lstStyle>
          <a:p>
            <a:pPr indent="0" algn="r" defTabSz="914400">
              <a:lnSpc>
                <a:spcPct val="100000"/>
              </a:lnSpc>
              <a:buNone/>
              <a:tabLst>
                <a:tab pos="0" algn="l"/>
              </a:tabLst>
            </a:pPr>
            <a:fld id="{394E60B9-30CE-419D-BEC4-33B220E27197}" type="slidenum">
              <a:rPr lang="en-US" sz="1000" b="0" strike="noStrike" spc="-1">
                <a:solidFill>
                  <a:srgbClr val="585858"/>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 name="Google Shape;81;p21"/>
          <p:cNvSpPr/>
          <p:nvPr/>
        </p:nvSpPr>
        <p:spPr>
          <a:xfrm>
            <a:off x="4572000" y="0"/>
            <a:ext cx="4571640" cy="5143320"/>
          </a:xfrm>
          <a:prstGeom prst="rect">
            <a:avLst/>
          </a:prstGeom>
          <a:solidFill>
            <a:srgbClr val="EEEEEE"/>
          </a:solidFill>
          <a:ln w="12700">
            <a:noFill/>
          </a:ln>
        </p:spPr>
        <p:style>
          <a:lnRef idx="0">
            <a:scrgbClr r="0" g="0" b="0"/>
          </a:lnRef>
          <a:fillRef idx="0">
            <a:scrgbClr r="0" g="0" b="0"/>
          </a:fillRef>
          <a:effectRef idx="0">
            <a:scrgbClr r="0" g="0" b="0"/>
          </a:effectRef>
          <a:fontRef idx="minor"/>
        </p:style>
        <p:txBody>
          <a:bodyPr lIns="0" tIns="0" rIns="0" bIns="0" anchor="ctr">
            <a:noAutofit/>
          </a:bodyPr>
          <a:lstStyle/>
          <a:p>
            <a:pPr defTabSz="914400">
              <a:lnSpc>
                <a:spcPct val="100000"/>
              </a:lnSpc>
              <a:tabLst>
                <a:tab pos="0" algn="l"/>
              </a:tabLst>
            </a:pPr>
            <a:endParaRPr lang="en-US" sz="1400" b="0" strike="noStrike" spc="-1">
              <a:solidFill>
                <a:srgbClr val="000000"/>
              </a:solidFill>
              <a:latin typeface="Arial"/>
              <a:ea typeface="Arial"/>
            </a:endParaRPr>
          </a:p>
        </p:txBody>
      </p:sp>
      <p:sp>
        <p:nvSpPr>
          <p:cNvPr id="47" name="PlaceHolder 1"/>
          <p:cNvSpPr>
            <a:spLocks noGrp="1"/>
          </p:cNvSpPr>
          <p:nvPr>
            <p:ph type="title"/>
          </p:nvPr>
        </p:nvSpPr>
        <p:spPr>
          <a:xfrm>
            <a:off x="265680" y="1233000"/>
            <a:ext cx="4044960" cy="1482120"/>
          </a:xfrm>
          <a:prstGeom prst="rect">
            <a:avLst/>
          </a:prstGeom>
          <a:noFill/>
          <a:ln w="12600">
            <a:noFill/>
          </a:ln>
        </p:spPr>
        <p:txBody>
          <a:bodyPr lIns="91440" tIns="91440" rIns="91440" bIns="91440" anchor="b">
            <a:noAutofit/>
          </a:bodyPr>
          <a:lstStyle/>
          <a:p>
            <a:pPr indent="0" algn="ctr" defTabSz="914400">
              <a:lnSpc>
                <a:spcPct val="100000"/>
              </a:lnSpc>
              <a:buNone/>
              <a:tabLst>
                <a:tab pos="0" algn="l"/>
              </a:tabLst>
            </a:pPr>
            <a:r>
              <a:rPr lang="en-US" sz="4200" b="0" strike="noStrike" spc="-1">
                <a:solidFill>
                  <a:srgbClr val="000000"/>
                </a:solidFill>
                <a:latin typeface="Arial"/>
                <a:ea typeface="Arial"/>
              </a:rPr>
              <a:t>Title Text</a:t>
            </a:r>
            <a:endParaRPr lang="en-US" sz="4200" b="0" strike="noStrike" spc="-1">
              <a:solidFill>
                <a:srgbClr val="000000"/>
              </a:solidFill>
              <a:latin typeface="Arial"/>
            </a:endParaRPr>
          </a:p>
        </p:txBody>
      </p:sp>
      <p:sp>
        <p:nvSpPr>
          <p:cNvPr id="48" name="PlaceHolder 2"/>
          <p:cNvSpPr>
            <a:spLocks noGrp="1"/>
          </p:cNvSpPr>
          <p:nvPr>
            <p:ph type="body"/>
          </p:nvPr>
        </p:nvSpPr>
        <p:spPr>
          <a:xfrm>
            <a:off x="265680" y="2802960"/>
            <a:ext cx="4044960" cy="1234800"/>
          </a:xfrm>
          <a:prstGeom prst="rect">
            <a:avLst/>
          </a:prstGeom>
          <a:noFill/>
          <a:ln w="12600">
            <a:noFill/>
          </a:ln>
        </p:spPr>
        <p:txBody>
          <a:bodyPr lIns="91440" tIns="91440" rIns="91440" bIns="91440" anchor="t">
            <a:noAutofit/>
          </a:bodyPr>
          <a:lstStyle/>
          <a:p>
            <a:pPr marL="228600" indent="-114480" algn="ctr" defTabSz="914400">
              <a:lnSpc>
                <a:spcPct val="100000"/>
              </a:lnSpc>
              <a:buNone/>
              <a:tabLst>
                <a:tab pos="0" algn="l"/>
              </a:tabLst>
            </a:pPr>
            <a:r>
              <a:rPr lang="en-US" sz="2100" b="0" strike="noStrike" spc="-1">
                <a:solidFill>
                  <a:srgbClr val="585858"/>
                </a:solidFill>
                <a:latin typeface="Arial"/>
                <a:ea typeface="Arial"/>
              </a:rPr>
              <a:t>Body Level One</a:t>
            </a:r>
            <a:endParaRPr lang="en-US" sz="2100" b="0" strike="noStrike" spc="-1">
              <a:solidFill>
                <a:srgbClr val="585858"/>
              </a:solidFill>
              <a:latin typeface="Arial"/>
            </a:endParaRPr>
          </a:p>
          <a:p>
            <a:pPr marL="228600" indent="114480" algn="ctr" defTabSz="914400">
              <a:lnSpc>
                <a:spcPct val="100000"/>
              </a:lnSpc>
              <a:buNone/>
              <a:tabLst>
                <a:tab pos="0" algn="l"/>
              </a:tabLst>
            </a:pPr>
            <a:r>
              <a:rPr lang="en-US" sz="2100" b="0" strike="noStrike" spc="-1">
                <a:solidFill>
                  <a:srgbClr val="585858"/>
                </a:solidFill>
                <a:latin typeface="Arial"/>
                <a:ea typeface="Arial"/>
              </a:rPr>
              <a:t>Body Level Two</a:t>
            </a:r>
            <a:endParaRPr lang="en-US" sz="2100" b="0" strike="noStrike" spc="-1">
              <a:solidFill>
                <a:srgbClr val="585858"/>
              </a:solidFill>
              <a:latin typeface="Arial"/>
            </a:endParaRPr>
          </a:p>
          <a:p>
            <a:pPr marL="228600" indent="114480" algn="ctr" defTabSz="914400">
              <a:lnSpc>
                <a:spcPct val="100000"/>
              </a:lnSpc>
              <a:buNone/>
              <a:tabLst>
                <a:tab pos="0" algn="l"/>
              </a:tabLst>
            </a:pPr>
            <a:r>
              <a:rPr lang="en-US" sz="2100" b="0" strike="noStrike" spc="-1">
                <a:solidFill>
                  <a:srgbClr val="585858"/>
                </a:solidFill>
                <a:latin typeface="Arial"/>
                <a:ea typeface="Arial"/>
              </a:rPr>
              <a:t>Body Level Three</a:t>
            </a:r>
            <a:endParaRPr lang="en-US" sz="2100" b="0" strike="noStrike" spc="-1">
              <a:solidFill>
                <a:srgbClr val="585858"/>
              </a:solidFill>
              <a:latin typeface="Arial"/>
            </a:endParaRPr>
          </a:p>
          <a:p>
            <a:pPr marL="228600" indent="114480" algn="ctr" defTabSz="914400">
              <a:lnSpc>
                <a:spcPct val="100000"/>
              </a:lnSpc>
              <a:buNone/>
              <a:tabLst>
                <a:tab pos="0" algn="l"/>
              </a:tabLst>
            </a:pPr>
            <a:r>
              <a:rPr lang="en-US" sz="2100" b="0" strike="noStrike" spc="-1">
                <a:solidFill>
                  <a:srgbClr val="585858"/>
                </a:solidFill>
                <a:latin typeface="Arial"/>
                <a:ea typeface="Arial"/>
              </a:rPr>
              <a:t>Body Level Four</a:t>
            </a:r>
            <a:endParaRPr lang="en-US" sz="2100" b="0" strike="noStrike" spc="-1">
              <a:solidFill>
                <a:srgbClr val="585858"/>
              </a:solidFill>
              <a:latin typeface="Arial"/>
            </a:endParaRPr>
          </a:p>
          <a:p>
            <a:pPr marL="228600" indent="114480" algn="ctr" defTabSz="914400">
              <a:lnSpc>
                <a:spcPct val="100000"/>
              </a:lnSpc>
              <a:buNone/>
              <a:tabLst>
                <a:tab pos="0" algn="l"/>
              </a:tabLst>
            </a:pPr>
            <a:r>
              <a:rPr lang="en-US" sz="2100" b="0" strike="noStrike" spc="-1">
                <a:solidFill>
                  <a:srgbClr val="585858"/>
                </a:solidFill>
                <a:latin typeface="Arial"/>
                <a:ea typeface="Arial"/>
              </a:rPr>
              <a:t>Body Level Five</a:t>
            </a:r>
            <a:endParaRPr lang="en-US" sz="2100" b="0" strike="noStrike" spc="-1">
              <a:solidFill>
                <a:srgbClr val="585858"/>
              </a:solidFill>
              <a:latin typeface="Arial"/>
            </a:endParaRPr>
          </a:p>
        </p:txBody>
      </p:sp>
      <p:sp>
        <p:nvSpPr>
          <p:cNvPr id="49" name="PlaceHolder 3"/>
          <p:cNvSpPr>
            <a:spLocks noGrp="1"/>
          </p:cNvSpPr>
          <p:nvPr>
            <p:ph type="body"/>
          </p:nvPr>
        </p:nvSpPr>
        <p:spPr>
          <a:xfrm>
            <a:off x="4939560" y="723960"/>
            <a:ext cx="3836520" cy="3694680"/>
          </a:xfrm>
          <a:prstGeom prst="rect">
            <a:avLst/>
          </a:prstGeom>
          <a:noFill/>
          <a:ln w="12600">
            <a:noFill/>
          </a:ln>
        </p:spPr>
        <p:txBody>
          <a:bodyPr lIns="91440" tIns="91440" rIns="91440" bIns="91440" anchor="ctr">
            <a:noAutofit/>
          </a:bodyPr>
          <a:lstStyle/>
          <a:p>
            <a:pPr marL="432000" indent="-324000">
              <a:lnSpc>
                <a:spcPct val="115000"/>
              </a:lnSpc>
              <a:spcBef>
                <a:spcPts val="1417"/>
              </a:spcBef>
              <a:buClr>
                <a:srgbClr val="000000"/>
              </a:buClr>
              <a:buSzPct val="45000"/>
              <a:buFont typeface="Wingdings" charset="2"/>
              <a:buChar char=""/>
            </a:pPr>
            <a:r>
              <a:rPr lang="en-US" sz="1800" b="0" strike="noStrike" spc="-1">
                <a:solidFill>
                  <a:srgbClr val="585858"/>
                </a:solidFill>
                <a:latin typeface="Arial"/>
              </a:rPr>
              <a:t>Click to edit the outline text format</a:t>
            </a:r>
          </a:p>
          <a:p>
            <a:pPr marL="864000" lvl="1" indent="-324000">
              <a:lnSpc>
                <a:spcPct val="115000"/>
              </a:lnSpc>
              <a:spcBef>
                <a:spcPts val="1134"/>
              </a:spcBef>
              <a:buClr>
                <a:srgbClr val="000000"/>
              </a:buClr>
              <a:buSzPct val="75000"/>
              <a:buFont typeface="Symbol" charset="2"/>
              <a:buChar char=""/>
            </a:pPr>
            <a:r>
              <a:rPr lang="en-US" sz="1800" b="0" strike="noStrike" spc="-1">
                <a:solidFill>
                  <a:srgbClr val="585858"/>
                </a:solidFill>
                <a:latin typeface="Arial"/>
              </a:rPr>
              <a:t>Second Outline Level</a:t>
            </a:r>
          </a:p>
          <a:p>
            <a:pPr marL="1296000" lvl="2" indent="-288000">
              <a:lnSpc>
                <a:spcPct val="115000"/>
              </a:lnSpc>
              <a:spcBef>
                <a:spcPts val="850"/>
              </a:spcBef>
              <a:buClr>
                <a:srgbClr val="000000"/>
              </a:buClr>
              <a:buSzPct val="45000"/>
              <a:buFont typeface="Wingdings" charset="2"/>
              <a:buChar char=""/>
            </a:pPr>
            <a:r>
              <a:rPr lang="en-US" sz="1800" b="0" strike="noStrike" spc="-1">
                <a:solidFill>
                  <a:srgbClr val="585858"/>
                </a:solidFill>
                <a:latin typeface="Arial"/>
              </a:rPr>
              <a:t>Third Outline Level</a:t>
            </a:r>
          </a:p>
          <a:p>
            <a:pPr marL="1728000" lvl="3" indent="-216000">
              <a:lnSpc>
                <a:spcPct val="115000"/>
              </a:lnSpc>
              <a:spcBef>
                <a:spcPts val="567"/>
              </a:spcBef>
              <a:buClr>
                <a:srgbClr val="000000"/>
              </a:buClr>
              <a:buSzPct val="75000"/>
              <a:buFont typeface="Symbol" charset="2"/>
              <a:buChar char=""/>
            </a:pPr>
            <a:r>
              <a:rPr lang="en-US" sz="1800" b="0" strike="noStrike" spc="-1">
                <a:solidFill>
                  <a:srgbClr val="585858"/>
                </a:solidFill>
                <a:latin typeface="Arial"/>
              </a:rPr>
              <a:t>Fourth Outline Level</a:t>
            </a:r>
          </a:p>
          <a:p>
            <a:pPr marL="2160000" lvl="4" indent="-216000">
              <a:lnSpc>
                <a:spcPct val="115000"/>
              </a:lnSpc>
              <a:spcBef>
                <a:spcPts val="283"/>
              </a:spcBef>
              <a:buClr>
                <a:srgbClr val="000000"/>
              </a:buClr>
              <a:buSzPct val="45000"/>
              <a:buFont typeface="Wingdings" charset="2"/>
              <a:buChar char=""/>
            </a:pPr>
            <a:r>
              <a:rPr lang="en-US" sz="1800" b="0" strike="noStrike" spc="-1">
                <a:solidFill>
                  <a:srgbClr val="585858"/>
                </a:solidFill>
                <a:latin typeface="Arial"/>
              </a:rPr>
              <a:t>Fifth Outline Level</a:t>
            </a:r>
          </a:p>
          <a:p>
            <a:pPr marL="2592000" lvl="5" indent="-216000">
              <a:lnSpc>
                <a:spcPct val="115000"/>
              </a:lnSpc>
              <a:spcBef>
                <a:spcPts val="283"/>
              </a:spcBef>
              <a:buClr>
                <a:srgbClr val="000000"/>
              </a:buClr>
              <a:buSzPct val="45000"/>
              <a:buFont typeface="Wingdings" charset="2"/>
              <a:buChar char=""/>
            </a:pPr>
            <a:r>
              <a:rPr lang="en-US" sz="1800" b="0" strike="noStrike" spc="-1">
                <a:solidFill>
                  <a:srgbClr val="585858"/>
                </a:solidFill>
                <a:latin typeface="Arial"/>
              </a:rPr>
              <a:t>Sixth Outline Level</a:t>
            </a:r>
          </a:p>
          <a:p>
            <a:pPr marL="3024000" lvl="6" indent="-216000">
              <a:lnSpc>
                <a:spcPct val="115000"/>
              </a:lnSpc>
              <a:spcBef>
                <a:spcPts val="283"/>
              </a:spcBef>
              <a:buClr>
                <a:srgbClr val="000000"/>
              </a:buClr>
              <a:buSzPct val="45000"/>
              <a:buFont typeface="Wingdings" charset="2"/>
              <a:buChar char=""/>
            </a:pPr>
            <a:r>
              <a:rPr lang="en-US" sz="1800" b="0" strike="noStrike" spc="-1">
                <a:solidFill>
                  <a:srgbClr val="585858"/>
                </a:solidFill>
                <a:latin typeface="Arial"/>
              </a:rPr>
              <a:t>Seventh Outline Level</a:t>
            </a:r>
          </a:p>
        </p:txBody>
      </p:sp>
      <p:sp>
        <p:nvSpPr>
          <p:cNvPr id="50" name="PlaceHolder 4"/>
          <p:cNvSpPr>
            <a:spLocks noGrp="1"/>
          </p:cNvSpPr>
          <p:nvPr>
            <p:ph type="sldNum" idx="11"/>
          </p:nvPr>
        </p:nvSpPr>
        <p:spPr>
          <a:xfrm>
            <a:off x="8684280" y="3276720"/>
            <a:ext cx="336600" cy="316620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rgbClr val="585858"/>
                </a:solidFill>
                <a:latin typeface="Arial"/>
                <a:ea typeface="Arial"/>
              </a:defRPr>
            </a:lvl1pPr>
          </a:lstStyle>
          <a:p>
            <a:pPr indent="0" algn="r" defTabSz="914400">
              <a:lnSpc>
                <a:spcPct val="100000"/>
              </a:lnSpc>
              <a:buNone/>
              <a:tabLst>
                <a:tab pos="0" algn="l"/>
              </a:tabLst>
            </a:pPr>
            <a:fld id="{5EF9CACC-DB45-4951-B90A-25194553FC0F}" type="slidenum">
              <a:rPr lang="en-US" sz="1000" b="0" strike="noStrike" spc="-1">
                <a:solidFill>
                  <a:srgbClr val="585858"/>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 name="PlaceHolder 1"/>
          <p:cNvSpPr>
            <a:spLocks noGrp="1"/>
          </p:cNvSpPr>
          <p:nvPr>
            <p:ph type="title"/>
          </p:nvPr>
        </p:nvSpPr>
        <p:spPr>
          <a:xfrm>
            <a:off x="311760" y="2151000"/>
            <a:ext cx="8520120" cy="841320"/>
          </a:xfrm>
          <a:prstGeom prst="rect">
            <a:avLst/>
          </a:prstGeom>
          <a:noFill/>
          <a:ln w="12600">
            <a:noFill/>
          </a:ln>
        </p:spPr>
        <p:txBody>
          <a:bodyPr lIns="91440" tIns="91440" rIns="91440" bIns="91440" anchor="ctr">
            <a:noAutofit/>
          </a:bodyPr>
          <a:lstStyle/>
          <a:p>
            <a:pPr indent="0" algn="ctr" defTabSz="914400">
              <a:lnSpc>
                <a:spcPct val="100000"/>
              </a:lnSpc>
              <a:buNone/>
              <a:tabLst>
                <a:tab pos="0" algn="l"/>
              </a:tabLst>
            </a:pPr>
            <a:r>
              <a:rPr lang="en-US" sz="3600" b="0" strike="noStrike" spc="-1">
                <a:solidFill>
                  <a:srgbClr val="000000"/>
                </a:solidFill>
                <a:latin typeface="Arial"/>
                <a:ea typeface="Arial"/>
              </a:rPr>
              <a:t>Title Text</a:t>
            </a:r>
            <a:endParaRPr lang="en-US" sz="3600" b="0" strike="noStrike" spc="-1">
              <a:solidFill>
                <a:srgbClr val="000000"/>
              </a:solidFill>
              <a:latin typeface="Arial"/>
            </a:endParaRPr>
          </a:p>
        </p:txBody>
      </p:sp>
      <p:sp>
        <p:nvSpPr>
          <p:cNvPr id="54" name="PlaceHolder 2"/>
          <p:cNvSpPr>
            <a:spLocks noGrp="1"/>
          </p:cNvSpPr>
          <p:nvPr>
            <p:ph type="sldNum" idx="12"/>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rgbClr val="585858"/>
                </a:solidFill>
                <a:latin typeface="Arial"/>
                <a:ea typeface="Arial"/>
              </a:defRPr>
            </a:lvl1pPr>
          </a:lstStyle>
          <a:p>
            <a:pPr indent="0" algn="r" defTabSz="914400">
              <a:lnSpc>
                <a:spcPct val="100000"/>
              </a:lnSpc>
              <a:buNone/>
              <a:tabLst>
                <a:tab pos="0" algn="l"/>
              </a:tabLst>
            </a:pPr>
            <a:fld id="{1CE40FD1-830D-4706-9DFD-086582C25467}" type="slidenum">
              <a:rPr lang="en-US" sz="1000" b="0" strike="noStrike" spc="-1">
                <a:solidFill>
                  <a:srgbClr val="585858"/>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 name="PlaceHolder 1"/>
          <p:cNvSpPr>
            <a:spLocks noGrp="1"/>
          </p:cNvSpPr>
          <p:nvPr>
            <p:ph type="body"/>
          </p:nvPr>
        </p:nvSpPr>
        <p:spPr>
          <a:xfrm>
            <a:off x="311760" y="4230720"/>
            <a:ext cx="5998320" cy="604800"/>
          </a:xfrm>
          <a:prstGeom prst="rect">
            <a:avLst/>
          </a:prstGeom>
          <a:noFill/>
          <a:ln w="12600">
            <a:noFill/>
          </a:ln>
        </p:spPr>
        <p:txBody>
          <a:bodyPr lIns="91440" tIns="91440" rIns="91440" bIns="91440" anchor="ctr">
            <a:noAutofit/>
          </a:bodyPr>
          <a:lstStyle/>
          <a:p>
            <a:pPr indent="0" defTabSz="914400">
              <a:lnSpc>
                <a:spcPct val="100000"/>
              </a:lnSpc>
              <a:buNone/>
              <a:tabLst>
                <a:tab pos="0" algn="l"/>
              </a:tabLst>
            </a:pPr>
            <a:r>
              <a:rPr lang="en-US" sz="1800" b="0" strike="noStrike" spc="-1">
                <a:solidFill>
                  <a:srgbClr val="585858"/>
                </a:solidFill>
                <a:latin typeface="Arial"/>
                <a:ea typeface="Arial"/>
              </a:rPr>
              <a:t>Body Level One</a:t>
            </a:r>
            <a:endParaRPr lang="en-US" sz="1800" b="0" strike="noStrike" spc="-1">
              <a:solidFill>
                <a:srgbClr val="585858"/>
              </a:solidFill>
              <a:latin typeface="Arial"/>
            </a:endParaRPr>
          </a:p>
          <a:p>
            <a:pPr marL="1005120" lvl="1" indent="-408240" defTabSz="914400">
              <a:lnSpc>
                <a:spcPct val="100000"/>
              </a:lnSpc>
              <a:buClr>
                <a:srgbClr val="585858"/>
              </a:buClr>
              <a:buFont typeface="Arial"/>
              <a:buChar char="○"/>
              <a:tabLst>
                <a:tab pos="0" algn="l"/>
              </a:tabLst>
            </a:pPr>
            <a:r>
              <a:rPr lang="en-US" sz="1800" b="0" strike="noStrike" spc="-1">
                <a:solidFill>
                  <a:srgbClr val="585858"/>
                </a:solidFill>
                <a:latin typeface="Arial"/>
                <a:ea typeface="Arial"/>
              </a:rPr>
              <a:t>Body Level Two</a:t>
            </a:r>
            <a:endParaRPr lang="en-US" sz="1800" b="0" strike="noStrike" spc="-1">
              <a:solidFill>
                <a:srgbClr val="585858"/>
              </a:solidFill>
              <a:latin typeface="Arial"/>
            </a:endParaRPr>
          </a:p>
          <a:p>
            <a:pPr marL="1462320" lvl="2" indent="-408240" defTabSz="914400">
              <a:lnSpc>
                <a:spcPct val="100000"/>
              </a:lnSpc>
              <a:buClr>
                <a:srgbClr val="585858"/>
              </a:buClr>
              <a:buFont typeface="Arial"/>
              <a:buChar char="■"/>
              <a:tabLst>
                <a:tab pos="0" algn="l"/>
              </a:tabLst>
            </a:pPr>
            <a:r>
              <a:rPr lang="en-US" sz="1800" b="0" strike="noStrike" spc="-1">
                <a:solidFill>
                  <a:srgbClr val="585858"/>
                </a:solidFill>
                <a:latin typeface="Arial"/>
                <a:ea typeface="Arial"/>
              </a:rPr>
              <a:t>Body Level Three</a:t>
            </a:r>
            <a:endParaRPr lang="en-US" sz="1800" b="0" strike="noStrike" spc="-1">
              <a:solidFill>
                <a:srgbClr val="585858"/>
              </a:solidFill>
              <a:latin typeface="Arial"/>
            </a:endParaRPr>
          </a:p>
          <a:p>
            <a:pPr marL="1919520" lvl="3" indent="-408240" defTabSz="914400">
              <a:lnSpc>
                <a:spcPct val="100000"/>
              </a:lnSpc>
              <a:buClr>
                <a:srgbClr val="585858"/>
              </a:buClr>
              <a:buFont typeface="Arial"/>
              <a:buChar char="●"/>
              <a:tabLst>
                <a:tab pos="0" algn="l"/>
              </a:tabLst>
            </a:pPr>
            <a:r>
              <a:rPr lang="en-US" sz="1800" b="0" strike="noStrike" spc="-1">
                <a:solidFill>
                  <a:srgbClr val="585858"/>
                </a:solidFill>
                <a:latin typeface="Arial"/>
                <a:ea typeface="Arial"/>
              </a:rPr>
              <a:t>Body Level Four</a:t>
            </a:r>
            <a:endParaRPr lang="en-US" sz="1800" b="0" strike="noStrike" spc="-1">
              <a:solidFill>
                <a:srgbClr val="585858"/>
              </a:solidFill>
              <a:latin typeface="Arial"/>
            </a:endParaRPr>
          </a:p>
          <a:p>
            <a:pPr marL="2376720" lvl="4" indent="-408240" defTabSz="914400">
              <a:lnSpc>
                <a:spcPct val="100000"/>
              </a:lnSpc>
              <a:buClr>
                <a:srgbClr val="585858"/>
              </a:buClr>
              <a:buFont typeface="Arial"/>
              <a:buChar char="○"/>
              <a:tabLst>
                <a:tab pos="0" algn="l"/>
              </a:tabLst>
            </a:pPr>
            <a:r>
              <a:rPr lang="en-US" sz="1800" b="0" strike="noStrike" spc="-1">
                <a:solidFill>
                  <a:srgbClr val="585858"/>
                </a:solidFill>
                <a:latin typeface="Arial"/>
                <a:ea typeface="Arial"/>
              </a:rPr>
              <a:t>Body Level Five</a:t>
            </a:r>
            <a:endParaRPr lang="en-US" sz="1800" b="0" strike="noStrike" spc="-1">
              <a:solidFill>
                <a:srgbClr val="585858"/>
              </a:solidFill>
              <a:latin typeface="Arial"/>
            </a:endParaRPr>
          </a:p>
        </p:txBody>
      </p:sp>
      <p:sp>
        <p:nvSpPr>
          <p:cNvPr id="58" name="PlaceHolder 2"/>
          <p:cNvSpPr>
            <a:spLocks noGrp="1"/>
          </p:cNvSpPr>
          <p:nvPr>
            <p:ph type="sldNum" idx="13"/>
          </p:nvPr>
        </p:nvSpPr>
        <p:spPr>
          <a:xfrm>
            <a:off x="8684280" y="3276720"/>
            <a:ext cx="336600" cy="316620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rgbClr val="585858"/>
                </a:solidFill>
                <a:latin typeface="Arial"/>
                <a:ea typeface="Arial"/>
              </a:defRPr>
            </a:lvl1pPr>
          </a:lstStyle>
          <a:p>
            <a:pPr indent="0" algn="r" defTabSz="914400">
              <a:lnSpc>
                <a:spcPct val="100000"/>
              </a:lnSpc>
              <a:buNone/>
              <a:tabLst>
                <a:tab pos="0" algn="l"/>
              </a:tabLst>
            </a:pPr>
            <a:fld id="{BA460EF0-6CA3-48E5-923F-203CF76B878A}" type="slidenum">
              <a:rPr lang="en-US" sz="1000" b="0" strike="noStrike" spc="-1">
                <a:solidFill>
                  <a:srgbClr val="585858"/>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 name="PlaceHolder 1"/>
          <p:cNvSpPr>
            <a:spLocks noGrp="1"/>
          </p:cNvSpPr>
          <p:nvPr>
            <p:ph type="title"/>
          </p:nvPr>
        </p:nvSpPr>
        <p:spPr>
          <a:xfrm>
            <a:off x="311760" y="1106280"/>
            <a:ext cx="8520120" cy="1963080"/>
          </a:xfrm>
          <a:prstGeom prst="rect">
            <a:avLst/>
          </a:prstGeom>
          <a:noFill/>
          <a:ln w="12600">
            <a:noFill/>
          </a:ln>
        </p:spPr>
        <p:txBody>
          <a:bodyPr lIns="91440" tIns="91440" rIns="91440" bIns="91440" anchor="b">
            <a:noAutofit/>
          </a:bodyPr>
          <a:lstStyle/>
          <a:p>
            <a:pPr indent="0" algn="ctr" defTabSz="914400">
              <a:lnSpc>
                <a:spcPct val="100000"/>
              </a:lnSpc>
              <a:buNone/>
              <a:tabLst>
                <a:tab pos="0" algn="l"/>
              </a:tabLst>
            </a:pPr>
            <a:r>
              <a:rPr lang="en-US" sz="12000" b="0" strike="noStrike" spc="-1">
                <a:solidFill>
                  <a:srgbClr val="000000"/>
                </a:solidFill>
                <a:latin typeface="Arial"/>
                <a:ea typeface="Arial"/>
              </a:rPr>
              <a:t>xx%</a:t>
            </a:r>
            <a:endParaRPr lang="en-US" sz="12000" b="0" strike="noStrike" spc="-1">
              <a:solidFill>
                <a:srgbClr val="000000"/>
              </a:solidFill>
              <a:latin typeface="Arial"/>
            </a:endParaRPr>
          </a:p>
        </p:txBody>
      </p:sp>
      <p:sp>
        <p:nvSpPr>
          <p:cNvPr id="62" name="PlaceHolder 2"/>
          <p:cNvSpPr>
            <a:spLocks noGrp="1"/>
          </p:cNvSpPr>
          <p:nvPr>
            <p:ph type="body"/>
          </p:nvPr>
        </p:nvSpPr>
        <p:spPr>
          <a:xfrm>
            <a:off x="311760" y="3152160"/>
            <a:ext cx="8520120" cy="1300320"/>
          </a:xfrm>
          <a:prstGeom prst="rect">
            <a:avLst/>
          </a:prstGeom>
          <a:noFill/>
          <a:ln w="12600">
            <a:noFill/>
          </a:ln>
        </p:spPr>
        <p:txBody>
          <a:bodyPr lIns="91440" tIns="91440" rIns="91440" bIns="91440" anchor="t">
            <a:noAutofit/>
          </a:bodyPr>
          <a:lstStyle/>
          <a:p>
            <a:pPr marL="457200" indent="-343080" algn="ctr" defTabSz="914400">
              <a:lnSpc>
                <a:spcPct val="115000"/>
              </a:lnSpc>
              <a:buClr>
                <a:srgbClr val="585858"/>
              </a:buClr>
              <a:buFont typeface="Arial"/>
              <a:buChar char="●"/>
            </a:pPr>
            <a:r>
              <a:rPr lang="en-US" sz="1800" b="0" strike="noStrike" spc="-1">
                <a:solidFill>
                  <a:srgbClr val="585858"/>
                </a:solidFill>
                <a:latin typeface="Arial"/>
                <a:ea typeface="Arial"/>
              </a:rPr>
              <a:t>Body Level One</a:t>
            </a:r>
            <a:endParaRPr lang="en-US" sz="1800" b="0" strike="noStrike" spc="-1">
              <a:solidFill>
                <a:srgbClr val="585858"/>
              </a:solidFill>
              <a:latin typeface="Arial"/>
            </a:endParaRPr>
          </a:p>
          <a:p>
            <a:pPr marL="1005120" lvl="1" indent="-408240" algn="ctr" defTabSz="914400">
              <a:lnSpc>
                <a:spcPct val="115000"/>
              </a:lnSpc>
              <a:buClr>
                <a:srgbClr val="585858"/>
              </a:buClr>
              <a:buFont typeface="Arial"/>
              <a:buChar char="○"/>
            </a:pPr>
            <a:r>
              <a:rPr lang="en-US" sz="1800" b="0" strike="noStrike" spc="-1">
                <a:solidFill>
                  <a:srgbClr val="585858"/>
                </a:solidFill>
                <a:latin typeface="Arial"/>
                <a:ea typeface="Arial"/>
              </a:rPr>
              <a:t>Body Level Two</a:t>
            </a:r>
            <a:endParaRPr lang="en-US" sz="1800" b="0" strike="noStrike" spc="-1">
              <a:solidFill>
                <a:srgbClr val="585858"/>
              </a:solidFill>
              <a:latin typeface="Arial"/>
            </a:endParaRPr>
          </a:p>
          <a:p>
            <a:pPr marL="1462320" lvl="2" indent="-408240" algn="ctr" defTabSz="914400">
              <a:lnSpc>
                <a:spcPct val="115000"/>
              </a:lnSpc>
              <a:buClr>
                <a:srgbClr val="585858"/>
              </a:buClr>
              <a:buFont typeface="Arial"/>
              <a:buChar char="■"/>
            </a:pPr>
            <a:r>
              <a:rPr lang="en-US" sz="1800" b="0" strike="noStrike" spc="-1">
                <a:solidFill>
                  <a:srgbClr val="585858"/>
                </a:solidFill>
                <a:latin typeface="Arial"/>
                <a:ea typeface="Arial"/>
              </a:rPr>
              <a:t>Body Level Three</a:t>
            </a:r>
            <a:endParaRPr lang="en-US" sz="1800" b="0" strike="noStrike" spc="-1">
              <a:solidFill>
                <a:srgbClr val="585858"/>
              </a:solidFill>
              <a:latin typeface="Arial"/>
            </a:endParaRPr>
          </a:p>
          <a:p>
            <a:pPr marL="1919520" lvl="3" indent="-408240" algn="ctr" defTabSz="914400">
              <a:lnSpc>
                <a:spcPct val="115000"/>
              </a:lnSpc>
              <a:buClr>
                <a:srgbClr val="585858"/>
              </a:buClr>
              <a:buFont typeface="Arial"/>
              <a:buChar char="●"/>
            </a:pPr>
            <a:r>
              <a:rPr lang="en-US" sz="1800" b="0" strike="noStrike" spc="-1">
                <a:solidFill>
                  <a:srgbClr val="585858"/>
                </a:solidFill>
                <a:latin typeface="Arial"/>
                <a:ea typeface="Arial"/>
              </a:rPr>
              <a:t>Body Level Four</a:t>
            </a:r>
            <a:endParaRPr lang="en-US" sz="1800" b="0" strike="noStrike" spc="-1">
              <a:solidFill>
                <a:srgbClr val="585858"/>
              </a:solidFill>
              <a:latin typeface="Arial"/>
            </a:endParaRPr>
          </a:p>
          <a:p>
            <a:pPr marL="2376720" lvl="4" indent="-408240" algn="ctr" defTabSz="914400">
              <a:lnSpc>
                <a:spcPct val="115000"/>
              </a:lnSpc>
              <a:buClr>
                <a:srgbClr val="585858"/>
              </a:buClr>
              <a:buFont typeface="Arial"/>
              <a:buChar char="○"/>
            </a:pPr>
            <a:r>
              <a:rPr lang="en-US" sz="1800" b="0" strike="noStrike" spc="-1">
                <a:solidFill>
                  <a:srgbClr val="585858"/>
                </a:solidFill>
                <a:latin typeface="Arial"/>
                <a:ea typeface="Arial"/>
              </a:rPr>
              <a:t>Body Level Five</a:t>
            </a:r>
            <a:endParaRPr lang="en-US" sz="1800" b="0" strike="noStrike" spc="-1">
              <a:solidFill>
                <a:srgbClr val="585858"/>
              </a:solidFill>
              <a:latin typeface="Arial"/>
            </a:endParaRPr>
          </a:p>
        </p:txBody>
      </p:sp>
      <p:sp>
        <p:nvSpPr>
          <p:cNvPr id="63" name="PlaceHolder 3"/>
          <p:cNvSpPr>
            <a:spLocks noGrp="1"/>
          </p:cNvSpPr>
          <p:nvPr>
            <p:ph type="sldNum" idx="14"/>
          </p:nvPr>
        </p:nvSpPr>
        <p:spPr>
          <a:xfrm>
            <a:off x="8684280" y="3276720"/>
            <a:ext cx="336600" cy="316620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rgbClr val="585858"/>
                </a:solidFill>
                <a:latin typeface="Arial"/>
                <a:ea typeface="Arial"/>
              </a:defRPr>
            </a:lvl1pPr>
          </a:lstStyle>
          <a:p>
            <a:pPr indent="0" algn="r" defTabSz="914400">
              <a:lnSpc>
                <a:spcPct val="100000"/>
              </a:lnSpc>
              <a:buNone/>
              <a:tabLst>
                <a:tab pos="0" algn="l"/>
              </a:tabLst>
            </a:pPr>
            <a:fld id="{67A87729-6F4F-43AE-BFE3-423748133178}" type="slidenum">
              <a:rPr lang="en-US" sz="1000" b="0" strike="noStrike" spc="-1">
                <a:solidFill>
                  <a:srgbClr val="585858"/>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 name="PlaceHolder 1"/>
          <p:cNvSpPr>
            <a:spLocks noGrp="1"/>
          </p:cNvSpPr>
          <p:nvPr>
            <p:ph type="sldNum" idx="15"/>
          </p:nvPr>
        </p:nvSpPr>
        <p:spPr>
          <a:xfrm>
            <a:off x="8684280" y="3276720"/>
            <a:ext cx="336600" cy="316620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rgbClr val="585858"/>
                </a:solidFill>
                <a:latin typeface="Arial"/>
                <a:ea typeface="Arial"/>
              </a:defRPr>
            </a:lvl1pPr>
          </a:lstStyle>
          <a:p>
            <a:pPr indent="0" algn="r" defTabSz="914400">
              <a:lnSpc>
                <a:spcPct val="100000"/>
              </a:lnSpc>
              <a:buNone/>
              <a:tabLst>
                <a:tab pos="0" algn="l"/>
              </a:tabLst>
            </a:pPr>
            <a:fld id="{4C914911-7653-43DA-966C-218F3A733BB8}" type="slidenum">
              <a:rPr lang="en-US" sz="1000" b="0" strike="noStrike" spc="-1">
                <a:solidFill>
                  <a:srgbClr val="585858"/>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Autofit/>
          </a:bodyPr>
          <a:lstStyle/>
          <a:p>
            <a:pPr indent="0" defTabSz="914400">
              <a:lnSpc>
                <a:spcPct val="100000"/>
              </a:lnSpc>
              <a:buNone/>
              <a:tabLst>
                <a:tab pos="0" algn="l"/>
              </a:tabLst>
            </a:pPr>
            <a:r>
              <a:rPr lang="en-US" sz="2800" b="0" strike="noStrike" spc="-1">
                <a:solidFill>
                  <a:srgbClr val="000000"/>
                </a:solidFill>
                <a:latin typeface="Arial"/>
                <a:ea typeface="Arial"/>
              </a:rPr>
              <a:t>Title Text</a:t>
            </a:r>
            <a:endParaRPr lang="en-US" sz="2800" b="0" strike="noStrike" spc="-1">
              <a:solidFill>
                <a:srgbClr val="000000"/>
              </a:solidFill>
              <a:latin typeface="Arial"/>
            </a:endParaRPr>
          </a:p>
        </p:txBody>
      </p:sp>
      <p:sp>
        <p:nvSpPr>
          <p:cNvPr id="70" name="PlaceHolder 2"/>
          <p:cNvSpPr>
            <a:spLocks noGrp="1"/>
          </p:cNvSpPr>
          <p:nvPr>
            <p:ph type="body"/>
          </p:nvPr>
        </p:nvSpPr>
        <p:spPr>
          <a:xfrm>
            <a:off x="311760" y="1152360"/>
            <a:ext cx="8520120" cy="3416040"/>
          </a:xfrm>
          <a:prstGeom prst="rect">
            <a:avLst/>
          </a:prstGeom>
          <a:noFill/>
          <a:ln w="12600">
            <a:noFill/>
          </a:ln>
        </p:spPr>
        <p:txBody>
          <a:bodyPr lIns="91440" tIns="91440" rIns="91440" bIns="91440" anchor="t">
            <a:noAutofit/>
          </a:bodyPr>
          <a:lstStyle/>
          <a:p>
            <a:pPr marL="457200" indent="-343080" defTabSz="914400">
              <a:lnSpc>
                <a:spcPct val="115000"/>
              </a:lnSpc>
              <a:buClr>
                <a:srgbClr val="585858"/>
              </a:buClr>
              <a:buFont typeface="Arial"/>
              <a:buChar char="●"/>
            </a:pPr>
            <a:r>
              <a:rPr lang="en-US" sz="1800" b="0" strike="noStrike" spc="-1">
                <a:solidFill>
                  <a:srgbClr val="585858"/>
                </a:solidFill>
                <a:latin typeface="Arial"/>
                <a:ea typeface="Arial"/>
              </a:rPr>
              <a:t>Body Level One</a:t>
            </a:r>
            <a:endParaRPr lang="en-US" sz="1800" b="0" strike="noStrike" spc="-1">
              <a:solidFill>
                <a:srgbClr val="585858"/>
              </a:solidFill>
              <a:latin typeface="Arial"/>
            </a:endParaRPr>
          </a:p>
          <a:p>
            <a:pPr marL="1005120" lvl="1" indent="-408240" defTabSz="914400">
              <a:lnSpc>
                <a:spcPct val="115000"/>
              </a:lnSpc>
              <a:buClr>
                <a:srgbClr val="585858"/>
              </a:buClr>
              <a:buFont typeface="Arial"/>
              <a:buChar char="○"/>
            </a:pPr>
            <a:r>
              <a:rPr lang="en-US" sz="1800" b="0" strike="noStrike" spc="-1">
                <a:solidFill>
                  <a:srgbClr val="585858"/>
                </a:solidFill>
                <a:latin typeface="Arial"/>
                <a:ea typeface="Arial"/>
              </a:rPr>
              <a:t>Body Level Two</a:t>
            </a:r>
            <a:endParaRPr lang="en-US" sz="1800" b="0" strike="noStrike" spc="-1">
              <a:solidFill>
                <a:srgbClr val="585858"/>
              </a:solidFill>
              <a:latin typeface="Arial"/>
            </a:endParaRPr>
          </a:p>
          <a:p>
            <a:pPr marL="1462320" lvl="2" indent="-408240" defTabSz="914400">
              <a:lnSpc>
                <a:spcPct val="115000"/>
              </a:lnSpc>
              <a:buClr>
                <a:srgbClr val="585858"/>
              </a:buClr>
              <a:buFont typeface="Arial"/>
              <a:buChar char="■"/>
            </a:pPr>
            <a:r>
              <a:rPr lang="en-US" sz="1800" b="0" strike="noStrike" spc="-1">
                <a:solidFill>
                  <a:srgbClr val="585858"/>
                </a:solidFill>
                <a:latin typeface="Arial"/>
                <a:ea typeface="Arial"/>
              </a:rPr>
              <a:t>Body Level Three</a:t>
            </a:r>
            <a:endParaRPr lang="en-US" sz="1800" b="0" strike="noStrike" spc="-1">
              <a:solidFill>
                <a:srgbClr val="585858"/>
              </a:solidFill>
              <a:latin typeface="Arial"/>
            </a:endParaRPr>
          </a:p>
          <a:p>
            <a:pPr marL="1919520" lvl="3" indent="-408240" defTabSz="914400">
              <a:lnSpc>
                <a:spcPct val="115000"/>
              </a:lnSpc>
              <a:buClr>
                <a:srgbClr val="585858"/>
              </a:buClr>
              <a:buFont typeface="Arial"/>
              <a:buChar char="●"/>
            </a:pPr>
            <a:r>
              <a:rPr lang="en-US" sz="1800" b="0" strike="noStrike" spc="-1">
                <a:solidFill>
                  <a:srgbClr val="585858"/>
                </a:solidFill>
                <a:latin typeface="Arial"/>
                <a:ea typeface="Arial"/>
              </a:rPr>
              <a:t>Body Level Four</a:t>
            </a:r>
            <a:endParaRPr lang="en-US" sz="1800" b="0" strike="noStrike" spc="-1">
              <a:solidFill>
                <a:srgbClr val="585858"/>
              </a:solidFill>
              <a:latin typeface="Arial"/>
            </a:endParaRPr>
          </a:p>
          <a:p>
            <a:pPr marL="2376720" lvl="4" indent="-408240" defTabSz="914400">
              <a:lnSpc>
                <a:spcPct val="115000"/>
              </a:lnSpc>
              <a:buClr>
                <a:srgbClr val="585858"/>
              </a:buClr>
              <a:buFont typeface="Arial"/>
              <a:buChar char="○"/>
            </a:pPr>
            <a:r>
              <a:rPr lang="en-US" sz="1800" b="0" strike="noStrike" spc="-1">
                <a:solidFill>
                  <a:srgbClr val="585858"/>
                </a:solidFill>
                <a:latin typeface="Arial"/>
                <a:ea typeface="Arial"/>
              </a:rPr>
              <a:t>Body Level Five</a:t>
            </a:r>
            <a:endParaRPr lang="en-US" sz="1800" b="0" strike="noStrike" spc="-1">
              <a:solidFill>
                <a:srgbClr val="585858"/>
              </a:solidFill>
              <a:latin typeface="Arial"/>
            </a:endParaRPr>
          </a:p>
        </p:txBody>
      </p:sp>
      <p:sp>
        <p:nvSpPr>
          <p:cNvPr id="71" name="PlaceHolder 3"/>
          <p:cNvSpPr>
            <a:spLocks noGrp="1"/>
          </p:cNvSpPr>
          <p:nvPr>
            <p:ph type="sldNum" idx="16"/>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rgbClr val="585858"/>
                </a:solidFill>
                <a:latin typeface="Arial"/>
                <a:ea typeface="Arial"/>
              </a:defRPr>
            </a:lvl1pPr>
          </a:lstStyle>
          <a:p>
            <a:pPr indent="0" algn="r" defTabSz="914400">
              <a:lnSpc>
                <a:spcPct val="100000"/>
              </a:lnSpc>
              <a:buNone/>
              <a:tabLst>
                <a:tab pos="0" algn="l"/>
              </a:tabLst>
            </a:pPr>
            <a:fld id="{A413EC9B-4C8F-4B43-94BE-46DDC9819DDD}" type="slidenum">
              <a:rPr lang="en-US" sz="1000" b="0" strike="noStrike" spc="-1">
                <a:solidFill>
                  <a:srgbClr val="585858"/>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Autofit/>
          </a:bodyPr>
          <a:lstStyle/>
          <a:p>
            <a:pPr indent="0" defTabSz="914400">
              <a:lnSpc>
                <a:spcPct val="100000"/>
              </a:lnSpc>
              <a:buNone/>
              <a:tabLst>
                <a:tab pos="0" algn="l"/>
              </a:tabLst>
            </a:pPr>
            <a:r>
              <a:rPr lang="en-US" sz="2800" b="0" strike="noStrike" spc="-1">
                <a:solidFill>
                  <a:srgbClr val="000000"/>
                </a:solidFill>
                <a:latin typeface="Arial"/>
                <a:ea typeface="Arial"/>
              </a:rPr>
              <a:t>Title Text</a:t>
            </a:r>
            <a:endParaRPr lang="en-US" sz="2800" b="0" strike="noStrike" spc="-1">
              <a:solidFill>
                <a:srgbClr val="000000"/>
              </a:solidFill>
              <a:latin typeface="Arial"/>
            </a:endParaRPr>
          </a:p>
        </p:txBody>
      </p:sp>
      <p:sp>
        <p:nvSpPr>
          <p:cNvPr id="75" name="PlaceHolder 2"/>
          <p:cNvSpPr>
            <a:spLocks noGrp="1"/>
          </p:cNvSpPr>
          <p:nvPr>
            <p:ph type="body"/>
          </p:nvPr>
        </p:nvSpPr>
        <p:spPr>
          <a:xfrm>
            <a:off x="311760" y="1152360"/>
            <a:ext cx="3999600" cy="3416040"/>
          </a:xfrm>
          <a:prstGeom prst="rect">
            <a:avLst/>
          </a:prstGeom>
          <a:noFill/>
          <a:ln w="12600">
            <a:noFill/>
          </a:ln>
        </p:spPr>
        <p:txBody>
          <a:bodyPr lIns="91440" tIns="91440" rIns="91440" bIns="91440" anchor="t">
            <a:noAutofit/>
          </a:bodyPr>
          <a:lstStyle/>
          <a:p>
            <a:pPr marL="457200" indent="-317520" defTabSz="914400">
              <a:lnSpc>
                <a:spcPct val="115000"/>
              </a:lnSpc>
              <a:buClr>
                <a:srgbClr val="585858"/>
              </a:buClr>
              <a:buFont typeface="Arial"/>
              <a:buChar char="●"/>
            </a:pPr>
            <a:r>
              <a:rPr lang="en-US" sz="1400" b="0" strike="noStrike" spc="-1">
                <a:solidFill>
                  <a:srgbClr val="585858"/>
                </a:solidFill>
                <a:latin typeface="Arial"/>
                <a:ea typeface="Arial"/>
              </a:rPr>
              <a:t>Body Level One</a:t>
            </a:r>
            <a:endParaRPr lang="en-US" sz="1400" b="0" strike="noStrike" spc="-1">
              <a:solidFill>
                <a:srgbClr val="585858"/>
              </a:solidFill>
              <a:latin typeface="Arial"/>
            </a:endParaRPr>
          </a:p>
          <a:p>
            <a:pPr marL="965160" lvl="1" indent="-355680" defTabSz="914400">
              <a:lnSpc>
                <a:spcPct val="115000"/>
              </a:lnSpc>
              <a:buClr>
                <a:srgbClr val="585858"/>
              </a:buClr>
              <a:buFont typeface="Arial"/>
              <a:buChar char="○"/>
            </a:pPr>
            <a:r>
              <a:rPr lang="en-US" sz="1400" b="0" strike="noStrike" spc="-1">
                <a:solidFill>
                  <a:srgbClr val="585858"/>
                </a:solidFill>
                <a:latin typeface="Arial"/>
                <a:ea typeface="Arial"/>
              </a:rPr>
              <a:t>Body Level Two</a:t>
            </a:r>
            <a:endParaRPr lang="en-US" sz="1400" b="0" strike="noStrike" spc="-1">
              <a:solidFill>
                <a:srgbClr val="585858"/>
              </a:solidFill>
              <a:latin typeface="Arial"/>
            </a:endParaRPr>
          </a:p>
          <a:p>
            <a:pPr marL="1422360" lvl="2" indent="-355680" defTabSz="914400">
              <a:lnSpc>
                <a:spcPct val="115000"/>
              </a:lnSpc>
              <a:buClr>
                <a:srgbClr val="585858"/>
              </a:buClr>
              <a:buFont typeface="Arial"/>
              <a:buChar char="■"/>
            </a:pPr>
            <a:r>
              <a:rPr lang="en-US" sz="1400" b="0" strike="noStrike" spc="-1">
                <a:solidFill>
                  <a:srgbClr val="585858"/>
                </a:solidFill>
                <a:latin typeface="Arial"/>
                <a:ea typeface="Arial"/>
              </a:rPr>
              <a:t>Body Level Three</a:t>
            </a:r>
            <a:endParaRPr lang="en-US" sz="1400" b="0" strike="noStrike" spc="-1">
              <a:solidFill>
                <a:srgbClr val="585858"/>
              </a:solidFill>
              <a:latin typeface="Arial"/>
            </a:endParaRPr>
          </a:p>
          <a:p>
            <a:pPr marL="1879560" lvl="3" indent="-355680" defTabSz="914400">
              <a:lnSpc>
                <a:spcPct val="115000"/>
              </a:lnSpc>
              <a:buClr>
                <a:srgbClr val="585858"/>
              </a:buClr>
              <a:buFont typeface="Arial"/>
              <a:buChar char="●"/>
            </a:pPr>
            <a:r>
              <a:rPr lang="en-US" sz="1400" b="0" strike="noStrike" spc="-1">
                <a:solidFill>
                  <a:srgbClr val="585858"/>
                </a:solidFill>
                <a:latin typeface="Arial"/>
                <a:ea typeface="Arial"/>
              </a:rPr>
              <a:t>Body Level Four</a:t>
            </a:r>
            <a:endParaRPr lang="en-US" sz="1400" b="0" strike="noStrike" spc="-1">
              <a:solidFill>
                <a:srgbClr val="585858"/>
              </a:solidFill>
              <a:latin typeface="Arial"/>
            </a:endParaRPr>
          </a:p>
          <a:p>
            <a:pPr marL="2336760" lvl="4" indent="-355680" defTabSz="914400">
              <a:lnSpc>
                <a:spcPct val="115000"/>
              </a:lnSpc>
              <a:buClr>
                <a:srgbClr val="585858"/>
              </a:buClr>
              <a:buFont typeface="Arial"/>
              <a:buChar char="○"/>
            </a:pPr>
            <a:r>
              <a:rPr lang="en-US" sz="1400" b="0" strike="noStrike" spc="-1">
                <a:solidFill>
                  <a:srgbClr val="585858"/>
                </a:solidFill>
                <a:latin typeface="Arial"/>
                <a:ea typeface="Arial"/>
              </a:rPr>
              <a:t>Body Level Five</a:t>
            </a:r>
            <a:endParaRPr lang="en-US" sz="1400" b="0" strike="noStrike" spc="-1">
              <a:solidFill>
                <a:srgbClr val="585858"/>
              </a:solidFill>
              <a:latin typeface="Arial"/>
            </a:endParaRPr>
          </a:p>
        </p:txBody>
      </p:sp>
      <p:sp>
        <p:nvSpPr>
          <p:cNvPr id="76" name="PlaceHolder 3"/>
          <p:cNvSpPr>
            <a:spLocks noGrp="1"/>
          </p:cNvSpPr>
          <p:nvPr>
            <p:ph type="body"/>
          </p:nvPr>
        </p:nvSpPr>
        <p:spPr>
          <a:xfrm>
            <a:off x="4832280" y="1152360"/>
            <a:ext cx="3999600" cy="3416040"/>
          </a:xfrm>
          <a:prstGeom prst="rect">
            <a:avLst/>
          </a:prstGeom>
          <a:noFill/>
          <a:ln w="12600">
            <a:noFill/>
          </a:ln>
        </p:spPr>
        <p:txBody>
          <a:bodyPr lIns="91440" tIns="91440" rIns="91440" bIns="91440" anchor="t">
            <a:noAutofit/>
          </a:bodyPr>
          <a:lstStyle/>
          <a:p>
            <a:pPr marL="432000" indent="-324000">
              <a:lnSpc>
                <a:spcPct val="115000"/>
              </a:lnSpc>
              <a:spcBef>
                <a:spcPts val="1417"/>
              </a:spcBef>
              <a:buClr>
                <a:srgbClr val="000000"/>
              </a:buClr>
              <a:buSzPct val="45000"/>
              <a:buFont typeface="Wingdings" charset="2"/>
              <a:buChar char=""/>
            </a:pPr>
            <a:r>
              <a:rPr lang="en-US" sz="1800" b="0" strike="noStrike" spc="-1">
                <a:solidFill>
                  <a:srgbClr val="585858"/>
                </a:solidFill>
                <a:latin typeface="Arial"/>
              </a:rPr>
              <a:t>Click to edit the outline text format</a:t>
            </a:r>
          </a:p>
          <a:p>
            <a:pPr marL="864000" lvl="1" indent="-324000">
              <a:lnSpc>
                <a:spcPct val="115000"/>
              </a:lnSpc>
              <a:spcBef>
                <a:spcPts val="1134"/>
              </a:spcBef>
              <a:buClr>
                <a:srgbClr val="000000"/>
              </a:buClr>
              <a:buSzPct val="75000"/>
              <a:buFont typeface="Symbol" charset="2"/>
              <a:buChar char=""/>
            </a:pPr>
            <a:r>
              <a:rPr lang="en-US" sz="1800" b="0" strike="noStrike" spc="-1">
                <a:solidFill>
                  <a:srgbClr val="585858"/>
                </a:solidFill>
                <a:latin typeface="Arial"/>
              </a:rPr>
              <a:t>Second Outline Level</a:t>
            </a:r>
          </a:p>
          <a:p>
            <a:pPr marL="1296000" lvl="2" indent="-288000">
              <a:lnSpc>
                <a:spcPct val="115000"/>
              </a:lnSpc>
              <a:spcBef>
                <a:spcPts val="850"/>
              </a:spcBef>
              <a:buClr>
                <a:srgbClr val="000000"/>
              </a:buClr>
              <a:buSzPct val="45000"/>
              <a:buFont typeface="Wingdings" charset="2"/>
              <a:buChar char=""/>
            </a:pPr>
            <a:r>
              <a:rPr lang="en-US" sz="1800" b="0" strike="noStrike" spc="-1">
                <a:solidFill>
                  <a:srgbClr val="585858"/>
                </a:solidFill>
                <a:latin typeface="Arial"/>
              </a:rPr>
              <a:t>Third Outline Level</a:t>
            </a:r>
          </a:p>
          <a:p>
            <a:pPr marL="1728000" lvl="3" indent="-216000">
              <a:lnSpc>
                <a:spcPct val="115000"/>
              </a:lnSpc>
              <a:spcBef>
                <a:spcPts val="567"/>
              </a:spcBef>
              <a:buClr>
                <a:srgbClr val="000000"/>
              </a:buClr>
              <a:buSzPct val="75000"/>
              <a:buFont typeface="Symbol" charset="2"/>
              <a:buChar char=""/>
            </a:pPr>
            <a:r>
              <a:rPr lang="en-US" sz="1800" b="0" strike="noStrike" spc="-1">
                <a:solidFill>
                  <a:srgbClr val="585858"/>
                </a:solidFill>
                <a:latin typeface="Arial"/>
              </a:rPr>
              <a:t>Fourth Outline Level</a:t>
            </a:r>
          </a:p>
          <a:p>
            <a:pPr marL="2160000" lvl="4" indent="-216000">
              <a:lnSpc>
                <a:spcPct val="115000"/>
              </a:lnSpc>
              <a:spcBef>
                <a:spcPts val="283"/>
              </a:spcBef>
              <a:buClr>
                <a:srgbClr val="000000"/>
              </a:buClr>
              <a:buSzPct val="45000"/>
              <a:buFont typeface="Wingdings" charset="2"/>
              <a:buChar char=""/>
            </a:pPr>
            <a:r>
              <a:rPr lang="en-US" sz="1800" b="0" strike="noStrike" spc="-1">
                <a:solidFill>
                  <a:srgbClr val="585858"/>
                </a:solidFill>
                <a:latin typeface="Arial"/>
              </a:rPr>
              <a:t>Fifth Outline Level</a:t>
            </a:r>
          </a:p>
          <a:p>
            <a:pPr marL="2592000" lvl="5" indent="-216000">
              <a:lnSpc>
                <a:spcPct val="115000"/>
              </a:lnSpc>
              <a:spcBef>
                <a:spcPts val="283"/>
              </a:spcBef>
              <a:buClr>
                <a:srgbClr val="000000"/>
              </a:buClr>
              <a:buSzPct val="45000"/>
              <a:buFont typeface="Wingdings" charset="2"/>
              <a:buChar char=""/>
            </a:pPr>
            <a:r>
              <a:rPr lang="en-US" sz="1800" b="0" strike="noStrike" spc="-1">
                <a:solidFill>
                  <a:srgbClr val="585858"/>
                </a:solidFill>
                <a:latin typeface="Arial"/>
              </a:rPr>
              <a:t>Sixth Outline Level</a:t>
            </a:r>
          </a:p>
          <a:p>
            <a:pPr marL="3024000" lvl="6" indent="-216000">
              <a:lnSpc>
                <a:spcPct val="115000"/>
              </a:lnSpc>
              <a:spcBef>
                <a:spcPts val="283"/>
              </a:spcBef>
              <a:buClr>
                <a:srgbClr val="000000"/>
              </a:buClr>
              <a:buSzPct val="45000"/>
              <a:buFont typeface="Wingdings" charset="2"/>
              <a:buChar char=""/>
            </a:pPr>
            <a:r>
              <a:rPr lang="en-US" sz="1800" b="0" strike="noStrike" spc="-1">
                <a:solidFill>
                  <a:srgbClr val="585858"/>
                </a:solidFill>
                <a:latin typeface="Arial"/>
              </a:rPr>
              <a:t>Seventh Outline Level</a:t>
            </a:r>
          </a:p>
        </p:txBody>
      </p:sp>
      <p:sp>
        <p:nvSpPr>
          <p:cNvPr id="77" name="PlaceHolder 4"/>
          <p:cNvSpPr>
            <a:spLocks noGrp="1"/>
          </p:cNvSpPr>
          <p:nvPr>
            <p:ph type="sldNum" idx="17"/>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rgbClr val="585858"/>
                </a:solidFill>
                <a:latin typeface="Arial"/>
                <a:ea typeface="Arial"/>
              </a:defRPr>
            </a:lvl1pPr>
          </a:lstStyle>
          <a:p>
            <a:pPr indent="0" algn="r" defTabSz="914400">
              <a:lnSpc>
                <a:spcPct val="100000"/>
              </a:lnSpc>
              <a:buNone/>
              <a:tabLst>
                <a:tab pos="0" algn="l"/>
              </a:tabLst>
            </a:pPr>
            <a:fld id="{3EA80988-3342-46EC-A6A3-1CD173B4979C}" type="slidenum">
              <a:rPr lang="en-US" sz="1000" b="0" strike="noStrike" spc="-1">
                <a:solidFill>
                  <a:srgbClr val="585858"/>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Autofit/>
          </a:bodyPr>
          <a:lstStyle/>
          <a:p>
            <a:pPr indent="0" defTabSz="914400">
              <a:lnSpc>
                <a:spcPct val="100000"/>
              </a:lnSpc>
              <a:buNone/>
              <a:tabLst>
                <a:tab pos="0" algn="l"/>
              </a:tabLst>
            </a:pPr>
            <a:r>
              <a:rPr lang="en-US" sz="2800" b="0" strike="noStrike" spc="-1">
                <a:solidFill>
                  <a:srgbClr val="000000"/>
                </a:solidFill>
                <a:latin typeface="Arial"/>
                <a:ea typeface="Arial"/>
              </a:rPr>
              <a:t>Title Text</a:t>
            </a:r>
            <a:endParaRPr lang="en-US" sz="2800" b="0" strike="noStrike" spc="-1">
              <a:solidFill>
                <a:srgbClr val="000000"/>
              </a:solidFill>
              <a:latin typeface="Arial"/>
            </a:endParaRPr>
          </a:p>
        </p:txBody>
      </p:sp>
      <p:sp>
        <p:nvSpPr>
          <p:cNvPr id="81" name="PlaceHolder 2"/>
          <p:cNvSpPr>
            <a:spLocks noGrp="1"/>
          </p:cNvSpPr>
          <p:nvPr>
            <p:ph type="sldNum" idx="18"/>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rgbClr val="585858"/>
                </a:solidFill>
                <a:latin typeface="Arial"/>
                <a:ea typeface="Arial"/>
              </a:defRPr>
            </a:lvl1pPr>
          </a:lstStyle>
          <a:p>
            <a:pPr indent="0" algn="r" defTabSz="914400">
              <a:lnSpc>
                <a:spcPct val="100000"/>
              </a:lnSpc>
              <a:buNone/>
              <a:tabLst>
                <a:tab pos="0" algn="l"/>
              </a:tabLst>
            </a:pPr>
            <a:fld id="{9F93FD5C-0A7F-454D-B78C-C3444BEBCDDC}" type="slidenum">
              <a:rPr lang="en-US" sz="1000" b="0" strike="noStrike" spc="-1">
                <a:solidFill>
                  <a:srgbClr val="585858"/>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PlaceHolder 1"/>
          <p:cNvSpPr>
            <a:spLocks noGrp="1"/>
          </p:cNvSpPr>
          <p:nvPr>
            <p:ph type="title"/>
          </p:nvPr>
        </p:nvSpPr>
        <p:spPr>
          <a:xfrm>
            <a:off x="311760" y="555480"/>
            <a:ext cx="2807640" cy="755280"/>
          </a:xfrm>
          <a:prstGeom prst="rect">
            <a:avLst/>
          </a:prstGeom>
          <a:noFill/>
          <a:ln w="12600">
            <a:noFill/>
          </a:ln>
        </p:spPr>
        <p:txBody>
          <a:bodyPr lIns="91440" tIns="91440" rIns="91440" bIns="91440" anchor="b">
            <a:noAutofit/>
          </a:bodyPr>
          <a:lstStyle/>
          <a:p>
            <a:pPr indent="0" defTabSz="914400">
              <a:lnSpc>
                <a:spcPct val="100000"/>
              </a:lnSpc>
              <a:buNone/>
              <a:tabLst>
                <a:tab pos="0" algn="l"/>
              </a:tabLst>
            </a:pPr>
            <a:r>
              <a:rPr lang="en-US" sz="2400" b="0" strike="noStrike" spc="-1">
                <a:solidFill>
                  <a:srgbClr val="000000"/>
                </a:solidFill>
                <a:latin typeface="Arial"/>
                <a:ea typeface="Arial"/>
              </a:rPr>
              <a:t>Title Text</a:t>
            </a:r>
            <a:endParaRPr lang="en-US" sz="2400" b="0" strike="noStrike" spc="-1">
              <a:solidFill>
                <a:srgbClr val="000000"/>
              </a:solidFill>
              <a:latin typeface="Arial"/>
            </a:endParaRPr>
          </a:p>
        </p:txBody>
      </p:sp>
      <p:sp>
        <p:nvSpPr>
          <p:cNvPr id="85" name="PlaceHolder 2"/>
          <p:cNvSpPr>
            <a:spLocks noGrp="1"/>
          </p:cNvSpPr>
          <p:nvPr>
            <p:ph type="body"/>
          </p:nvPr>
        </p:nvSpPr>
        <p:spPr>
          <a:xfrm>
            <a:off x="311760" y="1389600"/>
            <a:ext cx="2807640" cy="3179160"/>
          </a:xfrm>
          <a:prstGeom prst="rect">
            <a:avLst/>
          </a:prstGeom>
          <a:noFill/>
          <a:ln w="12600">
            <a:noFill/>
          </a:ln>
        </p:spPr>
        <p:txBody>
          <a:bodyPr lIns="91440" tIns="91440" rIns="91440" bIns="91440" anchor="t">
            <a:noAutofit/>
          </a:bodyPr>
          <a:lstStyle/>
          <a:p>
            <a:pPr marL="457200" indent="-304920" defTabSz="914400">
              <a:lnSpc>
                <a:spcPct val="115000"/>
              </a:lnSpc>
              <a:buClr>
                <a:srgbClr val="585858"/>
              </a:buClr>
              <a:buFont typeface="Arial"/>
              <a:buChar char="●"/>
            </a:pPr>
            <a:r>
              <a:rPr lang="en-US" sz="1200" b="0" strike="noStrike" spc="-1">
                <a:solidFill>
                  <a:srgbClr val="585858"/>
                </a:solidFill>
                <a:latin typeface="Arial"/>
                <a:ea typeface="Arial"/>
              </a:rPr>
              <a:t>Body Level One</a:t>
            </a:r>
            <a:endParaRPr lang="en-US" sz="1200" b="0" strike="noStrike" spc="-1">
              <a:solidFill>
                <a:srgbClr val="585858"/>
              </a:solidFill>
              <a:latin typeface="Arial"/>
            </a:endParaRPr>
          </a:p>
          <a:p>
            <a:pPr marL="914400" lvl="1" indent="-304920" defTabSz="914400">
              <a:lnSpc>
                <a:spcPct val="115000"/>
              </a:lnSpc>
              <a:buClr>
                <a:srgbClr val="585858"/>
              </a:buClr>
              <a:buFont typeface="Arial"/>
              <a:buChar char="○"/>
            </a:pPr>
            <a:r>
              <a:rPr lang="en-US" sz="1200" b="0" strike="noStrike" spc="-1">
                <a:solidFill>
                  <a:srgbClr val="585858"/>
                </a:solidFill>
                <a:latin typeface="Arial"/>
                <a:ea typeface="Arial"/>
              </a:rPr>
              <a:t>Body Level Two</a:t>
            </a:r>
            <a:endParaRPr lang="en-US" sz="1200" b="0" strike="noStrike" spc="-1">
              <a:solidFill>
                <a:srgbClr val="585858"/>
              </a:solidFill>
              <a:latin typeface="Arial"/>
            </a:endParaRPr>
          </a:p>
          <a:p>
            <a:pPr marL="1371600" lvl="2" indent="-304920" defTabSz="914400">
              <a:lnSpc>
                <a:spcPct val="115000"/>
              </a:lnSpc>
              <a:buClr>
                <a:srgbClr val="585858"/>
              </a:buClr>
              <a:buFont typeface="Arial"/>
              <a:buChar char="■"/>
            </a:pPr>
            <a:r>
              <a:rPr lang="en-US" sz="1200" b="0" strike="noStrike" spc="-1">
                <a:solidFill>
                  <a:srgbClr val="585858"/>
                </a:solidFill>
                <a:latin typeface="Arial"/>
                <a:ea typeface="Arial"/>
              </a:rPr>
              <a:t>Body Level Three</a:t>
            </a:r>
            <a:endParaRPr lang="en-US" sz="1200" b="0" strike="noStrike" spc="-1">
              <a:solidFill>
                <a:srgbClr val="585858"/>
              </a:solidFill>
              <a:latin typeface="Arial"/>
            </a:endParaRPr>
          </a:p>
          <a:p>
            <a:pPr marL="1828800" lvl="3" indent="-304920" defTabSz="914400">
              <a:lnSpc>
                <a:spcPct val="115000"/>
              </a:lnSpc>
              <a:buClr>
                <a:srgbClr val="585858"/>
              </a:buClr>
              <a:buFont typeface="Arial"/>
              <a:buChar char="●"/>
            </a:pPr>
            <a:r>
              <a:rPr lang="en-US" sz="1200" b="0" strike="noStrike" spc="-1">
                <a:solidFill>
                  <a:srgbClr val="585858"/>
                </a:solidFill>
                <a:latin typeface="Arial"/>
                <a:ea typeface="Arial"/>
              </a:rPr>
              <a:t>Body Level Four</a:t>
            </a:r>
            <a:endParaRPr lang="en-US" sz="1200" b="0" strike="noStrike" spc="-1">
              <a:solidFill>
                <a:srgbClr val="585858"/>
              </a:solidFill>
              <a:latin typeface="Arial"/>
            </a:endParaRPr>
          </a:p>
          <a:p>
            <a:pPr marL="2286000" lvl="4" indent="-304920" defTabSz="914400">
              <a:lnSpc>
                <a:spcPct val="115000"/>
              </a:lnSpc>
              <a:buClr>
                <a:srgbClr val="585858"/>
              </a:buClr>
              <a:buFont typeface="Arial"/>
              <a:buChar char="○"/>
            </a:pPr>
            <a:r>
              <a:rPr lang="en-US" sz="1200" b="0" strike="noStrike" spc="-1">
                <a:solidFill>
                  <a:srgbClr val="585858"/>
                </a:solidFill>
                <a:latin typeface="Arial"/>
                <a:ea typeface="Arial"/>
              </a:rPr>
              <a:t>Body Level Five</a:t>
            </a:r>
            <a:endParaRPr lang="en-US" sz="1200" b="0" strike="noStrike" spc="-1">
              <a:solidFill>
                <a:srgbClr val="585858"/>
              </a:solidFill>
              <a:latin typeface="Arial"/>
            </a:endParaRPr>
          </a:p>
        </p:txBody>
      </p:sp>
      <p:sp>
        <p:nvSpPr>
          <p:cNvPr id="86" name="PlaceHolder 3"/>
          <p:cNvSpPr>
            <a:spLocks noGrp="1"/>
          </p:cNvSpPr>
          <p:nvPr>
            <p:ph type="sldNum" idx="19"/>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rgbClr val="585858"/>
                </a:solidFill>
                <a:latin typeface="Arial"/>
                <a:ea typeface="Arial"/>
              </a:defRPr>
            </a:lvl1pPr>
          </a:lstStyle>
          <a:p>
            <a:pPr indent="0" algn="r" defTabSz="914400">
              <a:lnSpc>
                <a:spcPct val="100000"/>
              </a:lnSpc>
              <a:buNone/>
              <a:tabLst>
                <a:tab pos="0" algn="l"/>
              </a:tabLst>
            </a:pPr>
            <a:fld id="{4AC43D23-3258-4838-A996-4762508D1268}" type="slidenum">
              <a:rPr lang="en-US" sz="1000" b="0" strike="noStrike" spc="-1">
                <a:solidFill>
                  <a:srgbClr val="585858"/>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1106280"/>
            <a:ext cx="8520120" cy="1963080"/>
          </a:xfrm>
          <a:prstGeom prst="rect">
            <a:avLst/>
          </a:prstGeom>
          <a:noFill/>
          <a:ln w="12600">
            <a:noFill/>
          </a:ln>
        </p:spPr>
        <p:txBody>
          <a:bodyPr lIns="91440" tIns="91440" rIns="91440" bIns="91440" anchor="b">
            <a:noAutofit/>
          </a:bodyPr>
          <a:lstStyle/>
          <a:p>
            <a:pPr indent="0" algn="ctr" defTabSz="914400">
              <a:lnSpc>
                <a:spcPct val="100000"/>
              </a:lnSpc>
              <a:buNone/>
              <a:tabLst>
                <a:tab pos="0" algn="l"/>
              </a:tabLst>
            </a:pPr>
            <a:r>
              <a:rPr lang="en-US" sz="12000" b="0" strike="noStrike" spc="-1">
                <a:solidFill>
                  <a:srgbClr val="000000"/>
                </a:solidFill>
                <a:latin typeface="Arial"/>
                <a:ea typeface="Arial"/>
              </a:rPr>
              <a:t>xx%</a:t>
            </a:r>
            <a:endParaRPr lang="en-US" sz="12000" b="0" strike="noStrike" spc="-1">
              <a:solidFill>
                <a:srgbClr val="000000"/>
              </a:solidFill>
              <a:latin typeface="Arial"/>
            </a:endParaRPr>
          </a:p>
        </p:txBody>
      </p:sp>
      <p:sp>
        <p:nvSpPr>
          <p:cNvPr id="6" name="PlaceHolder 2"/>
          <p:cNvSpPr>
            <a:spLocks noGrp="1"/>
          </p:cNvSpPr>
          <p:nvPr>
            <p:ph type="body"/>
          </p:nvPr>
        </p:nvSpPr>
        <p:spPr>
          <a:xfrm>
            <a:off x="311760" y="3152160"/>
            <a:ext cx="8520120" cy="1300320"/>
          </a:xfrm>
          <a:prstGeom prst="rect">
            <a:avLst/>
          </a:prstGeom>
          <a:noFill/>
          <a:ln w="12600">
            <a:noFill/>
          </a:ln>
        </p:spPr>
        <p:txBody>
          <a:bodyPr lIns="91440" tIns="91440" rIns="91440" bIns="91440" anchor="t">
            <a:noAutofit/>
          </a:bodyPr>
          <a:lstStyle/>
          <a:p>
            <a:pPr marL="457200" indent="-343080" algn="ctr" defTabSz="914400">
              <a:lnSpc>
                <a:spcPct val="115000"/>
              </a:lnSpc>
              <a:buClr>
                <a:srgbClr val="585858"/>
              </a:buClr>
              <a:buFont typeface="Arial"/>
              <a:buChar char="●"/>
            </a:pPr>
            <a:r>
              <a:rPr lang="en-US" sz="1800" b="0" strike="noStrike" spc="-1">
                <a:solidFill>
                  <a:srgbClr val="585858"/>
                </a:solidFill>
                <a:latin typeface="Arial"/>
                <a:ea typeface="Arial"/>
              </a:rPr>
              <a:t>Body Level One</a:t>
            </a:r>
            <a:endParaRPr lang="en-US" sz="1800" b="0" strike="noStrike" spc="-1">
              <a:solidFill>
                <a:srgbClr val="585858"/>
              </a:solidFill>
              <a:latin typeface="Arial"/>
            </a:endParaRPr>
          </a:p>
          <a:p>
            <a:pPr marL="1005120" lvl="1" indent="-408240" algn="ctr" defTabSz="914400">
              <a:lnSpc>
                <a:spcPct val="115000"/>
              </a:lnSpc>
              <a:buClr>
                <a:srgbClr val="585858"/>
              </a:buClr>
              <a:buFont typeface="Arial"/>
              <a:buChar char="○"/>
            </a:pPr>
            <a:r>
              <a:rPr lang="en-US" sz="1800" b="0" strike="noStrike" spc="-1">
                <a:solidFill>
                  <a:srgbClr val="585858"/>
                </a:solidFill>
                <a:latin typeface="Arial"/>
                <a:ea typeface="Arial"/>
              </a:rPr>
              <a:t>Body Level Two</a:t>
            </a:r>
            <a:endParaRPr lang="en-US" sz="1800" b="0" strike="noStrike" spc="-1">
              <a:solidFill>
                <a:srgbClr val="585858"/>
              </a:solidFill>
              <a:latin typeface="Arial"/>
            </a:endParaRPr>
          </a:p>
          <a:p>
            <a:pPr marL="1462320" lvl="2" indent="-408240" algn="ctr" defTabSz="914400">
              <a:lnSpc>
                <a:spcPct val="115000"/>
              </a:lnSpc>
              <a:buClr>
                <a:srgbClr val="585858"/>
              </a:buClr>
              <a:buFont typeface="Arial"/>
              <a:buChar char="■"/>
            </a:pPr>
            <a:r>
              <a:rPr lang="en-US" sz="1800" b="0" strike="noStrike" spc="-1">
                <a:solidFill>
                  <a:srgbClr val="585858"/>
                </a:solidFill>
                <a:latin typeface="Arial"/>
                <a:ea typeface="Arial"/>
              </a:rPr>
              <a:t>Body Level Three</a:t>
            </a:r>
            <a:endParaRPr lang="en-US" sz="1800" b="0" strike="noStrike" spc="-1">
              <a:solidFill>
                <a:srgbClr val="585858"/>
              </a:solidFill>
              <a:latin typeface="Arial"/>
            </a:endParaRPr>
          </a:p>
          <a:p>
            <a:pPr marL="1919520" lvl="3" indent="-408240" algn="ctr" defTabSz="914400">
              <a:lnSpc>
                <a:spcPct val="115000"/>
              </a:lnSpc>
              <a:buClr>
                <a:srgbClr val="585858"/>
              </a:buClr>
              <a:buFont typeface="Arial"/>
              <a:buChar char="●"/>
            </a:pPr>
            <a:r>
              <a:rPr lang="en-US" sz="1800" b="0" strike="noStrike" spc="-1">
                <a:solidFill>
                  <a:srgbClr val="585858"/>
                </a:solidFill>
                <a:latin typeface="Arial"/>
                <a:ea typeface="Arial"/>
              </a:rPr>
              <a:t>Body Level Four</a:t>
            </a:r>
            <a:endParaRPr lang="en-US" sz="1800" b="0" strike="noStrike" spc="-1">
              <a:solidFill>
                <a:srgbClr val="585858"/>
              </a:solidFill>
              <a:latin typeface="Arial"/>
            </a:endParaRPr>
          </a:p>
          <a:p>
            <a:pPr marL="2376720" lvl="4" indent="-408240" algn="ctr" defTabSz="914400">
              <a:lnSpc>
                <a:spcPct val="115000"/>
              </a:lnSpc>
              <a:buClr>
                <a:srgbClr val="585858"/>
              </a:buClr>
              <a:buFont typeface="Arial"/>
              <a:buChar char="○"/>
            </a:pPr>
            <a:r>
              <a:rPr lang="en-US" sz="1800" b="0" strike="noStrike" spc="-1">
                <a:solidFill>
                  <a:srgbClr val="585858"/>
                </a:solidFill>
                <a:latin typeface="Arial"/>
                <a:ea typeface="Arial"/>
              </a:rPr>
              <a:t>Body Level Five</a:t>
            </a:r>
            <a:endParaRPr lang="en-US" sz="1800" b="0" strike="noStrike" spc="-1">
              <a:solidFill>
                <a:srgbClr val="585858"/>
              </a:solidFill>
              <a:latin typeface="Arial"/>
            </a:endParaRPr>
          </a:p>
        </p:txBody>
      </p:sp>
      <p:sp>
        <p:nvSpPr>
          <p:cNvPr id="7" name="PlaceHolder 3"/>
          <p:cNvSpPr>
            <a:spLocks noGrp="1"/>
          </p:cNvSpPr>
          <p:nvPr>
            <p:ph type="sldNum" idx="2"/>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rgbClr val="585858"/>
                </a:solidFill>
                <a:latin typeface="Arial"/>
                <a:ea typeface="Arial"/>
              </a:defRPr>
            </a:lvl1pPr>
          </a:lstStyle>
          <a:p>
            <a:pPr indent="0" algn="r" defTabSz="914400">
              <a:lnSpc>
                <a:spcPct val="100000"/>
              </a:lnSpc>
              <a:buNone/>
              <a:tabLst>
                <a:tab pos="0" algn="l"/>
              </a:tabLst>
            </a:pPr>
            <a:fld id="{65E1C6B3-9D59-47C1-8183-508754D750BB}" type="slidenum">
              <a:rPr lang="en-US" sz="1000" b="0" strike="noStrike" spc="-1">
                <a:solidFill>
                  <a:srgbClr val="585858"/>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 name="PlaceHolder 1"/>
          <p:cNvSpPr>
            <a:spLocks noGrp="1"/>
          </p:cNvSpPr>
          <p:nvPr>
            <p:ph type="title"/>
          </p:nvPr>
        </p:nvSpPr>
        <p:spPr>
          <a:xfrm>
            <a:off x="490320" y="450000"/>
            <a:ext cx="6367320" cy="4090320"/>
          </a:xfrm>
          <a:prstGeom prst="rect">
            <a:avLst/>
          </a:prstGeom>
          <a:noFill/>
          <a:ln w="12600">
            <a:noFill/>
          </a:ln>
        </p:spPr>
        <p:txBody>
          <a:bodyPr lIns="91440" tIns="91440" rIns="91440" bIns="91440" anchor="ctr">
            <a:noAutofit/>
          </a:bodyPr>
          <a:lstStyle/>
          <a:p>
            <a:pPr indent="0" defTabSz="914400">
              <a:lnSpc>
                <a:spcPct val="100000"/>
              </a:lnSpc>
              <a:buNone/>
              <a:tabLst>
                <a:tab pos="0" algn="l"/>
              </a:tabLst>
            </a:pPr>
            <a:r>
              <a:rPr lang="en-US" sz="4800" b="0" strike="noStrike" spc="-1">
                <a:solidFill>
                  <a:srgbClr val="000000"/>
                </a:solidFill>
                <a:latin typeface="Arial"/>
                <a:ea typeface="Arial"/>
              </a:rPr>
              <a:t>Title Text</a:t>
            </a:r>
            <a:endParaRPr lang="en-US" sz="4800" b="0" strike="noStrike" spc="-1">
              <a:solidFill>
                <a:srgbClr val="000000"/>
              </a:solidFill>
              <a:latin typeface="Arial"/>
            </a:endParaRPr>
          </a:p>
        </p:txBody>
      </p:sp>
      <p:sp>
        <p:nvSpPr>
          <p:cNvPr id="90" name="PlaceHolder 2"/>
          <p:cNvSpPr>
            <a:spLocks noGrp="1"/>
          </p:cNvSpPr>
          <p:nvPr>
            <p:ph type="sldNum" idx="20"/>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rgbClr val="585858"/>
                </a:solidFill>
                <a:latin typeface="Arial"/>
                <a:ea typeface="Arial"/>
              </a:defRPr>
            </a:lvl1pPr>
          </a:lstStyle>
          <a:p>
            <a:pPr indent="0" algn="r" defTabSz="914400">
              <a:lnSpc>
                <a:spcPct val="100000"/>
              </a:lnSpc>
              <a:buNone/>
              <a:tabLst>
                <a:tab pos="0" algn="l"/>
              </a:tabLst>
            </a:pPr>
            <a:fld id="{1AAA56D0-1631-47EC-93E6-488162442DD7}" type="slidenum">
              <a:rPr lang="en-US" sz="1000" b="0" strike="noStrike" spc="-1">
                <a:solidFill>
                  <a:srgbClr val="585858"/>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 name="Google Shape;36;p9"/>
          <p:cNvSpPr/>
          <p:nvPr/>
        </p:nvSpPr>
        <p:spPr>
          <a:xfrm>
            <a:off x="4572000" y="0"/>
            <a:ext cx="4571640" cy="5143320"/>
          </a:xfrm>
          <a:prstGeom prst="rect">
            <a:avLst/>
          </a:prstGeom>
          <a:solidFill>
            <a:srgbClr val="EEEEEE"/>
          </a:solidFill>
          <a:ln w="12700">
            <a:noFill/>
          </a:ln>
        </p:spPr>
        <p:style>
          <a:lnRef idx="0">
            <a:scrgbClr r="0" g="0" b="0"/>
          </a:lnRef>
          <a:fillRef idx="0">
            <a:scrgbClr r="0" g="0" b="0"/>
          </a:fillRef>
          <a:effectRef idx="0">
            <a:scrgbClr r="0" g="0" b="0"/>
          </a:effectRef>
          <a:fontRef idx="minor"/>
        </p:style>
        <p:txBody>
          <a:bodyPr lIns="0" tIns="0" rIns="0" bIns="0" anchor="ctr">
            <a:noAutofit/>
          </a:bodyPr>
          <a:lstStyle/>
          <a:p>
            <a:pPr defTabSz="914400">
              <a:lnSpc>
                <a:spcPct val="100000"/>
              </a:lnSpc>
              <a:tabLst>
                <a:tab pos="0" algn="l"/>
              </a:tabLst>
            </a:pPr>
            <a:endParaRPr lang="en-US" sz="1400" b="0" strike="noStrike" spc="-1">
              <a:solidFill>
                <a:srgbClr val="000000"/>
              </a:solidFill>
              <a:latin typeface="Arial"/>
              <a:ea typeface="Arial"/>
            </a:endParaRPr>
          </a:p>
        </p:txBody>
      </p:sp>
      <p:sp>
        <p:nvSpPr>
          <p:cNvPr id="94" name="PlaceHolder 1"/>
          <p:cNvSpPr>
            <a:spLocks noGrp="1"/>
          </p:cNvSpPr>
          <p:nvPr>
            <p:ph type="title"/>
          </p:nvPr>
        </p:nvSpPr>
        <p:spPr>
          <a:xfrm>
            <a:off x="265680" y="1233000"/>
            <a:ext cx="4044960" cy="1482120"/>
          </a:xfrm>
          <a:prstGeom prst="rect">
            <a:avLst/>
          </a:prstGeom>
          <a:noFill/>
          <a:ln w="12600">
            <a:noFill/>
          </a:ln>
        </p:spPr>
        <p:txBody>
          <a:bodyPr lIns="91440" tIns="91440" rIns="91440" bIns="91440" anchor="b">
            <a:noAutofit/>
          </a:bodyPr>
          <a:lstStyle/>
          <a:p>
            <a:pPr indent="0" algn="ctr" defTabSz="914400">
              <a:lnSpc>
                <a:spcPct val="100000"/>
              </a:lnSpc>
              <a:buNone/>
              <a:tabLst>
                <a:tab pos="0" algn="l"/>
              </a:tabLst>
            </a:pPr>
            <a:r>
              <a:rPr lang="en-US" sz="4200" b="0" strike="noStrike" spc="-1">
                <a:solidFill>
                  <a:srgbClr val="000000"/>
                </a:solidFill>
                <a:latin typeface="Arial"/>
                <a:ea typeface="Arial"/>
              </a:rPr>
              <a:t>Title Text</a:t>
            </a:r>
            <a:endParaRPr lang="en-US" sz="4200" b="0" strike="noStrike" spc="-1">
              <a:solidFill>
                <a:srgbClr val="000000"/>
              </a:solidFill>
              <a:latin typeface="Arial"/>
            </a:endParaRPr>
          </a:p>
        </p:txBody>
      </p:sp>
      <p:sp>
        <p:nvSpPr>
          <p:cNvPr id="95" name="PlaceHolder 2"/>
          <p:cNvSpPr>
            <a:spLocks noGrp="1"/>
          </p:cNvSpPr>
          <p:nvPr>
            <p:ph type="body"/>
          </p:nvPr>
        </p:nvSpPr>
        <p:spPr>
          <a:xfrm>
            <a:off x="265680" y="2802960"/>
            <a:ext cx="4044960" cy="1234800"/>
          </a:xfrm>
          <a:prstGeom prst="rect">
            <a:avLst/>
          </a:prstGeom>
          <a:noFill/>
          <a:ln w="12600">
            <a:noFill/>
          </a:ln>
        </p:spPr>
        <p:txBody>
          <a:bodyPr lIns="91440" tIns="91440" rIns="91440" bIns="91440" anchor="t">
            <a:noAutofit/>
          </a:bodyPr>
          <a:lstStyle/>
          <a:p>
            <a:pPr marL="228600" indent="-114480" algn="ctr" defTabSz="914400">
              <a:lnSpc>
                <a:spcPct val="100000"/>
              </a:lnSpc>
              <a:buNone/>
              <a:tabLst>
                <a:tab pos="0" algn="l"/>
              </a:tabLst>
            </a:pPr>
            <a:r>
              <a:rPr lang="en-US" sz="2100" b="0" strike="noStrike" spc="-1">
                <a:solidFill>
                  <a:srgbClr val="585858"/>
                </a:solidFill>
                <a:latin typeface="Arial"/>
                <a:ea typeface="Arial"/>
              </a:rPr>
              <a:t>Body Level One</a:t>
            </a:r>
            <a:endParaRPr lang="en-US" sz="2100" b="0" strike="noStrike" spc="-1">
              <a:solidFill>
                <a:srgbClr val="585858"/>
              </a:solidFill>
              <a:latin typeface="Arial"/>
            </a:endParaRPr>
          </a:p>
          <a:p>
            <a:pPr marL="228600" indent="114480" algn="ctr" defTabSz="914400">
              <a:lnSpc>
                <a:spcPct val="100000"/>
              </a:lnSpc>
              <a:buNone/>
              <a:tabLst>
                <a:tab pos="0" algn="l"/>
              </a:tabLst>
            </a:pPr>
            <a:r>
              <a:rPr lang="en-US" sz="2100" b="0" strike="noStrike" spc="-1">
                <a:solidFill>
                  <a:srgbClr val="585858"/>
                </a:solidFill>
                <a:latin typeface="Arial"/>
                <a:ea typeface="Arial"/>
              </a:rPr>
              <a:t>Body Level Two</a:t>
            </a:r>
            <a:endParaRPr lang="en-US" sz="2100" b="0" strike="noStrike" spc="-1">
              <a:solidFill>
                <a:srgbClr val="585858"/>
              </a:solidFill>
              <a:latin typeface="Arial"/>
            </a:endParaRPr>
          </a:p>
          <a:p>
            <a:pPr marL="228600" indent="114480" algn="ctr" defTabSz="914400">
              <a:lnSpc>
                <a:spcPct val="100000"/>
              </a:lnSpc>
              <a:buNone/>
              <a:tabLst>
                <a:tab pos="0" algn="l"/>
              </a:tabLst>
            </a:pPr>
            <a:r>
              <a:rPr lang="en-US" sz="2100" b="0" strike="noStrike" spc="-1">
                <a:solidFill>
                  <a:srgbClr val="585858"/>
                </a:solidFill>
                <a:latin typeface="Arial"/>
                <a:ea typeface="Arial"/>
              </a:rPr>
              <a:t>Body Level Three</a:t>
            </a:r>
            <a:endParaRPr lang="en-US" sz="2100" b="0" strike="noStrike" spc="-1">
              <a:solidFill>
                <a:srgbClr val="585858"/>
              </a:solidFill>
              <a:latin typeface="Arial"/>
            </a:endParaRPr>
          </a:p>
          <a:p>
            <a:pPr marL="228600" indent="114480" algn="ctr" defTabSz="914400">
              <a:lnSpc>
                <a:spcPct val="100000"/>
              </a:lnSpc>
              <a:buNone/>
              <a:tabLst>
                <a:tab pos="0" algn="l"/>
              </a:tabLst>
            </a:pPr>
            <a:r>
              <a:rPr lang="en-US" sz="2100" b="0" strike="noStrike" spc="-1">
                <a:solidFill>
                  <a:srgbClr val="585858"/>
                </a:solidFill>
                <a:latin typeface="Arial"/>
                <a:ea typeface="Arial"/>
              </a:rPr>
              <a:t>Body Level Four</a:t>
            </a:r>
            <a:endParaRPr lang="en-US" sz="2100" b="0" strike="noStrike" spc="-1">
              <a:solidFill>
                <a:srgbClr val="585858"/>
              </a:solidFill>
              <a:latin typeface="Arial"/>
            </a:endParaRPr>
          </a:p>
          <a:p>
            <a:pPr marL="228600" indent="114480" algn="ctr" defTabSz="914400">
              <a:lnSpc>
                <a:spcPct val="100000"/>
              </a:lnSpc>
              <a:buNone/>
              <a:tabLst>
                <a:tab pos="0" algn="l"/>
              </a:tabLst>
            </a:pPr>
            <a:r>
              <a:rPr lang="en-US" sz="2100" b="0" strike="noStrike" spc="-1">
                <a:solidFill>
                  <a:srgbClr val="585858"/>
                </a:solidFill>
                <a:latin typeface="Arial"/>
                <a:ea typeface="Arial"/>
              </a:rPr>
              <a:t>Body Level Five</a:t>
            </a:r>
            <a:endParaRPr lang="en-US" sz="2100" b="0" strike="noStrike" spc="-1">
              <a:solidFill>
                <a:srgbClr val="585858"/>
              </a:solidFill>
              <a:latin typeface="Arial"/>
            </a:endParaRPr>
          </a:p>
        </p:txBody>
      </p:sp>
      <p:sp>
        <p:nvSpPr>
          <p:cNvPr id="96" name="PlaceHolder 3"/>
          <p:cNvSpPr>
            <a:spLocks noGrp="1"/>
          </p:cNvSpPr>
          <p:nvPr>
            <p:ph type="body"/>
          </p:nvPr>
        </p:nvSpPr>
        <p:spPr>
          <a:xfrm>
            <a:off x="4939560" y="723960"/>
            <a:ext cx="3836520" cy="3694680"/>
          </a:xfrm>
          <a:prstGeom prst="rect">
            <a:avLst/>
          </a:prstGeom>
          <a:noFill/>
          <a:ln w="12600">
            <a:noFill/>
          </a:ln>
        </p:spPr>
        <p:txBody>
          <a:bodyPr lIns="91440" tIns="91440" rIns="91440" bIns="91440" anchor="ctr">
            <a:noAutofit/>
          </a:bodyPr>
          <a:lstStyle/>
          <a:p>
            <a:pPr marL="432000" indent="-324000">
              <a:lnSpc>
                <a:spcPct val="115000"/>
              </a:lnSpc>
              <a:spcBef>
                <a:spcPts val="1417"/>
              </a:spcBef>
              <a:buClr>
                <a:srgbClr val="000000"/>
              </a:buClr>
              <a:buSzPct val="45000"/>
              <a:buFont typeface="Wingdings" charset="2"/>
              <a:buChar char=""/>
            </a:pPr>
            <a:r>
              <a:rPr lang="en-US" sz="1800" b="0" strike="noStrike" spc="-1">
                <a:solidFill>
                  <a:srgbClr val="585858"/>
                </a:solidFill>
                <a:latin typeface="Arial"/>
              </a:rPr>
              <a:t>Click to edit the outline text format</a:t>
            </a:r>
          </a:p>
          <a:p>
            <a:pPr marL="864000" lvl="1" indent="-324000">
              <a:lnSpc>
                <a:spcPct val="115000"/>
              </a:lnSpc>
              <a:spcBef>
                <a:spcPts val="1134"/>
              </a:spcBef>
              <a:buClr>
                <a:srgbClr val="000000"/>
              </a:buClr>
              <a:buSzPct val="75000"/>
              <a:buFont typeface="Symbol" charset="2"/>
              <a:buChar char=""/>
            </a:pPr>
            <a:r>
              <a:rPr lang="en-US" sz="1800" b="0" strike="noStrike" spc="-1">
                <a:solidFill>
                  <a:srgbClr val="585858"/>
                </a:solidFill>
                <a:latin typeface="Arial"/>
              </a:rPr>
              <a:t>Second Outline Level</a:t>
            </a:r>
          </a:p>
          <a:p>
            <a:pPr marL="1296000" lvl="2" indent="-288000">
              <a:lnSpc>
                <a:spcPct val="115000"/>
              </a:lnSpc>
              <a:spcBef>
                <a:spcPts val="850"/>
              </a:spcBef>
              <a:buClr>
                <a:srgbClr val="000000"/>
              </a:buClr>
              <a:buSzPct val="45000"/>
              <a:buFont typeface="Wingdings" charset="2"/>
              <a:buChar char=""/>
            </a:pPr>
            <a:r>
              <a:rPr lang="en-US" sz="1800" b="0" strike="noStrike" spc="-1">
                <a:solidFill>
                  <a:srgbClr val="585858"/>
                </a:solidFill>
                <a:latin typeface="Arial"/>
              </a:rPr>
              <a:t>Third Outline Level</a:t>
            </a:r>
          </a:p>
          <a:p>
            <a:pPr marL="1728000" lvl="3" indent="-216000">
              <a:lnSpc>
                <a:spcPct val="115000"/>
              </a:lnSpc>
              <a:spcBef>
                <a:spcPts val="567"/>
              </a:spcBef>
              <a:buClr>
                <a:srgbClr val="000000"/>
              </a:buClr>
              <a:buSzPct val="75000"/>
              <a:buFont typeface="Symbol" charset="2"/>
              <a:buChar char=""/>
            </a:pPr>
            <a:r>
              <a:rPr lang="en-US" sz="1800" b="0" strike="noStrike" spc="-1">
                <a:solidFill>
                  <a:srgbClr val="585858"/>
                </a:solidFill>
                <a:latin typeface="Arial"/>
              </a:rPr>
              <a:t>Fourth Outline Level</a:t>
            </a:r>
          </a:p>
          <a:p>
            <a:pPr marL="2160000" lvl="4" indent="-216000">
              <a:lnSpc>
                <a:spcPct val="115000"/>
              </a:lnSpc>
              <a:spcBef>
                <a:spcPts val="283"/>
              </a:spcBef>
              <a:buClr>
                <a:srgbClr val="000000"/>
              </a:buClr>
              <a:buSzPct val="45000"/>
              <a:buFont typeface="Wingdings" charset="2"/>
              <a:buChar char=""/>
            </a:pPr>
            <a:r>
              <a:rPr lang="en-US" sz="1800" b="0" strike="noStrike" spc="-1">
                <a:solidFill>
                  <a:srgbClr val="585858"/>
                </a:solidFill>
                <a:latin typeface="Arial"/>
              </a:rPr>
              <a:t>Fifth Outline Level</a:t>
            </a:r>
          </a:p>
          <a:p>
            <a:pPr marL="2592000" lvl="5" indent="-216000">
              <a:lnSpc>
                <a:spcPct val="115000"/>
              </a:lnSpc>
              <a:spcBef>
                <a:spcPts val="283"/>
              </a:spcBef>
              <a:buClr>
                <a:srgbClr val="000000"/>
              </a:buClr>
              <a:buSzPct val="45000"/>
              <a:buFont typeface="Wingdings" charset="2"/>
              <a:buChar char=""/>
            </a:pPr>
            <a:r>
              <a:rPr lang="en-US" sz="1800" b="0" strike="noStrike" spc="-1">
                <a:solidFill>
                  <a:srgbClr val="585858"/>
                </a:solidFill>
                <a:latin typeface="Arial"/>
              </a:rPr>
              <a:t>Sixth Outline Level</a:t>
            </a:r>
          </a:p>
          <a:p>
            <a:pPr marL="3024000" lvl="6" indent="-216000">
              <a:lnSpc>
                <a:spcPct val="115000"/>
              </a:lnSpc>
              <a:spcBef>
                <a:spcPts val="283"/>
              </a:spcBef>
              <a:buClr>
                <a:srgbClr val="000000"/>
              </a:buClr>
              <a:buSzPct val="45000"/>
              <a:buFont typeface="Wingdings" charset="2"/>
              <a:buChar char=""/>
            </a:pPr>
            <a:r>
              <a:rPr lang="en-US" sz="1800" b="0" strike="noStrike" spc="-1">
                <a:solidFill>
                  <a:srgbClr val="585858"/>
                </a:solidFill>
                <a:latin typeface="Arial"/>
              </a:rPr>
              <a:t>Seventh Outline Level</a:t>
            </a:r>
          </a:p>
        </p:txBody>
      </p:sp>
      <p:sp>
        <p:nvSpPr>
          <p:cNvPr id="97" name="PlaceHolder 4"/>
          <p:cNvSpPr>
            <a:spLocks noGrp="1"/>
          </p:cNvSpPr>
          <p:nvPr>
            <p:ph type="sldNum" idx="21"/>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rgbClr val="585858"/>
                </a:solidFill>
                <a:latin typeface="Arial"/>
                <a:ea typeface="Arial"/>
              </a:defRPr>
            </a:lvl1pPr>
          </a:lstStyle>
          <a:p>
            <a:pPr indent="0" algn="r" defTabSz="914400">
              <a:lnSpc>
                <a:spcPct val="100000"/>
              </a:lnSpc>
              <a:buNone/>
              <a:tabLst>
                <a:tab pos="0" algn="l"/>
              </a:tabLst>
            </a:pPr>
            <a:fld id="{18302279-9399-4C89-A3B0-7D60C5439A68}" type="slidenum">
              <a:rPr lang="en-US" sz="1000" b="0" strike="noStrike" spc="-1">
                <a:solidFill>
                  <a:srgbClr val="585858"/>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 name="PlaceHolder 1"/>
          <p:cNvSpPr>
            <a:spLocks noGrp="1"/>
          </p:cNvSpPr>
          <p:nvPr>
            <p:ph type="body"/>
          </p:nvPr>
        </p:nvSpPr>
        <p:spPr>
          <a:xfrm>
            <a:off x="311760" y="4230720"/>
            <a:ext cx="5998320" cy="604800"/>
          </a:xfrm>
          <a:prstGeom prst="rect">
            <a:avLst/>
          </a:prstGeom>
          <a:noFill/>
          <a:ln w="12600">
            <a:noFill/>
          </a:ln>
        </p:spPr>
        <p:txBody>
          <a:bodyPr lIns="91440" tIns="91440" rIns="91440" bIns="91440" anchor="ctr">
            <a:noAutofit/>
          </a:bodyPr>
          <a:lstStyle/>
          <a:p>
            <a:pPr indent="0" defTabSz="914400">
              <a:lnSpc>
                <a:spcPct val="100000"/>
              </a:lnSpc>
              <a:buNone/>
              <a:tabLst>
                <a:tab pos="0" algn="l"/>
              </a:tabLst>
            </a:pPr>
            <a:r>
              <a:rPr lang="en-US" sz="1800" b="0" strike="noStrike" spc="-1">
                <a:solidFill>
                  <a:srgbClr val="585858"/>
                </a:solidFill>
                <a:latin typeface="Arial"/>
                <a:ea typeface="Arial"/>
              </a:rPr>
              <a:t>Body Level One</a:t>
            </a:r>
            <a:endParaRPr lang="en-US" sz="1800" b="0" strike="noStrike" spc="-1">
              <a:solidFill>
                <a:srgbClr val="585858"/>
              </a:solidFill>
              <a:latin typeface="Arial"/>
            </a:endParaRPr>
          </a:p>
          <a:p>
            <a:pPr marL="1005120" lvl="1" indent="-408240" defTabSz="914400">
              <a:lnSpc>
                <a:spcPct val="100000"/>
              </a:lnSpc>
              <a:buClr>
                <a:srgbClr val="585858"/>
              </a:buClr>
              <a:buFont typeface="Arial"/>
              <a:buChar char="○"/>
              <a:tabLst>
                <a:tab pos="0" algn="l"/>
              </a:tabLst>
            </a:pPr>
            <a:r>
              <a:rPr lang="en-US" sz="1800" b="0" strike="noStrike" spc="-1">
                <a:solidFill>
                  <a:srgbClr val="585858"/>
                </a:solidFill>
                <a:latin typeface="Arial"/>
                <a:ea typeface="Arial"/>
              </a:rPr>
              <a:t>Body Level Two</a:t>
            </a:r>
            <a:endParaRPr lang="en-US" sz="1800" b="0" strike="noStrike" spc="-1">
              <a:solidFill>
                <a:srgbClr val="585858"/>
              </a:solidFill>
              <a:latin typeface="Arial"/>
            </a:endParaRPr>
          </a:p>
          <a:p>
            <a:pPr marL="1462320" lvl="2" indent="-408240" defTabSz="914400">
              <a:lnSpc>
                <a:spcPct val="100000"/>
              </a:lnSpc>
              <a:buClr>
                <a:srgbClr val="585858"/>
              </a:buClr>
              <a:buFont typeface="Arial"/>
              <a:buChar char="■"/>
              <a:tabLst>
                <a:tab pos="0" algn="l"/>
              </a:tabLst>
            </a:pPr>
            <a:r>
              <a:rPr lang="en-US" sz="1800" b="0" strike="noStrike" spc="-1">
                <a:solidFill>
                  <a:srgbClr val="585858"/>
                </a:solidFill>
                <a:latin typeface="Arial"/>
                <a:ea typeface="Arial"/>
              </a:rPr>
              <a:t>Body Level Three</a:t>
            </a:r>
            <a:endParaRPr lang="en-US" sz="1800" b="0" strike="noStrike" spc="-1">
              <a:solidFill>
                <a:srgbClr val="585858"/>
              </a:solidFill>
              <a:latin typeface="Arial"/>
            </a:endParaRPr>
          </a:p>
          <a:p>
            <a:pPr marL="1919520" lvl="3" indent="-408240" defTabSz="914400">
              <a:lnSpc>
                <a:spcPct val="100000"/>
              </a:lnSpc>
              <a:buClr>
                <a:srgbClr val="585858"/>
              </a:buClr>
              <a:buFont typeface="Arial"/>
              <a:buChar char="●"/>
              <a:tabLst>
                <a:tab pos="0" algn="l"/>
              </a:tabLst>
            </a:pPr>
            <a:r>
              <a:rPr lang="en-US" sz="1800" b="0" strike="noStrike" spc="-1">
                <a:solidFill>
                  <a:srgbClr val="585858"/>
                </a:solidFill>
                <a:latin typeface="Arial"/>
                <a:ea typeface="Arial"/>
              </a:rPr>
              <a:t>Body Level Four</a:t>
            </a:r>
            <a:endParaRPr lang="en-US" sz="1800" b="0" strike="noStrike" spc="-1">
              <a:solidFill>
                <a:srgbClr val="585858"/>
              </a:solidFill>
              <a:latin typeface="Arial"/>
            </a:endParaRPr>
          </a:p>
          <a:p>
            <a:pPr marL="2376720" lvl="4" indent="-408240" defTabSz="914400">
              <a:lnSpc>
                <a:spcPct val="100000"/>
              </a:lnSpc>
              <a:buClr>
                <a:srgbClr val="585858"/>
              </a:buClr>
              <a:buFont typeface="Arial"/>
              <a:buChar char="○"/>
              <a:tabLst>
                <a:tab pos="0" algn="l"/>
              </a:tabLst>
            </a:pPr>
            <a:r>
              <a:rPr lang="en-US" sz="1800" b="0" strike="noStrike" spc="-1">
                <a:solidFill>
                  <a:srgbClr val="585858"/>
                </a:solidFill>
                <a:latin typeface="Arial"/>
                <a:ea typeface="Arial"/>
              </a:rPr>
              <a:t>Body Level Five</a:t>
            </a:r>
            <a:endParaRPr lang="en-US" sz="1800" b="0" strike="noStrike" spc="-1">
              <a:solidFill>
                <a:srgbClr val="585858"/>
              </a:solidFill>
              <a:latin typeface="Arial"/>
            </a:endParaRPr>
          </a:p>
        </p:txBody>
      </p:sp>
      <p:sp>
        <p:nvSpPr>
          <p:cNvPr id="101" name="PlaceHolder 2"/>
          <p:cNvSpPr>
            <a:spLocks noGrp="1"/>
          </p:cNvSpPr>
          <p:nvPr>
            <p:ph type="sldNum" idx="22"/>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rgbClr val="585858"/>
                </a:solidFill>
                <a:latin typeface="Arial"/>
                <a:ea typeface="Arial"/>
              </a:defRPr>
            </a:lvl1pPr>
          </a:lstStyle>
          <a:p>
            <a:pPr indent="0" algn="r" defTabSz="914400">
              <a:lnSpc>
                <a:spcPct val="100000"/>
              </a:lnSpc>
              <a:buNone/>
              <a:tabLst>
                <a:tab pos="0" algn="l"/>
              </a:tabLst>
            </a:pPr>
            <a:fld id="{62D90257-FCAB-4D33-B23A-FF73235B2001}" type="slidenum">
              <a:rPr lang="en-US" sz="1000" b="0" strike="noStrike" spc="-1">
                <a:solidFill>
                  <a:srgbClr val="585858"/>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 name="PlaceHolder 1"/>
          <p:cNvSpPr>
            <a:spLocks noGrp="1"/>
          </p:cNvSpPr>
          <p:nvPr>
            <p:ph type="title"/>
          </p:nvPr>
        </p:nvSpPr>
        <p:spPr>
          <a:xfrm>
            <a:off x="311760" y="444960"/>
            <a:ext cx="8519760" cy="5720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105" name="PlaceHolder 2"/>
          <p:cNvSpPr>
            <a:spLocks noGrp="1"/>
          </p:cNvSpPr>
          <p:nvPr>
            <p:ph type="body"/>
          </p:nvPr>
        </p:nvSpPr>
        <p:spPr>
          <a:xfrm>
            <a:off x="311760" y="1152360"/>
            <a:ext cx="8519760" cy="34156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106" name="PlaceHolder 3"/>
          <p:cNvSpPr>
            <a:spLocks noGrp="1"/>
          </p:cNvSpPr>
          <p:nvPr>
            <p:ph type="sldNum" idx="23"/>
          </p:nvPr>
        </p:nvSpPr>
        <p:spPr>
          <a:xfrm>
            <a:off x="8472600" y="4663080"/>
            <a:ext cx="547920" cy="392760"/>
          </a:xfrm>
          <a:prstGeom prst="rect">
            <a:avLst/>
          </a:prstGeom>
          <a:noFill/>
          <a:ln w="0">
            <a:noFill/>
          </a:ln>
        </p:spPr>
        <p:txBody>
          <a:bodyPr lIns="90000" tIns="91440" rIns="90000" bIns="91440" anchor="ctr">
            <a:noAutofit/>
          </a:bodyPr>
          <a:lstStyle>
            <a:lvl1pPr indent="0" algn="r">
              <a:lnSpc>
                <a:spcPct val="100000"/>
              </a:lnSpc>
              <a:buNone/>
              <a:tabLst>
                <a:tab pos="0" algn="l"/>
              </a:tabLst>
              <a:defRPr lang="en" sz="1000" b="0" strike="noStrike" spc="-1">
                <a:solidFill>
                  <a:srgbClr val="595959"/>
                </a:solidFill>
                <a:latin typeface="Arial"/>
                <a:ea typeface="Arial"/>
              </a:defRPr>
            </a:lvl1pPr>
          </a:lstStyle>
          <a:p>
            <a:pPr indent="0" algn="r">
              <a:lnSpc>
                <a:spcPct val="100000"/>
              </a:lnSpc>
              <a:buNone/>
              <a:tabLst>
                <a:tab pos="0" algn="l"/>
              </a:tabLst>
            </a:pPr>
            <a:fld id="{08CE69A7-4CB1-4C79-8593-A14CBBC3FDF9}" type="slidenum">
              <a:rPr lang="en" sz="1000" b="0" strike="noStrike" spc="-1">
                <a:solidFill>
                  <a:srgbClr val="595959"/>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 name="PlaceHolder 1"/>
          <p:cNvSpPr>
            <a:spLocks noGrp="1"/>
          </p:cNvSpPr>
          <p:nvPr>
            <p:ph type="title"/>
          </p:nvPr>
        </p:nvSpPr>
        <p:spPr>
          <a:xfrm>
            <a:off x="311760" y="444960"/>
            <a:ext cx="8519760" cy="5720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110" name="PlaceHolder 2"/>
          <p:cNvSpPr>
            <a:spLocks noGrp="1"/>
          </p:cNvSpPr>
          <p:nvPr>
            <p:ph type="body"/>
          </p:nvPr>
        </p:nvSpPr>
        <p:spPr>
          <a:xfrm>
            <a:off x="311760" y="1152360"/>
            <a:ext cx="4157280" cy="34156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111" name="PlaceHolder 3"/>
          <p:cNvSpPr>
            <a:spLocks noGrp="1"/>
          </p:cNvSpPr>
          <p:nvPr>
            <p:ph type="body"/>
          </p:nvPr>
        </p:nvSpPr>
        <p:spPr>
          <a:xfrm>
            <a:off x="4677840" y="1152360"/>
            <a:ext cx="4157280" cy="34156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112" name="PlaceHolder 4"/>
          <p:cNvSpPr>
            <a:spLocks noGrp="1"/>
          </p:cNvSpPr>
          <p:nvPr>
            <p:ph type="sldNum" idx="24"/>
          </p:nvPr>
        </p:nvSpPr>
        <p:spPr>
          <a:xfrm>
            <a:off x="8472600" y="4663080"/>
            <a:ext cx="547920" cy="392760"/>
          </a:xfrm>
          <a:prstGeom prst="rect">
            <a:avLst/>
          </a:prstGeom>
          <a:noFill/>
          <a:ln w="0">
            <a:noFill/>
          </a:ln>
        </p:spPr>
        <p:txBody>
          <a:bodyPr lIns="90000" tIns="91440" rIns="90000" bIns="91440" anchor="ctr">
            <a:noAutofit/>
          </a:bodyPr>
          <a:lstStyle>
            <a:lvl1pPr indent="0" algn="r">
              <a:lnSpc>
                <a:spcPct val="100000"/>
              </a:lnSpc>
              <a:buNone/>
              <a:tabLst>
                <a:tab pos="0" algn="l"/>
              </a:tabLst>
              <a:defRPr lang="en" sz="1000" b="0" strike="noStrike" spc="-1">
                <a:solidFill>
                  <a:srgbClr val="595959"/>
                </a:solidFill>
                <a:latin typeface="Arial"/>
                <a:ea typeface="Arial"/>
              </a:defRPr>
            </a:lvl1pPr>
          </a:lstStyle>
          <a:p>
            <a:pPr indent="0" algn="r">
              <a:lnSpc>
                <a:spcPct val="100000"/>
              </a:lnSpc>
              <a:buNone/>
              <a:tabLst>
                <a:tab pos="0" algn="l"/>
              </a:tabLst>
            </a:pPr>
            <a:fld id="{350238C3-ADD0-40D5-BCD5-E2FC023D39A8}" type="slidenum">
              <a:rPr lang="en" sz="1000" b="0" strike="noStrike" spc="-1">
                <a:solidFill>
                  <a:srgbClr val="595959"/>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95" r:id="rId1"/>
    <p:sldLayoutId id="2147483698"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 name="PlaceHolder 1"/>
          <p:cNvSpPr>
            <a:spLocks noGrp="1"/>
          </p:cNvSpPr>
          <p:nvPr>
            <p:ph type="sldNum" idx="25"/>
          </p:nvPr>
        </p:nvSpPr>
        <p:spPr>
          <a:xfrm>
            <a:off x="8472600" y="4663080"/>
            <a:ext cx="547920" cy="392760"/>
          </a:xfrm>
          <a:prstGeom prst="rect">
            <a:avLst/>
          </a:prstGeom>
          <a:noFill/>
          <a:ln w="0">
            <a:noFill/>
          </a:ln>
        </p:spPr>
        <p:txBody>
          <a:bodyPr lIns="90000" tIns="91440" rIns="90000" bIns="91440" anchor="ctr">
            <a:noAutofit/>
          </a:bodyPr>
          <a:lstStyle>
            <a:lvl1pPr indent="0" algn="r">
              <a:lnSpc>
                <a:spcPct val="100000"/>
              </a:lnSpc>
              <a:buNone/>
              <a:tabLst>
                <a:tab pos="0" algn="l"/>
              </a:tabLst>
              <a:defRPr lang="en" sz="1000" b="0" strike="noStrike" spc="-1">
                <a:solidFill>
                  <a:srgbClr val="595959"/>
                </a:solidFill>
                <a:latin typeface="Arial"/>
                <a:ea typeface="Arial"/>
              </a:defRPr>
            </a:lvl1pPr>
          </a:lstStyle>
          <a:p>
            <a:pPr indent="0" algn="r">
              <a:lnSpc>
                <a:spcPct val="100000"/>
              </a:lnSpc>
              <a:buNone/>
              <a:tabLst>
                <a:tab pos="0" algn="l"/>
              </a:tabLst>
            </a:pPr>
            <a:fld id="{7D30C2A7-FEAB-4CAA-834B-AFBBD1578A25}" type="slidenum">
              <a:rPr lang="en" sz="1000" b="0" strike="noStrike" spc="-1">
                <a:solidFill>
                  <a:srgbClr val="595959"/>
                </a:solidFill>
                <a:latin typeface="Arial"/>
                <a:ea typeface="Arial"/>
              </a:rPr>
              <a:t>‹#›</a:t>
            </a:fld>
            <a:endParaRPr lang="en-US" sz="1000" b="0" strike="noStrike" spc="-1">
              <a:solidFill>
                <a:srgbClr val="000000"/>
              </a:solidFill>
              <a:latin typeface="Times New Roman"/>
            </a:endParaRPr>
          </a:p>
        </p:txBody>
      </p:sp>
      <p:sp>
        <p:nvSpPr>
          <p:cNvPr id="117" name="PlaceHolder 2"/>
          <p:cNvSpPr>
            <a:spLocks noGrp="1"/>
          </p:cNvSpPr>
          <p:nvPr>
            <p:ph type="title"/>
          </p:nvPr>
        </p:nvSpPr>
        <p:spPr>
          <a:xfrm>
            <a:off x="457200" y="205200"/>
            <a:ext cx="8229240" cy="85860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118"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PlaceHolder 1"/>
          <p:cNvSpPr>
            <a:spLocks noGrp="1"/>
          </p:cNvSpPr>
          <p:nvPr>
            <p:ph type="sldNum" idx="3"/>
          </p:nvPr>
        </p:nvSpPr>
        <p:spPr>
          <a:xfrm>
            <a:off x="8684280" y="4700880"/>
            <a:ext cx="336600" cy="31788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rgbClr val="585858"/>
                </a:solidFill>
                <a:latin typeface="Arial"/>
                <a:ea typeface="Arial"/>
              </a:defRPr>
            </a:lvl1pPr>
          </a:lstStyle>
          <a:p>
            <a:pPr indent="0" algn="r" defTabSz="914400">
              <a:lnSpc>
                <a:spcPct val="100000"/>
              </a:lnSpc>
              <a:buNone/>
              <a:tabLst>
                <a:tab pos="0" algn="l"/>
              </a:tabLst>
            </a:pPr>
            <a:fld id="{AC986AB0-BE78-4848-891C-973F70DB8439}" type="slidenum">
              <a:rPr lang="en-US" sz="1000" b="0" strike="noStrike" spc="-1">
                <a:solidFill>
                  <a:srgbClr val="585858"/>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311760" y="744480"/>
            <a:ext cx="8520120" cy="2052360"/>
          </a:xfrm>
          <a:prstGeom prst="rect">
            <a:avLst/>
          </a:prstGeom>
          <a:noFill/>
          <a:ln w="12600">
            <a:noFill/>
          </a:ln>
        </p:spPr>
        <p:txBody>
          <a:bodyPr lIns="91440" tIns="91440" rIns="91440" bIns="91440" anchor="b">
            <a:noAutofit/>
          </a:bodyPr>
          <a:lstStyle/>
          <a:p>
            <a:pPr indent="0" algn="ctr" defTabSz="914400">
              <a:lnSpc>
                <a:spcPct val="100000"/>
              </a:lnSpc>
              <a:buNone/>
              <a:tabLst>
                <a:tab pos="0" algn="l"/>
              </a:tabLst>
            </a:pPr>
            <a:r>
              <a:rPr lang="en-US" sz="5200" b="0" strike="noStrike" spc="-1">
                <a:solidFill>
                  <a:srgbClr val="000000"/>
                </a:solidFill>
                <a:latin typeface="Arial"/>
                <a:ea typeface="Arial"/>
              </a:rPr>
              <a:t>Title Text</a:t>
            </a:r>
            <a:endParaRPr lang="en-US" sz="5200" b="0" strike="noStrike" spc="-1">
              <a:solidFill>
                <a:srgbClr val="000000"/>
              </a:solidFill>
              <a:latin typeface="Arial"/>
            </a:endParaRPr>
          </a:p>
        </p:txBody>
      </p:sp>
      <p:sp>
        <p:nvSpPr>
          <p:cNvPr id="14" name="PlaceHolder 2"/>
          <p:cNvSpPr>
            <a:spLocks noGrp="1"/>
          </p:cNvSpPr>
          <p:nvPr>
            <p:ph type="body"/>
          </p:nvPr>
        </p:nvSpPr>
        <p:spPr>
          <a:xfrm>
            <a:off x="311760" y="2834280"/>
            <a:ext cx="8520120" cy="792360"/>
          </a:xfrm>
          <a:prstGeom prst="rect">
            <a:avLst/>
          </a:prstGeom>
          <a:noFill/>
          <a:ln w="12600">
            <a:noFill/>
          </a:ln>
        </p:spPr>
        <p:txBody>
          <a:bodyPr lIns="91440" tIns="91440" rIns="91440" bIns="91440" anchor="t">
            <a:noAutofit/>
          </a:bodyPr>
          <a:lstStyle/>
          <a:p>
            <a:pPr marL="228600" indent="-114480" algn="ctr" defTabSz="914400">
              <a:lnSpc>
                <a:spcPct val="100000"/>
              </a:lnSpc>
              <a:buNone/>
              <a:tabLst>
                <a:tab pos="0" algn="l"/>
              </a:tabLst>
            </a:pPr>
            <a:r>
              <a:rPr lang="en-US" sz="2800" b="0" strike="noStrike" spc="-1">
                <a:solidFill>
                  <a:srgbClr val="585858"/>
                </a:solidFill>
                <a:latin typeface="Arial"/>
                <a:ea typeface="Arial"/>
              </a:rPr>
              <a:t>Body Level One</a:t>
            </a:r>
            <a:endParaRPr lang="en-US" sz="2800" b="0" strike="noStrike" spc="-1">
              <a:solidFill>
                <a:srgbClr val="585858"/>
              </a:solidFill>
              <a:latin typeface="Arial"/>
            </a:endParaRPr>
          </a:p>
          <a:p>
            <a:pPr marL="228600" indent="114480" algn="ctr" defTabSz="914400">
              <a:lnSpc>
                <a:spcPct val="100000"/>
              </a:lnSpc>
              <a:buNone/>
              <a:tabLst>
                <a:tab pos="0" algn="l"/>
              </a:tabLst>
            </a:pPr>
            <a:r>
              <a:rPr lang="en-US" sz="2800" b="0" strike="noStrike" spc="-1">
                <a:solidFill>
                  <a:srgbClr val="585858"/>
                </a:solidFill>
                <a:latin typeface="Arial"/>
                <a:ea typeface="Arial"/>
              </a:rPr>
              <a:t>Body Level Two</a:t>
            </a:r>
            <a:endParaRPr lang="en-US" sz="2800" b="0" strike="noStrike" spc="-1">
              <a:solidFill>
                <a:srgbClr val="585858"/>
              </a:solidFill>
              <a:latin typeface="Arial"/>
            </a:endParaRPr>
          </a:p>
          <a:p>
            <a:pPr marL="228600" indent="114480" algn="ctr" defTabSz="914400">
              <a:lnSpc>
                <a:spcPct val="100000"/>
              </a:lnSpc>
              <a:buNone/>
              <a:tabLst>
                <a:tab pos="0" algn="l"/>
              </a:tabLst>
            </a:pPr>
            <a:r>
              <a:rPr lang="en-US" sz="2800" b="0" strike="noStrike" spc="-1">
                <a:solidFill>
                  <a:srgbClr val="585858"/>
                </a:solidFill>
                <a:latin typeface="Arial"/>
                <a:ea typeface="Arial"/>
              </a:rPr>
              <a:t>Body Level Three</a:t>
            </a:r>
            <a:endParaRPr lang="en-US" sz="2800" b="0" strike="noStrike" spc="-1">
              <a:solidFill>
                <a:srgbClr val="585858"/>
              </a:solidFill>
              <a:latin typeface="Arial"/>
            </a:endParaRPr>
          </a:p>
          <a:p>
            <a:pPr marL="228600" indent="114480" algn="ctr" defTabSz="914400">
              <a:lnSpc>
                <a:spcPct val="100000"/>
              </a:lnSpc>
              <a:buNone/>
              <a:tabLst>
                <a:tab pos="0" algn="l"/>
              </a:tabLst>
            </a:pPr>
            <a:r>
              <a:rPr lang="en-US" sz="2800" b="0" strike="noStrike" spc="-1">
                <a:solidFill>
                  <a:srgbClr val="585858"/>
                </a:solidFill>
                <a:latin typeface="Arial"/>
                <a:ea typeface="Arial"/>
              </a:rPr>
              <a:t>Body Level Four</a:t>
            </a:r>
            <a:endParaRPr lang="en-US" sz="2800" b="0" strike="noStrike" spc="-1">
              <a:solidFill>
                <a:srgbClr val="585858"/>
              </a:solidFill>
              <a:latin typeface="Arial"/>
            </a:endParaRPr>
          </a:p>
          <a:p>
            <a:pPr marL="228600" indent="114480" algn="ctr" defTabSz="914400">
              <a:lnSpc>
                <a:spcPct val="100000"/>
              </a:lnSpc>
              <a:buNone/>
              <a:tabLst>
                <a:tab pos="0" algn="l"/>
              </a:tabLst>
            </a:pPr>
            <a:r>
              <a:rPr lang="en-US" sz="2800" b="0" strike="noStrike" spc="-1">
                <a:solidFill>
                  <a:srgbClr val="585858"/>
                </a:solidFill>
                <a:latin typeface="Arial"/>
                <a:ea typeface="Arial"/>
              </a:rPr>
              <a:t>Body Level Five</a:t>
            </a:r>
            <a:endParaRPr lang="en-US" sz="2800" b="0" strike="noStrike" spc="-1">
              <a:solidFill>
                <a:srgbClr val="585858"/>
              </a:solidFill>
              <a:latin typeface="Arial"/>
            </a:endParaRPr>
          </a:p>
        </p:txBody>
      </p:sp>
      <p:sp>
        <p:nvSpPr>
          <p:cNvPr id="15" name="PlaceHolder 3"/>
          <p:cNvSpPr>
            <a:spLocks noGrp="1"/>
          </p:cNvSpPr>
          <p:nvPr>
            <p:ph type="sldNum" idx="4"/>
          </p:nvPr>
        </p:nvSpPr>
        <p:spPr>
          <a:xfrm>
            <a:off x="8684280" y="3276720"/>
            <a:ext cx="336600" cy="316620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rgbClr val="585858"/>
                </a:solidFill>
                <a:latin typeface="Arial"/>
                <a:ea typeface="Arial"/>
              </a:defRPr>
            </a:lvl1pPr>
          </a:lstStyle>
          <a:p>
            <a:pPr indent="0" algn="r" defTabSz="914400">
              <a:lnSpc>
                <a:spcPct val="100000"/>
              </a:lnSpc>
              <a:buNone/>
              <a:tabLst>
                <a:tab pos="0" algn="l"/>
              </a:tabLst>
            </a:pPr>
            <a:fld id="{379667BA-9488-4BE5-984A-9A3CF4FCA6D3}" type="slidenum">
              <a:rPr lang="en-US" sz="1000" b="0" strike="noStrike" spc="-1">
                <a:solidFill>
                  <a:srgbClr val="585858"/>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Autofit/>
          </a:bodyPr>
          <a:lstStyle/>
          <a:p>
            <a:pPr indent="0" defTabSz="914400">
              <a:lnSpc>
                <a:spcPct val="100000"/>
              </a:lnSpc>
              <a:buNone/>
              <a:tabLst>
                <a:tab pos="0" algn="l"/>
              </a:tabLst>
            </a:pPr>
            <a:r>
              <a:rPr lang="en-US" sz="2800" b="0" strike="noStrike" spc="-1">
                <a:solidFill>
                  <a:srgbClr val="000000"/>
                </a:solidFill>
                <a:latin typeface="Arial"/>
                <a:ea typeface="Arial"/>
              </a:rPr>
              <a:t>Title Text</a:t>
            </a:r>
            <a:endParaRPr lang="en-US" sz="2800" b="0" strike="noStrike" spc="-1">
              <a:solidFill>
                <a:srgbClr val="000000"/>
              </a:solidFill>
              <a:latin typeface="Arial"/>
            </a:endParaRPr>
          </a:p>
        </p:txBody>
      </p:sp>
      <p:sp>
        <p:nvSpPr>
          <p:cNvPr id="19" name="PlaceHolder 2"/>
          <p:cNvSpPr>
            <a:spLocks noGrp="1"/>
          </p:cNvSpPr>
          <p:nvPr>
            <p:ph type="body"/>
          </p:nvPr>
        </p:nvSpPr>
        <p:spPr>
          <a:xfrm>
            <a:off x="311760" y="1152360"/>
            <a:ext cx="3999600" cy="3416040"/>
          </a:xfrm>
          <a:prstGeom prst="rect">
            <a:avLst/>
          </a:prstGeom>
          <a:noFill/>
          <a:ln w="12600">
            <a:noFill/>
          </a:ln>
        </p:spPr>
        <p:txBody>
          <a:bodyPr lIns="91440" tIns="91440" rIns="91440" bIns="91440" anchor="t">
            <a:noAutofit/>
          </a:bodyPr>
          <a:lstStyle/>
          <a:p>
            <a:pPr marL="457200" indent="-317520" defTabSz="914400">
              <a:lnSpc>
                <a:spcPct val="115000"/>
              </a:lnSpc>
              <a:buClr>
                <a:srgbClr val="585858"/>
              </a:buClr>
              <a:buFont typeface="Arial"/>
              <a:buChar char="●"/>
            </a:pPr>
            <a:r>
              <a:rPr lang="en-US" sz="1400" b="0" strike="noStrike" spc="-1">
                <a:solidFill>
                  <a:srgbClr val="585858"/>
                </a:solidFill>
                <a:latin typeface="Arial"/>
                <a:ea typeface="Arial"/>
              </a:rPr>
              <a:t>Body Level One</a:t>
            </a:r>
            <a:endParaRPr lang="en-US" sz="1400" b="0" strike="noStrike" spc="-1">
              <a:solidFill>
                <a:srgbClr val="585858"/>
              </a:solidFill>
              <a:latin typeface="Arial"/>
            </a:endParaRPr>
          </a:p>
          <a:p>
            <a:pPr marL="965160" lvl="1" indent="-355680" defTabSz="914400">
              <a:lnSpc>
                <a:spcPct val="115000"/>
              </a:lnSpc>
              <a:buClr>
                <a:srgbClr val="585858"/>
              </a:buClr>
              <a:buFont typeface="Arial"/>
              <a:buChar char="○"/>
            </a:pPr>
            <a:r>
              <a:rPr lang="en-US" sz="1400" b="0" strike="noStrike" spc="-1">
                <a:solidFill>
                  <a:srgbClr val="585858"/>
                </a:solidFill>
                <a:latin typeface="Arial"/>
                <a:ea typeface="Arial"/>
              </a:rPr>
              <a:t>Body Level Two</a:t>
            </a:r>
            <a:endParaRPr lang="en-US" sz="1400" b="0" strike="noStrike" spc="-1">
              <a:solidFill>
                <a:srgbClr val="585858"/>
              </a:solidFill>
              <a:latin typeface="Arial"/>
            </a:endParaRPr>
          </a:p>
          <a:p>
            <a:pPr marL="1422360" lvl="2" indent="-355680" defTabSz="914400">
              <a:lnSpc>
                <a:spcPct val="115000"/>
              </a:lnSpc>
              <a:buClr>
                <a:srgbClr val="585858"/>
              </a:buClr>
              <a:buFont typeface="Arial"/>
              <a:buChar char="■"/>
            </a:pPr>
            <a:r>
              <a:rPr lang="en-US" sz="1400" b="0" strike="noStrike" spc="-1">
                <a:solidFill>
                  <a:srgbClr val="585858"/>
                </a:solidFill>
                <a:latin typeface="Arial"/>
                <a:ea typeface="Arial"/>
              </a:rPr>
              <a:t>Body Level Three</a:t>
            </a:r>
            <a:endParaRPr lang="en-US" sz="1400" b="0" strike="noStrike" spc="-1">
              <a:solidFill>
                <a:srgbClr val="585858"/>
              </a:solidFill>
              <a:latin typeface="Arial"/>
            </a:endParaRPr>
          </a:p>
          <a:p>
            <a:pPr marL="1879560" lvl="3" indent="-355680" defTabSz="914400">
              <a:lnSpc>
                <a:spcPct val="115000"/>
              </a:lnSpc>
              <a:buClr>
                <a:srgbClr val="585858"/>
              </a:buClr>
              <a:buFont typeface="Arial"/>
              <a:buChar char="●"/>
            </a:pPr>
            <a:r>
              <a:rPr lang="en-US" sz="1400" b="0" strike="noStrike" spc="-1">
                <a:solidFill>
                  <a:srgbClr val="585858"/>
                </a:solidFill>
                <a:latin typeface="Arial"/>
                <a:ea typeface="Arial"/>
              </a:rPr>
              <a:t>Body Level Four</a:t>
            </a:r>
            <a:endParaRPr lang="en-US" sz="1400" b="0" strike="noStrike" spc="-1">
              <a:solidFill>
                <a:srgbClr val="585858"/>
              </a:solidFill>
              <a:latin typeface="Arial"/>
            </a:endParaRPr>
          </a:p>
          <a:p>
            <a:pPr marL="2336760" lvl="4" indent="-355680" defTabSz="914400">
              <a:lnSpc>
                <a:spcPct val="115000"/>
              </a:lnSpc>
              <a:buClr>
                <a:srgbClr val="585858"/>
              </a:buClr>
              <a:buFont typeface="Arial"/>
              <a:buChar char="○"/>
            </a:pPr>
            <a:r>
              <a:rPr lang="en-US" sz="1400" b="0" strike="noStrike" spc="-1">
                <a:solidFill>
                  <a:srgbClr val="585858"/>
                </a:solidFill>
                <a:latin typeface="Arial"/>
                <a:ea typeface="Arial"/>
              </a:rPr>
              <a:t>Body Level Five</a:t>
            </a:r>
            <a:endParaRPr lang="en-US" sz="1400" b="0" strike="noStrike" spc="-1">
              <a:solidFill>
                <a:srgbClr val="585858"/>
              </a:solidFill>
              <a:latin typeface="Arial"/>
            </a:endParaRPr>
          </a:p>
        </p:txBody>
      </p:sp>
      <p:sp>
        <p:nvSpPr>
          <p:cNvPr id="20" name="PlaceHolder 3"/>
          <p:cNvSpPr>
            <a:spLocks noGrp="1"/>
          </p:cNvSpPr>
          <p:nvPr>
            <p:ph type="body"/>
          </p:nvPr>
        </p:nvSpPr>
        <p:spPr>
          <a:xfrm>
            <a:off x="4832280" y="1152360"/>
            <a:ext cx="3999600" cy="3416040"/>
          </a:xfrm>
          <a:prstGeom prst="rect">
            <a:avLst/>
          </a:prstGeom>
          <a:noFill/>
          <a:ln w="12600">
            <a:noFill/>
          </a:ln>
        </p:spPr>
        <p:txBody>
          <a:bodyPr lIns="91440" tIns="91440" rIns="91440" bIns="91440" anchor="t">
            <a:noAutofit/>
          </a:bodyPr>
          <a:lstStyle/>
          <a:p>
            <a:pPr marL="432000" indent="-324000">
              <a:lnSpc>
                <a:spcPct val="115000"/>
              </a:lnSpc>
              <a:spcBef>
                <a:spcPts val="1417"/>
              </a:spcBef>
              <a:buClr>
                <a:srgbClr val="000000"/>
              </a:buClr>
              <a:buSzPct val="45000"/>
              <a:buFont typeface="Wingdings" charset="2"/>
              <a:buChar char=""/>
            </a:pPr>
            <a:r>
              <a:rPr lang="en-US" sz="1800" b="0" strike="noStrike" spc="-1">
                <a:solidFill>
                  <a:srgbClr val="585858"/>
                </a:solidFill>
                <a:latin typeface="Arial"/>
              </a:rPr>
              <a:t>Click to edit the outline text format</a:t>
            </a:r>
          </a:p>
          <a:p>
            <a:pPr marL="864000" lvl="1" indent="-324000">
              <a:lnSpc>
                <a:spcPct val="115000"/>
              </a:lnSpc>
              <a:spcBef>
                <a:spcPts val="1134"/>
              </a:spcBef>
              <a:buClr>
                <a:srgbClr val="000000"/>
              </a:buClr>
              <a:buSzPct val="75000"/>
              <a:buFont typeface="Symbol" charset="2"/>
              <a:buChar char=""/>
            </a:pPr>
            <a:r>
              <a:rPr lang="en-US" sz="1800" b="0" strike="noStrike" spc="-1">
                <a:solidFill>
                  <a:srgbClr val="585858"/>
                </a:solidFill>
                <a:latin typeface="Arial"/>
              </a:rPr>
              <a:t>Second Outline Level</a:t>
            </a:r>
          </a:p>
          <a:p>
            <a:pPr marL="1296000" lvl="2" indent="-288000">
              <a:lnSpc>
                <a:spcPct val="115000"/>
              </a:lnSpc>
              <a:spcBef>
                <a:spcPts val="850"/>
              </a:spcBef>
              <a:buClr>
                <a:srgbClr val="000000"/>
              </a:buClr>
              <a:buSzPct val="45000"/>
              <a:buFont typeface="Wingdings" charset="2"/>
              <a:buChar char=""/>
            </a:pPr>
            <a:r>
              <a:rPr lang="en-US" sz="1800" b="0" strike="noStrike" spc="-1">
                <a:solidFill>
                  <a:srgbClr val="585858"/>
                </a:solidFill>
                <a:latin typeface="Arial"/>
              </a:rPr>
              <a:t>Third Outline Level</a:t>
            </a:r>
          </a:p>
          <a:p>
            <a:pPr marL="1728000" lvl="3" indent="-216000">
              <a:lnSpc>
                <a:spcPct val="115000"/>
              </a:lnSpc>
              <a:spcBef>
                <a:spcPts val="567"/>
              </a:spcBef>
              <a:buClr>
                <a:srgbClr val="000000"/>
              </a:buClr>
              <a:buSzPct val="75000"/>
              <a:buFont typeface="Symbol" charset="2"/>
              <a:buChar char=""/>
            </a:pPr>
            <a:r>
              <a:rPr lang="en-US" sz="1800" b="0" strike="noStrike" spc="-1">
                <a:solidFill>
                  <a:srgbClr val="585858"/>
                </a:solidFill>
                <a:latin typeface="Arial"/>
              </a:rPr>
              <a:t>Fourth Outline Level</a:t>
            </a:r>
          </a:p>
          <a:p>
            <a:pPr marL="2160000" lvl="4" indent="-216000">
              <a:lnSpc>
                <a:spcPct val="115000"/>
              </a:lnSpc>
              <a:spcBef>
                <a:spcPts val="283"/>
              </a:spcBef>
              <a:buClr>
                <a:srgbClr val="000000"/>
              </a:buClr>
              <a:buSzPct val="45000"/>
              <a:buFont typeface="Wingdings" charset="2"/>
              <a:buChar char=""/>
            </a:pPr>
            <a:r>
              <a:rPr lang="en-US" sz="1800" b="0" strike="noStrike" spc="-1">
                <a:solidFill>
                  <a:srgbClr val="585858"/>
                </a:solidFill>
                <a:latin typeface="Arial"/>
              </a:rPr>
              <a:t>Fifth Outline Level</a:t>
            </a:r>
          </a:p>
          <a:p>
            <a:pPr marL="2592000" lvl="5" indent="-216000">
              <a:lnSpc>
                <a:spcPct val="115000"/>
              </a:lnSpc>
              <a:spcBef>
                <a:spcPts val="283"/>
              </a:spcBef>
              <a:buClr>
                <a:srgbClr val="000000"/>
              </a:buClr>
              <a:buSzPct val="45000"/>
              <a:buFont typeface="Wingdings" charset="2"/>
              <a:buChar char=""/>
            </a:pPr>
            <a:r>
              <a:rPr lang="en-US" sz="1800" b="0" strike="noStrike" spc="-1">
                <a:solidFill>
                  <a:srgbClr val="585858"/>
                </a:solidFill>
                <a:latin typeface="Arial"/>
              </a:rPr>
              <a:t>Sixth Outline Level</a:t>
            </a:r>
          </a:p>
          <a:p>
            <a:pPr marL="3024000" lvl="6" indent="-216000">
              <a:lnSpc>
                <a:spcPct val="115000"/>
              </a:lnSpc>
              <a:spcBef>
                <a:spcPts val="283"/>
              </a:spcBef>
              <a:buClr>
                <a:srgbClr val="000000"/>
              </a:buClr>
              <a:buSzPct val="45000"/>
              <a:buFont typeface="Wingdings" charset="2"/>
              <a:buChar char=""/>
            </a:pPr>
            <a:r>
              <a:rPr lang="en-US" sz="1800" b="0" strike="noStrike" spc="-1">
                <a:solidFill>
                  <a:srgbClr val="585858"/>
                </a:solidFill>
                <a:latin typeface="Arial"/>
              </a:rPr>
              <a:t>Seventh Outline Level</a:t>
            </a:r>
          </a:p>
        </p:txBody>
      </p:sp>
      <p:sp>
        <p:nvSpPr>
          <p:cNvPr id="21" name="PlaceHolder 4"/>
          <p:cNvSpPr>
            <a:spLocks noGrp="1"/>
          </p:cNvSpPr>
          <p:nvPr>
            <p:ph type="sldNum" idx="5"/>
          </p:nvPr>
        </p:nvSpPr>
        <p:spPr>
          <a:xfrm>
            <a:off x="8684280" y="3276720"/>
            <a:ext cx="336600" cy="316620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rgbClr val="585858"/>
                </a:solidFill>
                <a:latin typeface="Arial"/>
                <a:ea typeface="Arial"/>
              </a:defRPr>
            </a:lvl1pPr>
          </a:lstStyle>
          <a:p>
            <a:pPr indent="0" algn="r" defTabSz="914400">
              <a:lnSpc>
                <a:spcPct val="100000"/>
              </a:lnSpc>
              <a:buNone/>
              <a:tabLst>
                <a:tab pos="0" algn="l"/>
              </a:tabLst>
            </a:pPr>
            <a:fld id="{2E49B1AF-5AD8-4825-B2DB-465E3AC841C0}" type="slidenum">
              <a:rPr lang="en-US" sz="1000" b="0" strike="noStrike" spc="-1">
                <a:solidFill>
                  <a:srgbClr val="585858"/>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Autofit/>
          </a:bodyPr>
          <a:lstStyle/>
          <a:p>
            <a:pPr indent="0" defTabSz="914400">
              <a:lnSpc>
                <a:spcPct val="100000"/>
              </a:lnSpc>
              <a:buNone/>
              <a:tabLst>
                <a:tab pos="0" algn="l"/>
              </a:tabLst>
            </a:pPr>
            <a:r>
              <a:rPr lang="en-US" sz="2800" b="0" strike="noStrike" spc="-1">
                <a:solidFill>
                  <a:srgbClr val="000000"/>
                </a:solidFill>
                <a:latin typeface="Arial"/>
                <a:ea typeface="Arial"/>
              </a:rPr>
              <a:t>Title Text</a:t>
            </a:r>
            <a:endParaRPr lang="en-US" sz="2800" b="0" strike="noStrike" spc="-1">
              <a:solidFill>
                <a:srgbClr val="000000"/>
              </a:solidFill>
              <a:latin typeface="Arial"/>
            </a:endParaRPr>
          </a:p>
        </p:txBody>
      </p:sp>
      <p:sp>
        <p:nvSpPr>
          <p:cNvPr id="25" name="PlaceHolder 2"/>
          <p:cNvSpPr>
            <a:spLocks noGrp="1"/>
          </p:cNvSpPr>
          <p:nvPr>
            <p:ph type="body"/>
          </p:nvPr>
        </p:nvSpPr>
        <p:spPr>
          <a:xfrm>
            <a:off x="311760" y="1152360"/>
            <a:ext cx="8520120" cy="3416040"/>
          </a:xfrm>
          <a:prstGeom prst="rect">
            <a:avLst/>
          </a:prstGeom>
          <a:noFill/>
          <a:ln w="12600">
            <a:noFill/>
          </a:ln>
        </p:spPr>
        <p:txBody>
          <a:bodyPr lIns="91440" tIns="91440" rIns="91440" bIns="91440" anchor="t">
            <a:noAutofit/>
          </a:bodyPr>
          <a:lstStyle/>
          <a:p>
            <a:pPr marL="457200" indent="-343080" defTabSz="914400">
              <a:lnSpc>
                <a:spcPct val="115000"/>
              </a:lnSpc>
              <a:buClr>
                <a:srgbClr val="585858"/>
              </a:buClr>
              <a:buFont typeface="Arial"/>
              <a:buChar char="●"/>
            </a:pPr>
            <a:r>
              <a:rPr lang="en-US" sz="1800" b="0" strike="noStrike" spc="-1">
                <a:solidFill>
                  <a:srgbClr val="585858"/>
                </a:solidFill>
                <a:latin typeface="Arial"/>
                <a:ea typeface="Arial"/>
              </a:rPr>
              <a:t>Body Level One</a:t>
            </a:r>
            <a:endParaRPr lang="en-US" sz="1800" b="0" strike="noStrike" spc="-1">
              <a:solidFill>
                <a:srgbClr val="585858"/>
              </a:solidFill>
              <a:latin typeface="Arial"/>
            </a:endParaRPr>
          </a:p>
          <a:p>
            <a:pPr marL="1005120" lvl="1" indent="-408240" defTabSz="914400">
              <a:lnSpc>
                <a:spcPct val="115000"/>
              </a:lnSpc>
              <a:buClr>
                <a:srgbClr val="585858"/>
              </a:buClr>
              <a:buFont typeface="Arial"/>
              <a:buChar char="○"/>
            </a:pPr>
            <a:r>
              <a:rPr lang="en-US" sz="1800" b="0" strike="noStrike" spc="-1">
                <a:solidFill>
                  <a:srgbClr val="585858"/>
                </a:solidFill>
                <a:latin typeface="Arial"/>
                <a:ea typeface="Arial"/>
              </a:rPr>
              <a:t>Body Level Two</a:t>
            </a:r>
            <a:endParaRPr lang="en-US" sz="1800" b="0" strike="noStrike" spc="-1">
              <a:solidFill>
                <a:srgbClr val="585858"/>
              </a:solidFill>
              <a:latin typeface="Arial"/>
            </a:endParaRPr>
          </a:p>
          <a:p>
            <a:pPr marL="1462320" lvl="2" indent="-408240" defTabSz="914400">
              <a:lnSpc>
                <a:spcPct val="115000"/>
              </a:lnSpc>
              <a:buClr>
                <a:srgbClr val="585858"/>
              </a:buClr>
              <a:buFont typeface="Arial"/>
              <a:buChar char="■"/>
            </a:pPr>
            <a:r>
              <a:rPr lang="en-US" sz="1800" b="0" strike="noStrike" spc="-1">
                <a:solidFill>
                  <a:srgbClr val="585858"/>
                </a:solidFill>
                <a:latin typeface="Arial"/>
                <a:ea typeface="Arial"/>
              </a:rPr>
              <a:t>Body Level Three</a:t>
            </a:r>
            <a:endParaRPr lang="en-US" sz="1800" b="0" strike="noStrike" spc="-1">
              <a:solidFill>
                <a:srgbClr val="585858"/>
              </a:solidFill>
              <a:latin typeface="Arial"/>
            </a:endParaRPr>
          </a:p>
          <a:p>
            <a:pPr marL="1919520" lvl="3" indent="-408240" defTabSz="914400">
              <a:lnSpc>
                <a:spcPct val="115000"/>
              </a:lnSpc>
              <a:buClr>
                <a:srgbClr val="585858"/>
              </a:buClr>
              <a:buFont typeface="Arial"/>
              <a:buChar char="●"/>
            </a:pPr>
            <a:r>
              <a:rPr lang="en-US" sz="1800" b="0" strike="noStrike" spc="-1">
                <a:solidFill>
                  <a:srgbClr val="585858"/>
                </a:solidFill>
                <a:latin typeface="Arial"/>
                <a:ea typeface="Arial"/>
              </a:rPr>
              <a:t>Body Level Four</a:t>
            </a:r>
            <a:endParaRPr lang="en-US" sz="1800" b="0" strike="noStrike" spc="-1">
              <a:solidFill>
                <a:srgbClr val="585858"/>
              </a:solidFill>
              <a:latin typeface="Arial"/>
            </a:endParaRPr>
          </a:p>
          <a:p>
            <a:pPr marL="2376720" lvl="4" indent="-408240" defTabSz="914400">
              <a:lnSpc>
                <a:spcPct val="115000"/>
              </a:lnSpc>
              <a:buClr>
                <a:srgbClr val="585858"/>
              </a:buClr>
              <a:buFont typeface="Arial"/>
              <a:buChar char="○"/>
            </a:pPr>
            <a:r>
              <a:rPr lang="en-US" sz="1800" b="0" strike="noStrike" spc="-1">
                <a:solidFill>
                  <a:srgbClr val="585858"/>
                </a:solidFill>
                <a:latin typeface="Arial"/>
                <a:ea typeface="Arial"/>
              </a:rPr>
              <a:t>Body Level Five</a:t>
            </a:r>
            <a:endParaRPr lang="en-US" sz="1800" b="0" strike="noStrike" spc="-1">
              <a:solidFill>
                <a:srgbClr val="585858"/>
              </a:solidFill>
              <a:latin typeface="Arial"/>
            </a:endParaRPr>
          </a:p>
        </p:txBody>
      </p:sp>
      <p:sp>
        <p:nvSpPr>
          <p:cNvPr id="26" name="PlaceHolder 3"/>
          <p:cNvSpPr>
            <a:spLocks noGrp="1"/>
          </p:cNvSpPr>
          <p:nvPr>
            <p:ph type="sldNum" idx="6"/>
          </p:nvPr>
        </p:nvSpPr>
        <p:spPr>
          <a:xfrm>
            <a:off x="8684280" y="3276720"/>
            <a:ext cx="336600" cy="316620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rgbClr val="585858"/>
                </a:solidFill>
                <a:latin typeface="Arial"/>
                <a:ea typeface="Arial"/>
              </a:defRPr>
            </a:lvl1pPr>
          </a:lstStyle>
          <a:p>
            <a:pPr indent="0" algn="r" defTabSz="914400">
              <a:lnSpc>
                <a:spcPct val="100000"/>
              </a:lnSpc>
              <a:buNone/>
              <a:tabLst>
                <a:tab pos="0" algn="l"/>
              </a:tabLst>
            </a:pPr>
            <a:fld id="{30CD1CBE-43C1-4C57-B82E-D09D621C1F42}" type="slidenum">
              <a:rPr lang="en-US" sz="1000" b="0" strike="noStrike" spc="-1">
                <a:solidFill>
                  <a:srgbClr val="585858"/>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311760" y="2151000"/>
            <a:ext cx="8520120" cy="841320"/>
          </a:xfrm>
          <a:prstGeom prst="rect">
            <a:avLst/>
          </a:prstGeom>
          <a:noFill/>
          <a:ln w="12600">
            <a:noFill/>
          </a:ln>
        </p:spPr>
        <p:txBody>
          <a:bodyPr lIns="91440" tIns="91440" rIns="91440" bIns="91440" anchor="ctr">
            <a:noAutofit/>
          </a:bodyPr>
          <a:lstStyle/>
          <a:p>
            <a:pPr indent="0" algn="ctr" defTabSz="914400">
              <a:lnSpc>
                <a:spcPct val="100000"/>
              </a:lnSpc>
              <a:buNone/>
              <a:tabLst>
                <a:tab pos="0" algn="l"/>
              </a:tabLst>
            </a:pPr>
            <a:r>
              <a:rPr lang="en-US" sz="3600" b="0" strike="noStrike" spc="-1">
                <a:solidFill>
                  <a:srgbClr val="000000"/>
                </a:solidFill>
                <a:latin typeface="Arial"/>
                <a:ea typeface="Arial"/>
              </a:rPr>
              <a:t>Title Text</a:t>
            </a:r>
            <a:endParaRPr lang="en-US" sz="3600" b="0" strike="noStrike" spc="-1">
              <a:solidFill>
                <a:srgbClr val="000000"/>
              </a:solidFill>
              <a:latin typeface="Arial"/>
            </a:endParaRPr>
          </a:p>
        </p:txBody>
      </p:sp>
      <p:sp>
        <p:nvSpPr>
          <p:cNvPr id="30" name="PlaceHolder 2"/>
          <p:cNvSpPr>
            <a:spLocks noGrp="1"/>
          </p:cNvSpPr>
          <p:nvPr>
            <p:ph type="sldNum" idx="7"/>
          </p:nvPr>
        </p:nvSpPr>
        <p:spPr>
          <a:xfrm>
            <a:off x="8684280" y="3276720"/>
            <a:ext cx="336600" cy="316620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rgbClr val="585858"/>
                </a:solidFill>
                <a:latin typeface="Arial"/>
                <a:ea typeface="Arial"/>
              </a:defRPr>
            </a:lvl1pPr>
          </a:lstStyle>
          <a:p>
            <a:pPr indent="0" algn="r" defTabSz="914400">
              <a:lnSpc>
                <a:spcPct val="100000"/>
              </a:lnSpc>
              <a:buNone/>
              <a:tabLst>
                <a:tab pos="0" algn="l"/>
              </a:tabLst>
            </a:pPr>
            <a:fld id="{D73BD718-6E25-42F7-BC31-9C46DBA5B8A4}" type="slidenum">
              <a:rPr lang="en-US" sz="1000" b="0" strike="noStrike" spc="-1">
                <a:solidFill>
                  <a:srgbClr val="585858"/>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Autofit/>
          </a:bodyPr>
          <a:lstStyle/>
          <a:p>
            <a:pPr indent="0" defTabSz="914400">
              <a:lnSpc>
                <a:spcPct val="100000"/>
              </a:lnSpc>
              <a:buNone/>
              <a:tabLst>
                <a:tab pos="0" algn="l"/>
              </a:tabLst>
            </a:pPr>
            <a:r>
              <a:rPr lang="en-US" sz="2800" b="0" strike="noStrike" spc="-1">
                <a:solidFill>
                  <a:srgbClr val="000000"/>
                </a:solidFill>
                <a:latin typeface="Arial"/>
                <a:ea typeface="Arial"/>
              </a:rPr>
              <a:t>Title Text</a:t>
            </a:r>
            <a:endParaRPr lang="en-US" sz="2800" b="0" strike="noStrike" spc="-1">
              <a:solidFill>
                <a:srgbClr val="000000"/>
              </a:solidFill>
              <a:latin typeface="Arial"/>
            </a:endParaRPr>
          </a:p>
        </p:txBody>
      </p:sp>
      <p:sp>
        <p:nvSpPr>
          <p:cNvPr id="34" name="PlaceHolder 2"/>
          <p:cNvSpPr>
            <a:spLocks noGrp="1"/>
          </p:cNvSpPr>
          <p:nvPr>
            <p:ph type="sldNum" idx="8"/>
          </p:nvPr>
        </p:nvSpPr>
        <p:spPr>
          <a:xfrm>
            <a:off x="8684280" y="3276720"/>
            <a:ext cx="336600" cy="316620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rgbClr val="585858"/>
                </a:solidFill>
                <a:latin typeface="Arial"/>
                <a:ea typeface="Arial"/>
              </a:defRPr>
            </a:lvl1pPr>
          </a:lstStyle>
          <a:p>
            <a:pPr indent="0" algn="r" defTabSz="914400">
              <a:lnSpc>
                <a:spcPct val="100000"/>
              </a:lnSpc>
              <a:buNone/>
              <a:tabLst>
                <a:tab pos="0" algn="l"/>
              </a:tabLst>
            </a:pPr>
            <a:fld id="{5FE97423-2F46-4EB6-BE0A-6EB2D39CEFC1}" type="slidenum">
              <a:rPr lang="en-US" sz="1000" b="0" strike="noStrike" spc="-1">
                <a:solidFill>
                  <a:srgbClr val="585858"/>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311760" y="555480"/>
            <a:ext cx="2807640" cy="755280"/>
          </a:xfrm>
          <a:prstGeom prst="rect">
            <a:avLst/>
          </a:prstGeom>
          <a:noFill/>
          <a:ln w="12600">
            <a:noFill/>
          </a:ln>
        </p:spPr>
        <p:txBody>
          <a:bodyPr lIns="91440" tIns="91440" rIns="91440" bIns="91440" anchor="b">
            <a:noAutofit/>
          </a:bodyPr>
          <a:lstStyle/>
          <a:p>
            <a:pPr indent="0" defTabSz="914400">
              <a:lnSpc>
                <a:spcPct val="100000"/>
              </a:lnSpc>
              <a:buNone/>
              <a:tabLst>
                <a:tab pos="0" algn="l"/>
              </a:tabLst>
            </a:pPr>
            <a:r>
              <a:rPr lang="en-US" sz="2400" b="0" strike="noStrike" spc="-1">
                <a:solidFill>
                  <a:srgbClr val="000000"/>
                </a:solidFill>
                <a:latin typeface="Arial"/>
                <a:ea typeface="Arial"/>
              </a:rPr>
              <a:t>Title Text</a:t>
            </a:r>
            <a:endParaRPr lang="en-US" sz="2400" b="0" strike="noStrike" spc="-1">
              <a:solidFill>
                <a:srgbClr val="000000"/>
              </a:solidFill>
              <a:latin typeface="Arial"/>
            </a:endParaRPr>
          </a:p>
        </p:txBody>
      </p:sp>
      <p:sp>
        <p:nvSpPr>
          <p:cNvPr id="38" name="PlaceHolder 2"/>
          <p:cNvSpPr>
            <a:spLocks noGrp="1"/>
          </p:cNvSpPr>
          <p:nvPr>
            <p:ph type="body"/>
          </p:nvPr>
        </p:nvSpPr>
        <p:spPr>
          <a:xfrm>
            <a:off x="311760" y="1389600"/>
            <a:ext cx="2807640" cy="3179160"/>
          </a:xfrm>
          <a:prstGeom prst="rect">
            <a:avLst/>
          </a:prstGeom>
          <a:noFill/>
          <a:ln w="12600">
            <a:noFill/>
          </a:ln>
        </p:spPr>
        <p:txBody>
          <a:bodyPr lIns="91440" tIns="91440" rIns="91440" bIns="91440" anchor="t">
            <a:noAutofit/>
          </a:bodyPr>
          <a:lstStyle/>
          <a:p>
            <a:pPr marL="457200" indent="-304920" defTabSz="914400">
              <a:lnSpc>
                <a:spcPct val="115000"/>
              </a:lnSpc>
              <a:buClr>
                <a:srgbClr val="585858"/>
              </a:buClr>
              <a:buFont typeface="Arial"/>
              <a:buChar char="●"/>
            </a:pPr>
            <a:r>
              <a:rPr lang="en-US" sz="1200" b="0" strike="noStrike" spc="-1">
                <a:solidFill>
                  <a:srgbClr val="585858"/>
                </a:solidFill>
                <a:latin typeface="Arial"/>
                <a:ea typeface="Arial"/>
              </a:rPr>
              <a:t>Body Level One</a:t>
            </a:r>
            <a:endParaRPr lang="en-US" sz="1200" b="0" strike="noStrike" spc="-1">
              <a:solidFill>
                <a:srgbClr val="585858"/>
              </a:solidFill>
              <a:latin typeface="Arial"/>
            </a:endParaRPr>
          </a:p>
          <a:p>
            <a:pPr marL="914400" lvl="1" indent="-304920" defTabSz="914400">
              <a:lnSpc>
                <a:spcPct val="115000"/>
              </a:lnSpc>
              <a:buClr>
                <a:srgbClr val="585858"/>
              </a:buClr>
              <a:buFont typeface="Arial"/>
              <a:buChar char="○"/>
            </a:pPr>
            <a:r>
              <a:rPr lang="en-US" sz="1200" b="0" strike="noStrike" spc="-1">
                <a:solidFill>
                  <a:srgbClr val="585858"/>
                </a:solidFill>
                <a:latin typeface="Arial"/>
                <a:ea typeface="Arial"/>
              </a:rPr>
              <a:t>Body Level Two</a:t>
            </a:r>
            <a:endParaRPr lang="en-US" sz="1200" b="0" strike="noStrike" spc="-1">
              <a:solidFill>
                <a:srgbClr val="585858"/>
              </a:solidFill>
              <a:latin typeface="Arial"/>
            </a:endParaRPr>
          </a:p>
          <a:p>
            <a:pPr marL="1371600" lvl="2" indent="-304920" defTabSz="914400">
              <a:lnSpc>
                <a:spcPct val="115000"/>
              </a:lnSpc>
              <a:buClr>
                <a:srgbClr val="585858"/>
              </a:buClr>
              <a:buFont typeface="Arial"/>
              <a:buChar char="■"/>
            </a:pPr>
            <a:r>
              <a:rPr lang="en-US" sz="1200" b="0" strike="noStrike" spc="-1">
                <a:solidFill>
                  <a:srgbClr val="585858"/>
                </a:solidFill>
                <a:latin typeface="Arial"/>
                <a:ea typeface="Arial"/>
              </a:rPr>
              <a:t>Body Level Three</a:t>
            </a:r>
            <a:endParaRPr lang="en-US" sz="1200" b="0" strike="noStrike" spc="-1">
              <a:solidFill>
                <a:srgbClr val="585858"/>
              </a:solidFill>
              <a:latin typeface="Arial"/>
            </a:endParaRPr>
          </a:p>
          <a:p>
            <a:pPr marL="1828800" lvl="3" indent="-304920" defTabSz="914400">
              <a:lnSpc>
                <a:spcPct val="115000"/>
              </a:lnSpc>
              <a:buClr>
                <a:srgbClr val="585858"/>
              </a:buClr>
              <a:buFont typeface="Arial"/>
              <a:buChar char="●"/>
            </a:pPr>
            <a:r>
              <a:rPr lang="en-US" sz="1200" b="0" strike="noStrike" spc="-1">
                <a:solidFill>
                  <a:srgbClr val="585858"/>
                </a:solidFill>
                <a:latin typeface="Arial"/>
                <a:ea typeface="Arial"/>
              </a:rPr>
              <a:t>Body Level Four</a:t>
            </a:r>
            <a:endParaRPr lang="en-US" sz="1200" b="0" strike="noStrike" spc="-1">
              <a:solidFill>
                <a:srgbClr val="585858"/>
              </a:solidFill>
              <a:latin typeface="Arial"/>
            </a:endParaRPr>
          </a:p>
          <a:p>
            <a:pPr marL="2286000" lvl="4" indent="-304920" defTabSz="914400">
              <a:lnSpc>
                <a:spcPct val="115000"/>
              </a:lnSpc>
              <a:buClr>
                <a:srgbClr val="585858"/>
              </a:buClr>
              <a:buFont typeface="Arial"/>
              <a:buChar char="○"/>
            </a:pPr>
            <a:r>
              <a:rPr lang="en-US" sz="1200" b="0" strike="noStrike" spc="-1">
                <a:solidFill>
                  <a:srgbClr val="585858"/>
                </a:solidFill>
                <a:latin typeface="Arial"/>
                <a:ea typeface="Arial"/>
              </a:rPr>
              <a:t>Body Level Five</a:t>
            </a:r>
            <a:endParaRPr lang="en-US" sz="1200" b="0" strike="noStrike" spc="-1">
              <a:solidFill>
                <a:srgbClr val="585858"/>
              </a:solidFill>
              <a:latin typeface="Arial"/>
            </a:endParaRPr>
          </a:p>
        </p:txBody>
      </p:sp>
      <p:sp>
        <p:nvSpPr>
          <p:cNvPr id="39" name="PlaceHolder 3"/>
          <p:cNvSpPr>
            <a:spLocks noGrp="1"/>
          </p:cNvSpPr>
          <p:nvPr>
            <p:ph type="sldNum" idx="9"/>
          </p:nvPr>
        </p:nvSpPr>
        <p:spPr>
          <a:xfrm>
            <a:off x="8684280" y="3276720"/>
            <a:ext cx="336600" cy="3166200"/>
          </a:xfrm>
          <a:prstGeom prst="rect">
            <a:avLst/>
          </a:prstGeom>
          <a:noFill/>
          <a:ln w="12600">
            <a:noFill/>
          </a:ln>
        </p:spPr>
        <p:txBody>
          <a:bodyPr lIns="91440" tIns="91440" rIns="91440" bIns="91440" anchor="ctr">
            <a:noAutofit/>
          </a:bodyPr>
          <a:lstStyle>
            <a:lvl1pPr indent="0" algn="r" defTabSz="914400">
              <a:lnSpc>
                <a:spcPct val="100000"/>
              </a:lnSpc>
              <a:buNone/>
              <a:tabLst>
                <a:tab pos="0" algn="l"/>
              </a:tabLst>
              <a:defRPr lang="en-US" sz="1000" b="0" strike="noStrike" spc="-1">
                <a:solidFill>
                  <a:srgbClr val="585858"/>
                </a:solidFill>
                <a:latin typeface="Arial"/>
                <a:ea typeface="Arial"/>
              </a:defRPr>
            </a:lvl1pPr>
          </a:lstStyle>
          <a:p>
            <a:pPr indent="0" algn="r" defTabSz="914400">
              <a:lnSpc>
                <a:spcPct val="100000"/>
              </a:lnSpc>
              <a:buNone/>
              <a:tabLst>
                <a:tab pos="0" algn="l"/>
              </a:tabLst>
            </a:pPr>
            <a:fld id="{F69890DC-6B5E-4939-9D61-29669CEB9EC0}" type="slidenum">
              <a:rPr lang="en-US" sz="1000" b="0" strike="noStrike" spc="-1">
                <a:solidFill>
                  <a:srgbClr val="585858"/>
                </a:solidFill>
                <a:latin typeface="Arial"/>
                <a:ea typeface="Arial"/>
              </a:rPr>
              <a:t>‹#›</a:t>
            </a:fld>
            <a:endParaRPr lang="en-US" sz="10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311760" y="230400"/>
            <a:ext cx="8520120" cy="2052360"/>
          </a:xfrm>
          <a:prstGeom prst="rect">
            <a:avLst/>
          </a:prstGeom>
          <a:noFill/>
          <a:ln w="12600">
            <a:noFill/>
          </a:ln>
        </p:spPr>
        <p:txBody>
          <a:bodyPr lIns="91440" tIns="91440" rIns="91440" bIns="91440" anchor="b">
            <a:noAutofit/>
          </a:bodyPr>
          <a:lstStyle/>
          <a:p>
            <a:pPr indent="0" algn="ctr" defTabSz="914400">
              <a:lnSpc>
                <a:spcPct val="100000"/>
              </a:lnSpc>
              <a:buNone/>
              <a:tabLst>
                <a:tab pos="0" algn="l"/>
              </a:tabLst>
            </a:pPr>
            <a:r>
              <a:rPr lang="en-US" sz="5200" b="0" strike="noStrike" spc="-1" dirty="0">
                <a:solidFill>
                  <a:srgbClr val="000000"/>
                </a:solidFill>
                <a:latin typeface="Arial"/>
                <a:ea typeface="Arial"/>
              </a:rPr>
              <a:t>CS 6476 Project 2</a:t>
            </a:r>
            <a:endParaRPr lang="en-US" sz="5200" b="0" strike="noStrike" spc="-1" dirty="0">
              <a:solidFill>
                <a:srgbClr val="000000"/>
              </a:solidFill>
              <a:latin typeface="Arial"/>
            </a:endParaRPr>
          </a:p>
        </p:txBody>
      </p:sp>
      <p:sp>
        <p:nvSpPr>
          <p:cNvPr id="120" name="PlaceHolder 2"/>
          <p:cNvSpPr>
            <a:spLocks noGrp="1"/>
          </p:cNvSpPr>
          <p:nvPr>
            <p:ph/>
          </p:nvPr>
        </p:nvSpPr>
        <p:spPr>
          <a:xfrm>
            <a:off x="311760" y="2320200"/>
            <a:ext cx="8520120" cy="1797120"/>
          </a:xfrm>
          <a:prstGeom prst="rect">
            <a:avLst/>
          </a:prstGeom>
          <a:noFill/>
          <a:ln w="12600">
            <a:noFill/>
          </a:ln>
        </p:spPr>
        <p:txBody>
          <a:bodyPr lIns="91440" tIns="91440" rIns="91440" bIns="91440" anchor="t">
            <a:noAutofit/>
          </a:bodyPr>
          <a:lstStyle/>
          <a:p>
            <a:pPr indent="0" algn="ctr" defTabSz="914400">
              <a:lnSpc>
                <a:spcPct val="90000"/>
              </a:lnSpc>
              <a:buNone/>
              <a:tabLst>
                <a:tab pos="0" algn="l"/>
              </a:tabLst>
            </a:pPr>
            <a:r>
              <a:rPr lang="en-US" sz="2800" b="0" strike="noStrike" spc="-1" dirty="0">
                <a:solidFill>
                  <a:srgbClr val="585858"/>
                </a:solidFill>
                <a:latin typeface="Arial"/>
              </a:rPr>
              <a:t>Venkata </a:t>
            </a:r>
            <a:r>
              <a:rPr lang="en-US" sz="2800" b="0" strike="noStrike" spc="-1" dirty="0" err="1">
                <a:solidFill>
                  <a:srgbClr val="585858"/>
                </a:solidFill>
                <a:latin typeface="Arial"/>
              </a:rPr>
              <a:t>Aashutosh</a:t>
            </a:r>
            <a:r>
              <a:rPr lang="en-US" sz="2800" b="0" strike="noStrike" spc="-1" dirty="0">
                <a:solidFill>
                  <a:srgbClr val="585858"/>
                </a:solidFill>
                <a:latin typeface="Arial"/>
              </a:rPr>
              <a:t> </a:t>
            </a:r>
            <a:r>
              <a:rPr lang="en-US" sz="2800" b="0" strike="noStrike" spc="-1" dirty="0" err="1">
                <a:solidFill>
                  <a:srgbClr val="585858"/>
                </a:solidFill>
                <a:latin typeface="Arial"/>
              </a:rPr>
              <a:t>Aripirala</a:t>
            </a:r>
            <a:endParaRPr lang="en-US" sz="2800" b="0" strike="noStrike" spc="-1" dirty="0">
              <a:solidFill>
                <a:srgbClr val="585858"/>
              </a:solidFill>
              <a:latin typeface="Arial"/>
            </a:endParaRPr>
          </a:p>
          <a:p>
            <a:pPr indent="0" algn="ctr" defTabSz="914400">
              <a:lnSpc>
                <a:spcPct val="90000"/>
              </a:lnSpc>
              <a:buNone/>
              <a:tabLst>
                <a:tab pos="0" algn="l"/>
              </a:tabLst>
            </a:pPr>
            <a:r>
              <a:rPr lang="en-US" sz="2800" b="0" strike="noStrike" spc="-1" dirty="0">
                <a:solidFill>
                  <a:srgbClr val="585858"/>
                </a:solidFill>
                <a:latin typeface="Arial"/>
                <a:ea typeface="Arial"/>
              </a:rPr>
              <a:t>av84@gatech.edu</a:t>
            </a:r>
            <a:endParaRPr lang="en-US" sz="2800" b="0" strike="noStrike" spc="-1" dirty="0">
              <a:solidFill>
                <a:srgbClr val="585858"/>
              </a:solidFill>
              <a:latin typeface="Arial"/>
            </a:endParaRPr>
          </a:p>
          <a:p>
            <a:pPr indent="0" algn="ctr" defTabSz="914400">
              <a:lnSpc>
                <a:spcPct val="90000"/>
              </a:lnSpc>
              <a:buNone/>
              <a:tabLst>
                <a:tab pos="0" algn="l"/>
              </a:tabLst>
            </a:pPr>
            <a:r>
              <a:rPr lang="en-US" sz="2800" b="0" strike="noStrike" spc="-1" dirty="0">
                <a:solidFill>
                  <a:srgbClr val="585858"/>
                </a:solidFill>
                <a:latin typeface="Arial"/>
                <a:ea typeface="Arial"/>
              </a:rPr>
              <a:t>av84</a:t>
            </a:r>
            <a:endParaRPr lang="en-US" sz="2800" b="0" strike="noStrike" spc="-1" dirty="0">
              <a:solidFill>
                <a:srgbClr val="585858"/>
              </a:solidFill>
              <a:latin typeface="Arial"/>
            </a:endParaRPr>
          </a:p>
          <a:p>
            <a:pPr indent="0" algn="ctr" defTabSz="914400">
              <a:lnSpc>
                <a:spcPct val="90000"/>
              </a:lnSpc>
              <a:buNone/>
              <a:tabLst>
                <a:tab pos="0" algn="l"/>
              </a:tabLst>
            </a:pPr>
            <a:r>
              <a:rPr lang="en-US" sz="2800" b="0" strike="noStrike" spc="-1" dirty="0">
                <a:solidFill>
                  <a:srgbClr val="585858"/>
                </a:solidFill>
                <a:latin typeface="Arial"/>
                <a:ea typeface="Arial"/>
              </a:rPr>
              <a:t>904173725</a:t>
            </a:r>
            <a:endParaRPr lang="en-US" sz="2800" b="0" strike="noStrike" spc="-1" dirty="0">
              <a:solidFill>
                <a:srgbClr val="585858"/>
              </a:solidFill>
              <a:latin typeface="Arial"/>
            </a:endParaRPr>
          </a:p>
        </p:txBody>
      </p:sp>
      <p:sp>
        <p:nvSpPr>
          <p:cNvPr id="2" name="文本框 1">
            <a:extLst>
              <a:ext uri="{FF2B5EF4-FFF2-40B4-BE49-F238E27FC236}">
                <a16:creationId xmlns:a16="http://schemas.microsoft.com/office/drawing/2014/main" id="{9C8E1E0F-B8C5-CD10-B9B0-22480E78C574}"/>
              </a:ext>
            </a:extLst>
          </p:cNvPr>
          <p:cNvSpPr txBox="1"/>
          <p:nvPr/>
        </p:nvSpPr>
        <p:spPr>
          <a:xfrm>
            <a:off x="450109" y="56251"/>
            <a:ext cx="8243422" cy="120032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28600" indent="-228600" algn="ctr" defTabSz="914400">
              <a:lnSpc>
                <a:spcPct val="100000"/>
              </a:lnSpc>
              <a:spcBef>
                <a:spcPts val="1001"/>
              </a:spcBef>
              <a:tabLst>
                <a:tab pos="0" algn="l"/>
              </a:tabLst>
            </a:pPr>
            <a:r>
              <a:rPr lang="en-US" altLang="zh-CN" sz="1800" b="0" u="none" strike="noStrike" dirty="0">
                <a:solidFill>
                  <a:srgbClr val="C9211E"/>
                </a:solidFill>
                <a:uFillTx/>
                <a:latin typeface="Arial"/>
                <a:ea typeface="Arial"/>
              </a:rPr>
              <a:t>Warning: Do not delete slides.</a:t>
            </a:r>
            <a:br>
              <a:rPr lang="en-US" altLang="zh-CN" sz="1800" dirty="0"/>
            </a:br>
            <a:r>
              <a:rPr lang="en-US" altLang="zh-CN" sz="1800" b="1" u="none" strike="noStrike" dirty="0">
                <a:solidFill>
                  <a:srgbClr val="C9211E"/>
                </a:solidFill>
                <a:uFillTx/>
                <a:latin typeface="Arial"/>
                <a:ea typeface="Arial"/>
              </a:rPr>
              <a:t>This includes extra credit slides and any problems you do not complete</a:t>
            </a:r>
            <a:r>
              <a:rPr lang="en-US" altLang="zh-CN" sz="1800" b="0" u="none" strike="noStrike" dirty="0">
                <a:solidFill>
                  <a:srgbClr val="C9211E"/>
                </a:solidFill>
                <a:uFillTx/>
                <a:latin typeface="Arial"/>
                <a:ea typeface="Arial"/>
              </a:rPr>
              <a:t>. </a:t>
            </a:r>
            <a:r>
              <a:rPr lang="en-US" altLang="zh-CN" sz="1800" b="1" u="none" strike="noStrike" dirty="0">
                <a:solidFill>
                  <a:srgbClr val="C9211E"/>
                </a:solidFill>
                <a:uFillTx/>
                <a:latin typeface="Arial"/>
                <a:ea typeface="Arial"/>
              </a:rPr>
              <a:t>All problems, including extra credit, must be assigned to a slide on </a:t>
            </a:r>
            <a:r>
              <a:rPr lang="en-US" altLang="zh-CN" sz="1800" b="1" u="none" strike="noStrike" dirty="0" err="1">
                <a:solidFill>
                  <a:srgbClr val="C9211E"/>
                </a:solidFill>
                <a:uFillTx/>
                <a:latin typeface="Arial"/>
                <a:ea typeface="Arial"/>
              </a:rPr>
              <a:t>Gradescope</a:t>
            </a:r>
            <a:r>
              <a:rPr lang="en-US" altLang="zh-CN" sz="1800" b="0" u="none" strike="noStrike" dirty="0">
                <a:solidFill>
                  <a:srgbClr val="C9211E"/>
                </a:solidFill>
                <a:uFillTx/>
                <a:latin typeface="Arial"/>
                <a:ea typeface="Arial"/>
              </a:rPr>
              <a:t>.  Failure to follow this will result in a penalty.</a:t>
            </a:r>
            <a:endParaRPr lang="en-US" altLang="zh-CN" sz="1800" b="0" u="none" strike="noStrike" dirty="0">
              <a:solidFill>
                <a:srgbClr val="000000"/>
              </a:solidFill>
              <a:uFillTx/>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311759" y="291330"/>
            <a:ext cx="8520120" cy="572400"/>
          </a:xfrm>
          <a:prstGeom prst="rect">
            <a:avLst/>
          </a:prstGeom>
          <a:noFill/>
          <a:ln w="12600">
            <a:noFill/>
          </a:ln>
        </p:spPr>
        <p:txBody>
          <a:bodyPr lIns="91440" tIns="91440" rIns="91440" bIns="91440" anchor="t">
            <a:noAutofit/>
          </a:bodyPr>
          <a:lstStyle/>
          <a:p>
            <a:pPr indent="0" defTabSz="877680">
              <a:lnSpc>
                <a:spcPct val="100000"/>
              </a:lnSpc>
              <a:buNone/>
              <a:tabLst>
                <a:tab pos="0" algn="l"/>
              </a:tabLst>
            </a:pPr>
            <a:r>
              <a:rPr lang="en-US" sz="2300" b="0" strike="noStrike" spc="-1" dirty="0">
                <a:solidFill>
                  <a:srgbClr val="000000"/>
                </a:solidFill>
                <a:latin typeface="Arial"/>
                <a:ea typeface="Arial"/>
              </a:rPr>
              <a:t>Part 2: Feature matching</a:t>
            </a:r>
            <a:endParaRPr lang="en-US" sz="2300" b="0" strike="noStrike" spc="-1" dirty="0">
              <a:solidFill>
                <a:srgbClr val="000000"/>
              </a:solidFill>
              <a:latin typeface="Arial"/>
            </a:endParaRPr>
          </a:p>
        </p:txBody>
      </p:sp>
      <p:sp>
        <p:nvSpPr>
          <p:cNvPr id="141" name="PlaceHolder 2"/>
          <p:cNvSpPr>
            <a:spLocks noGrp="1"/>
          </p:cNvSpPr>
          <p:nvPr>
            <p:ph/>
          </p:nvPr>
        </p:nvSpPr>
        <p:spPr>
          <a:xfrm>
            <a:off x="312121" y="86373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0" strike="noStrike" spc="-1" dirty="0">
                <a:solidFill>
                  <a:srgbClr val="585858"/>
                </a:solidFill>
                <a:latin typeface="Arial"/>
                <a:ea typeface="Arial"/>
              </a:rPr>
              <a:t>[insert visualization of matches (with green/red lines for correct/incorrect correspondences) for Notre Dame image pair from proj2.ipynb here</a:t>
            </a:r>
            <a:r>
              <a:rPr lang="en-US" sz="1400" spc="-1" dirty="0">
                <a:solidFill>
                  <a:srgbClr val="585858"/>
                </a:solidFill>
                <a:latin typeface="Arial"/>
                <a:ea typeface="Arial"/>
              </a:rPr>
              <a:t>]</a:t>
            </a:r>
            <a:endParaRPr lang="en-US" sz="1400" b="0" strike="noStrike" spc="-1" dirty="0">
              <a:solidFill>
                <a:srgbClr val="585858"/>
              </a:solidFill>
              <a:latin typeface="Arial"/>
            </a:endParaRPr>
          </a:p>
          <a:p>
            <a:pPr indent="0" defTabSz="914400">
              <a:lnSpc>
                <a:spcPct val="115000"/>
              </a:lnSpc>
              <a:buNone/>
              <a:tabLst>
                <a:tab pos="0" algn="l"/>
              </a:tabLst>
            </a:pPr>
            <a:endParaRPr lang="en-US" sz="1400" b="0" strike="noStrike" spc="-1" dirty="0">
              <a:solidFill>
                <a:srgbClr val="585858"/>
              </a:solidFill>
              <a:latin typeface="Arial"/>
            </a:endParaRPr>
          </a:p>
          <a:p>
            <a:pPr indent="0" defTabSz="914400">
              <a:lnSpc>
                <a:spcPct val="115000"/>
              </a:lnSpc>
              <a:buNone/>
              <a:tabLst>
                <a:tab pos="0" algn="l"/>
              </a:tabLst>
            </a:pPr>
            <a:endParaRPr lang="en-US" sz="1400" b="0" strike="noStrike" spc="-1" dirty="0">
              <a:solidFill>
                <a:srgbClr val="585858"/>
              </a:solidFill>
              <a:latin typeface="Arial"/>
            </a:endParaRPr>
          </a:p>
          <a:p>
            <a:pPr indent="0" defTabSz="914400">
              <a:lnSpc>
                <a:spcPct val="115000"/>
              </a:lnSpc>
              <a:buNone/>
              <a:tabLst>
                <a:tab pos="0" algn="l"/>
              </a:tabLst>
            </a:pPr>
            <a:endParaRPr lang="en-US" sz="1400" b="0" strike="noStrike" spc="-1" dirty="0">
              <a:solidFill>
                <a:srgbClr val="585858"/>
              </a:solidFill>
              <a:latin typeface="Arial"/>
            </a:endParaRPr>
          </a:p>
          <a:p>
            <a:pPr indent="0" defTabSz="914400">
              <a:lnSpc>
                <a:spcPct val="115000"/>
              </a:lnSpc>
              <a:buNone/>
              <a:tabLst>
                <a:tab pos="0" algn="l"/>
              </a:tabLst>
            </a:pPr>
            <a:endParaRPr lang="en-US" sz="1400" b="0" strike="noStrike" spc="-1" dirty="0">
              <a:solidFill>
                <a:srgbClr val="585858"/>
              </a:solidFill>
              <a:latin typeface="Arial"/>
            </a:endParaRPr>
          </a:p>
          <a:p>
            <a:pPr indent="0" defTabSz="914400">
              <a:lnSpc>
                <a:spcPct val="115000"/>
              </a:lnSpc>
              <a:buNone/>
              <a:tabLst>
                <a:tab pos="0" algn="l"/>
              </a:tabLst>
            </a:pPr>
            <a:endParaRPr lang="en-US" sz="1400" b="0" strike="noStrike" spc="-1" dirty="0">
              <a:solidFill>
                <a:srgbClr val="585858"/>
              </a:solidFill>
              <a:latin typeface="Arial"/>
            </a:endParaRPr>
          </a:p>
          <a:p>
            <a:pPr indent="0" defTabSz="914400">
              <a:lnSpc>
                <a:spcPct val="115000"/>
              </a:lnSpc>
              <a:buNone/>
              <a:tabLst>
                <a:tab pos="0" algn="l"/>
              </a:tabLst>
            </a:pPr>
            <a:endParaRPr lang="en-US" sz="1400" b="0" strike="noStrike" spc="-1" dirty="0">
              <a:solidFill>
                <a:srgbClr val="585858"/>
              </a:solidFill>
              <a:latin typeface="Arial"/>
            </a:endParaRPr>
          </a:p>
          <a:p>
            <a:pPr indent="0" defTabSz="914400">
              <a:lnSpc>
                <a:spcPct val="115000"/>
              </a:lnSpc>
              <a:buNone/>
              <a:tabLst>
                <a:tab pos="0" algn="l"/>
              </a:tabLst>
            </a:pPr>
            <a:endParaRPr lang="en-US" sz="1400" b="0" strike="noStrike" spc="-1" dirty="0">
              <a:solidFill>
                <a:srgbClr val="585858"/>
              </a:solidFill>
              <a:latin typeface="Arial"/>
            </a:endParaRPr>
          </a:p>
          <a:p>
            <a:pPr indent="0" defTabSz="914400">
              <a:lnSpc>
                <a:spcPct val="115000"/>
              </a:lnSpc>
              <a:buNone/>
              <a:tabLst>
                <a:tab pos="0" algn="l"/>
              </a:tabLst>
            </a:pPr>
            <a:endParaRPr lang="en-US" sz="1400" b="0" strike="noStrike" spc="-1" dirty="0">
              <a:solidFill>
                <a:srgbClr val="585858"/>
              </a:solidFill>
              <a:latin typeface="Arial"/>
            </a:endParaRPr>
          </a:p>
          <a:p>
            <a:pPr indent="0" defTabSz="914400">
              <a:lnSpc>
                <a:spcPct val="115000"/>
              </a:lnSpc>
              <a:buNone/>
              <a:tabLst>
                <a:tab pos="0" algn="l"/>
              </a:tabLst>
            </a:pPr>
            <a:endParaRPr lang="en-US" sz="1400" b="0" strike="noStrike" spc="-1" dirty="0">
              <a:solidFill>
                <a:srgbClr val="585858"/>
              </a:solidFill>
              <a:latin typeface="Arial"/>
              <a:ea typeface="Arial"/>
            </a:endParaRPr>
          </a:p>
          <a:p>
            <a:pPr indent="0" defTabSz="914400">
              <a:lnSpc>
                <a:spcPct val="115000"/>
              </a:lnSpc>
              <a:buNone/>
              <a:tabLst>
                <a:tab pos="0" algn="l"/>
              </a:tabLst>
            </a:pPr>
            <a:endParaRPr lang="en-US" sz="1400" spc="-1" dirty="0">
              <a:solidFill>
                <a:srgbClr val="585858"/>
              </a:solidFill>
              <a:latin typeface="Arial"/>
              <a:ea typeface="Arial"/>
            </a:endParaRPr>
          </a:p>
          <a:p>
            <a:pPr indent="0" defTabSz="914400">
              <a:lnSpc>
                <a:spcPct val="115000"/>
              </a:lnSpc>
              <a:buNone/>
              <a:tabLst>
                <a:tab pos="0" algn="l"/>
              </a:tabLst>
            </a:pPr>
            <a:endParaRPr lang="en-US" sz="1400" b="0" strike="noStrike" spc="-1" dirty="0">
              <a:solidFill>
                <a:srgbClr val="585858"/>
              </a:solidFill>
              <a:latin typeface="Arial"/>
              <a:ea typeface="Arial"/>
            </a:endParaRPr>
          </a:p>
          <a:p>
            <a:pPr indent="0" defTabSz="914400">
              <a:lnSpc>
                <a:spcPct val="115000"/>
              </a:lnSpc>
              <a:buNone/>
              <a:tabLst>
                <a:tab pos="0" algn="l"/>
              </a:tabLst>
            </a:pPr>
            <a:r>
              <a:rPr lang="en-US" sz="1400" b="0" strike="noStrike" spc="-1" dirty="0">
                <a:solidFill>
                  <a:srgbClr val="585858"/>
                </a:solidFill>
                <a:latin typeface="Arial"/>
                <a:ea typeface="Arial"/>
              </a:rPr>
              <a:t># matches (out of 100): [</a:t>
            </a:r>
            <a:r>
              <a:rPr lang="en-US" sz="1400" b="0" strike="noStrike" spc="-1" dirty="0">
                <a:solidFill>
                  <a:srgbClr val="002060"/>
                </a:solidFill>
                <a:latin typeface="Arial"/>
                <a:ea typeface="Arial"/>
              </a:rPr>
              <a:t>110</a:t>
            </a:r>
            <a:r>
              <a:rPr lang="en-US" sz="1400" b="0" strike="noStrike" spc="-1" dirty="0">
                <a:solidFill>
                  <a:srgbClr val="585858"/>
                </a:solidFill>
                <a:latin typeface="Arial"/>
                <a:ea typeface="Arial"/>
              </a:rPr>
              <a:t>]</a:t>
            </a:r>
            <a:endParaRPr lang="en-US" sz="1400" b="0" strike="noStrike" spc="-1" dirty="0">
              <a:solidFill>
                <a:srgbClr val="585858"/>
              </a:solidFill>
              <a:latin typeface="Arial"/>
            </a:endParaRPr>
          </a:p>
          <a:p>
            <a:pPr indent="0" defTabSz="914400">
              <a:lnSpc>
                <a:spcPct val="115000"/>
              </a:lnSpc>
              <a:buNone/>
              <a:tabLst>
                <a:tab pos="0" algn="l"/>
              </a:tabLst>
            </a:pPr>
            <a:r>
              <a:rPr lang="en-US" sz="1400" b="0" strike="noStrike" spc="-1" dirty="0">
                <a:solidFill>
                  <a:srgbClr val="585858"/>
                </a:solidFill>
                <a:latin typeface="Arial"/>
                <a:ea typeface="Arial"/>
              </a:rPr>
              <a:t>Accuracy: [</a:t>
            </a:r>
            <a:r>
              <a:rPr lang="en-US" sz="1400" b="0" strike="noStrike" spc="-1" dirty="0">
                <a:solidFill>
                  <a:srgbClr val="002060"/>
                </a:solidFill>
                <a:latin typeface="Arial"/>
                <a:ea typeface="Arial"/>
              </a:rPr>
              <a:t>0.754545</a:t>
            </a:r>
            <a:r>
              <a:rPr lang="en-US" sz="1400" b="0" strike="noStrike" spc="-1" dirty="0">
                <a:solidFill>
                  <a:srgbClr val="585858"/>
                </a:solidFill>
                <a:latin typeface="Arial"/>
                <a:ea typeface="Arial"/>
              </a:rPr>
              <a:t>]</a:t>
            </a:r>
          </a:p>
        </p:txBody>
      </p:sp>
      <p:sp>
        <p:nvSpPr>
          <p:cNvPr id="142" name="PlaceHolder 3"/>
          <p:cNvSpPr>
            <a:spLocks noGrp="1"/>
          </p:cNvSpPr>
          <p:nvPr>
            <p:ph/>
          </p:nvPr>
        </p:nvSpPr>
        <p:spPr>
          <a:xfrm>
            <a:off x="4832281" y="863730"/>
            <a:ext cx="409613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0" strike="noStrike" spc="-1" dirty="0">
                <a:solidFill>
                  <a:srgbClr val="585858"/>
                </a:solidFill>
                <a:latin typeface="Arial"/>
                <a:ea typeface="Arial"/>
              </a:rPr>
              <a:t>[insert visualization of matches for Mt. Rushmore image pair from proj2.ipynb here]</a:t>
            </a:r>
            <a:endParaRPr lang="en-US" sz="1400" b="0" strike="noStrike" spc="-1" dirty="0">
              <a:solidFill>
                <a:srgbClr val="585858"/>
              </a:solidFill>
              <a:latin typeface="Arial"/>
            </a:endParaRPr>
          </a:p>
          <a:p>
            <a:pPr indent="0" defTabSz="914400">
              <a:lnSpc>
                <a:spcPct val="115000"/>
              </a:lnSpc>
              <a:buNone/>
              <a:tabLst>
                <a:tab pos="0" algn="l"/>
              </a:tabLst>
            </a:pPr>
            <a:endParaRPr lang="en-US" sz="1400" b="0" strike="noStrike" spc="-1" dirty="0">
              <a:solidFill>
                <a:srgbClr val="585858"/>
              </a:solidFill>
              <a:latin typeface="Arial"/>
            </a:endParaRPr>
          </a:p>
          <a:p>
            <a:pPr indent="0" defTabSz="914400">
              <a:lnSpc>
                <a:spcPct val="115000"/>
              </a:lnSpc>
              <a:buNone/>
              <a:tabLst>
                <a:tab pos="0" algn="l"/>
              </a:tabLst>
            </a:pPr>
            <a:endParaRPr lang="en-US" sz="1400" b="0" strike="noStrike" spc="-1" dirty="0">
              <a:solidFill>
                <a:srgbClr val="585858"/>
              </a:solidFill>
              <a:latin typeface="Arial"/>
            </a:endParaRPr>
          </a:p>
          <a:p>
            <a:pPr indent="0" defTabSz="914400">
              <a:lnSpc>
                <a:spcPct val="115000"/>
              </a:lnSpc>
              <a:buNone/>
              <a:tabLst>
                <a:tab pos="0" algn="l"/>
              </a:tabLst>
            </a:pPr>
            <a:endParaRPr lang="en-US" sz="1400" b="0" strike="noStrike" spc="-1" dirty="0">
              <a:solidFill>
                <a:srgbClr val="585858"/>
              </a:solidFill>
              <a:latin typeface="Arial"/>
            </a:endParaRPr>
          </a:p>
          <a:p>
            <a:pPr indent="0" defTabSz="914400">
              <a:lnSpc>
                <a:spcPct val="115000"/>
              </a:lnSpc>
              <a:buNone/>
              <a:tabLst>
                <a:tab pos="0" algn="l"/>
              </a:tabLst>
            </a:pPr>
            <a:endParaRPr lang="en-US" sz="1400" b="0" strike="noStrike" spc="-1" dirty="0">
              <a:solidFill>
                <a:srgbClr val="585858"/>
              </a:solidFill>
              <a:latin typeface="Arial"/>
            </a:endParaRPr>
          </a:p>
          <a:p>
            <a:pPr indent="0" defTabSz="914400">
              <a:lnSpc>
                <a:spcPct val="115000"/>
              </a:lnSpc>
              <a:buNone/>
              <a:tabLst>
                <a:tab pos="0" algn="l"/>
              </a:tabLst>
            </a:pPr>
            <a:endParaRPr lang="en-US" sz="1400" b="0" strike="noStrike" spc="-1" dirty="0">
              <a:solidFill>
                <a:srgbClr val="585858"/>
              </a:solidFill>
              <a:latin typeface="Arial"/>
            </a:endParaRPr>
          </a:p>
          <a:p>
            <a:pPr indent="0" defTabSz="914400">
              <a:lnSpc>
                <a:spcPct val="115000"/>
              </a:lnSpc>
              <a:buNone/>
              <a:tabLst>
                <a:tab pos="0" algn="l"/>
              </a:tabLst>
            </a:pPr>
            <a:endParaRPr lang="en-US" sz="1400" b="0" strike="noStrike" spc="-1" dirty="0">
              <a:solidFill>
                <a:srgbClr val="585858"/>
              </a:solidFill>
              <a:latin typeface="Arial"/>
            </a:endParaRPr>
          </a:p>
          <a:p>
            <a:pPr indent="0" defTabSz="914400">
              <a:lnSpc>
                <a:spcPct val="115000"/>
              </a:lnSpc>
              <a:buNone/>
              <a:tabLst>
                <a:tab pos="0" algn="l"/>
              </a:tabLst>
            </a:pPr>
            <a:endParaRPr lang="en-US" sz="1400" b="0" strike="noStrike" spc="-1" dirty="0">
              <a:solidFill>
                <a:srgbClr val="585858"/>
              </a:solidFill>
              <a:latin typeface="Arial"/>
            </a:endParaRPr>
          </a:p>
          <a:p>
            <a:pPr indent="0" defTabSz="914400">
              <a:lnSpc>
                <a:spcPct val="115000"/>
              </a:lnSpc>
              <a:buNone/>
              <a:tabLst>
                <a:tab pos="0" algn="l"/>
              </a:tabLst>
            </a:pPr>
            <a:endParaRPr lang="en-US" sz="1400" b="0" strike="noStrike" spc="-1" dirty="0">
              <a:solidFill>
                <a:srgbClr val="585858"/>
              </a:solidFill>
              <a:latin typeface="Arial"/>
            </a:endParaRPr>
          </a:p>
          <a:p>
            <a:pPr indent="0" defTabSz="914400">
              <a:lnSpc>
                <a:spcPct val="115000"/>
              </a:lnSpc>
              <a:buNone/>
              <a:tabLst>
                <a:tab pos="0" algn="l"/>
              </a:tabLst>
            </a:pPr>
            <a:endParaRPr lang="en-US" sz="1400" b="0" strike="noStrike" spc="-1" dirty="0">
              <a:solidFill>
                <a:srgbClr val="585858"/>
              </a:solidFill>
              <a:latin typeface="Arial"/>
            </a:endParaRPr>
          </a:p>
          <a:p>
            <a:pPr indent="0" defTabSz="914400">
              <a:lnSpc>
                <a:spcPct val="115000"/>
              </a:lnSpc>
              <a:buNone/>
              <a:tabLst>
                <a:tab pos="0" algn="l"/>
              </a:tabLst>
            </a:pPr>
            <a:endParaRPr lang="en-US" sz="1400" b="0" strike="noStrike" spc="-1" dirty="0">
              <a:solidFill>
                <a:srgbClr val="585858"/>
              </a:solidFill>
              <a:latin typeface="Arial"/>
              <a:ea typeface="Arial"/>
            </a:endParaRPr>
          </a:p>
          <a:p>
            <a:pPr indent="0" defTabSz="914400">
              <a:lnSpc>
                <a:spcPct val="115000"/>
              </a:lnSpc>
              <a:buNone/>
              <a:tabLst>
                <a:tab pos="0" algn="l"/>
              </a:tabLst>
            </a:pPr>
            <a:endParaRPr lang="en-US" sz="1400" spc="-1" dirty="0">
              <a:solidFill>
                <a:srgbClr val="585858"/>
              </a:solidFill>
              <a:latin typeface="Arial"/>
              <a:ea typeface="Arial"/>
            </a:endParaRPr>
          </a:p>
          <a:p>
            <a:pPr indent="0" defTabSz="914400">
              <a:lnSpc>
                <a:spcPct val="115000"/>
              </a:lnSpc>
              <a:buNone/>
              <a:tabLst>
                <a:tab pos="0" algn="l"/>
              </a:tabLst>
            </a:pPr>
            <a:r>
              <a:rPr lang="en-US" sz="1400" b="0" strike="noStrike" spc="-1" dirty="0">
                <a:solidFill>
                  <a:srgbClr val="585858"/>
                </a:solidFill>
                <a:latin typeface="Arial"/>
                <a:ea typeface="Arial"/>
              </a:rPr>
              <a:t># matches: [</a:t>
            </a:r>
            <a:r>
              <a:rPr lang="en-US" sz="1400" spc="-1" dirty="0">
                <a:solidFill>
                  <a:srgbClr val="002060"/>
                </a:solidFill>
                <a:latin typeface="Arial"/>
                <a:ea typeface="Arial"/>
              </a:rPr>
              <a:t>10</a:t>
            </a:r>
            <a:r>
              <a:rPr lang="en-US" sz="1400" b="0" strike="noStrike" spc="-1" dirty="0">
                <a:solidFill>
                  <a:srgbClr val="002060"/>
                </a:solidFill>
                <a:latin typeface="Arial"/>
                <a:ea typeface="Arial"/>
              </a:rPr>
              <a:t>4</a:t>
            </a:r>
            <a:r>
              <a:rPr lang="en-US" sz="1400" b="0" strike="noStrike" spc="-1" dirty="0">
                <a:solidFill>
                  <a:srgbClr val="585858"/>
                </a:solidFill>
                <a:latin typeface="Arial"/>
                <a:ea typeface="Arial"/>
              </a:rPr>
              <a:t>]</a:t>
            </a:r>
            <a:endParaRPr lang="en-US" sz="1400" b="0" strike="noStrike" spc="-1" dirty="0">
              <a:solidFill>
                <a:srgbClr val="585858"/>
              </a:solidFill>
              <a:latin typeface="Arial"/>
            </a:endParaRPr>
          </a:p>
          <a:p>
            <a:pPr indent="0" defTabSz="914400">
              <a:lnSpc>
                <a:spcPct val="115000"/>
              </a:lnSpc>
              <a:buNone/>
              <a:tabLst>
                <a:tab pos="0" algn="l"/>
              </a:tabLst>
            </a:pPr>
            <a:r>
              <a:rPr lang="en-US" sz="1400" b="0" strike="noStrike" spc="-1" dirty="0">
                <a:solidFill>
                  <a:srgbClr val="585858"/>
                </a:solidFill>
                <a:latin typeface="Arial"/>
                <a:ea typeface="Arial"/>
              </a:rPr>
              <a:t>Accuracy: [</a:t>
            </a:r>
            <a:r>
              <a:rPr lang="en-US" sz="1400" b="0" strike="noStrike" spc="-1" dirty="0">
                <a:solidFill>
                  <a:srgbClr val="002060"/>
                </a:solidFill>
                <a:latin typeface="Arial"/>
                <a:ea typeface="Arial"/>
              </a:rPr>
              <a:t>0.740385</a:t>
            </a:r>
            <a:r>
              <a:rPr lang="en-US" sz="1400" b="0" strike="noStrike" spc="-1" dirty="0">
                <a:solidFill>
                  <a:srgbClr val="585858"/>
                </a:solidFill>
                <a:latin typeface="Arial"/>
                <a:ea typeface="Arial"/>
              </a:rPr>
              <a:t>]</a:t>
            </a:r>
            <a:endParaRPr lang="en-US" sz="1400" b="0" strike="noStrike" spc="-1" dirty="0">
              <a:solidFill>
                <a:srgbClr val="585858"/>
              </a:solidFill>
              <a:latin typeface="Arial"/>
            </a:endParaRPr>
          </a:p>
        </p:txBody>
      </p:sp>
      <p:pic>
        <p:nvPicPr>
          <p:cNvPr id="2" name="Picture 1">
            <a:extLst>
              <a:ext uri="{FF2B5EF4-FFF2-40B4-BE49-F238E27FC236}">
                <a16:creationId xmlns:a16="http://schemas.microsoft.com/office/drawing/2014/main" id="{60CB5CA8-ED06-1842-854A-9ECFE2499A01}"/>
              </a:ext>
            </a:extLst>
          </p:cNvPr>
          <p:cNvPicPr>
            <a:picLocks noChangeAspect="1"/>
          </p:cNvPicPr>
          <p:nvPr/>
        </p:nvPicPr>
        <p:blipFill>
          <a:blip r:embed="rId2"/>
          <a:stretch>
            <a:fillRect/>
          </a:stretch>
        </p:blipFill>
        <p:spPr>
          <a:xfrm>
            <a:off x="311760" y="1665253"/>
            <a:ext cx="3564325" cy="2421564"/>
          </a:xfrm>
          <a:prstGeom prst="rect">
            <a:avLst/>
          </a:prstGeom>
        </p:spPr>
      </p:pic>
      <p:pic>
        <p:nvPicPr>
          <p:cNvPr id="4" name="Picture 3">
            <a:extLst>
              <a:ext uri="{FF2B5EF4-FFF2-40B4-BE49-F238E27FC236}">
                <a16:creationId xmlns:a16="http://schemas.microsoft.com/office/drawing/2014/main" id="{65757D50-61CA-704F-8C54-8218B3786216}"/>
              </a:ext>
            </a:extLst>
          </p:cNvPr>
          <p:cNvPicPr>
            <a:picLocks noChangeAspect="1"/>
          </p:cNvPicPr>
          <p:nvPr/>
        </p:nvPicPr>
        <p:blipFill>
          <a:blip r:embed="rId3"/>
          <a:stretch>
            <a:fillRect/>
          </a:stretch>
        </p:blipFill>
        <p:spPr>
          <a:xfrm>
            <a:off x="3931920" y="1794933"/>
            <a:ext cx="5212080" cy="2209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311760" y="186015"/>
            <a:ext cx="8520120" cy="572400"/>
          </a:xfrm>
          <a:prstGeom prst="rect">
            <a:avLst/>
          </a:prstGeom>
          <a:noFill/>
          <a:ln w="12600">
            <a:noFill/>
          </a:ln>
        </p:spPr>
        <p:txBody>
          <a:bodyPr lIns="91440" tIns="91440" rIns="91440" bIns="91440" anchor="t">
            <a:noAutofit/>
          </a:bodyPr>
          <a:lstStyle/>
          <a:p>
            <a:pPr indent="0" defTabSz="877680">
              <a:lnSpc>
                <a:spcPct val="100000"/>
              </a:lnSpc>
              <a:buNone/>
              <a:tabLst>
                <a:tab pos="0" algn="l"/>
              </a:tabLst>
            </a:pPr>
            <a:r>
              <a:rPr lang="en-US" sz="2300" b="0" strike="noStrike" spc="-1" dirty="0">
                <a:solidFill>
                  <a:srgbClr val="000000"/>
                </a:solidFill>
                <a:latin typeface="Arial"/>
                <a:ea typeface="Arial"/>
              </a:rPr>
              <a:t>Part 2: Feature matching</a:t>
            </a:r>
            <a:endParaRPr lang="en-US" sz="2300" b="0" strike="noStrike" spc="-1" dirty="0">
              <a:solidFill>
                <a:srgbClr val="000000"/>
              </a:solidFill>
              <a:latin typeface="Arial"/>
            </a:endParaRPr>
          </a:p>
        </p:txBody>
      </p:sp>
      <p:sp>
        <p:nvSpPr>
          <p:cNvPr id="144" name="PlaceHolder 2"/>
          <p:cNvSpPr>
            <a:spLocks noGrp="1"/>
          </p:cNvSpPr>
          <p:nvPr>
            <p:ph/>
          </p:nvPr>
        </p:nvSpPr>
        <p:spPr>
          <a:xfrm>
            <a:off x="312121" y="794074"/>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0" strike="noStrike" spc="-1" dirty="0">
                <a:solidFill>
                  <a:srgbClr val="585858"/>
                </a:solidFill>
                <a:latin typeface="Arial"/>
                <a:ea typeface="Arial"/>
              </a:rPr>
              <a:t>[insert visualization of matches for Gaudi image pair from proj2.ipynb here]</a:t>
            </a:r>
            <a:endParaRPr lang="en-US" sz="1400" b="0" strike="noStrike" spc="-1" dirty="0">
              <a:solidFill>
                <a:srgbClr val="585858"/>
              </a:solidFill>
              <a:latin typeface="Arial"/>
            </a:endParaRPr>
          </a:p>
          <a:p>
            <a:pPr indent="0" defTabSz="914400">
              <a:lnSpc>
                <a:spcPct val="115000"/>
              </a:lnSpc>
              <a:buNone/>
              <a:tabLst>
                <a:tab pos="0" algn="l"/>
              </a:tabLst>
            </a:pPr>
            <a:endParaRPr lang="en-US" sz="1400" b="0" strike="noStrike" spc="-1" dirty="0">
              <a:solidFill>
                <a:srgbClr val="585858"/>
              </a:solidFill>
              <a:latin typeface="Arial"/>
            </a:endParaRPr>
          </a:p>
          <a:p>
            <a:pPr indent="0" defTabSz="914400">
              <a:lnSpc>
                <a:spcPct val="115000"/>
              </a:lnSpc>
              <a:buNone/>
              <a:tabLst>
                <a:tab pos="0" algn="l"/>
              </a:tabLst>
            </a:pPr>
            <a:endParaRPr lang="en-US" sz="1400" b="0" strike="noStrike" spc="-1" dirty="0">
              <a:solidFill>
                <a:srgbClr val="585858"/>
              </a:solidFill>
              <a:latin typeface="Arial"/>
            </a:endParaRPr>
          </a:p>
          <a:p>
            <a:pPr indent="0" defTabSz="914400">
              <a:lnSpc>
                <a:spcPct val="115000"/>
              </a:lnSpc>
              <a:buNone/>
              <a:tabLst>
                <a:tab pos="0" algn="l"/>
              </a:tabLst>
            </a:pPr>
            <a:endParaRPr lang="en-US" sz="1400" b="0" strike="noStrike" spc="-1" dirty="0">
              <a:solidFill>
                <a:srgbClr val="585858"/>
              </a:solidFill>
              <a:latin typeface="Arial"/>
            </a:endParaRPr>
          </a:p>
          <a:p>
            <a:pPr indent="0" defTabSz="914400">
              <a:lnSpc>
                <a:spcPct val="115000"/>
              </a:lnSpc>
              <a:buNone/>
              <a:tabLst>
                <a:tab pos="0" algn="l"/>
              </a:tabLst>
            </a:pPr>
            <a:endParaRPr lang="en-US" sz="1400" b="0" strike="noStrike" spc="-1" dirty="0">
              <a:solidFill>
                <a:srgbClr val="585858"/>
              </a:solidFill>
              <a:latin typeface="Arial"/>
            </a:endParaRPr>
          </a:p>
          <a:p>
            <a:pPr indent="0" defTabSz="914400">
              <a:lnSpc>
                <a:spcPct val="115000"/>
              </a:lnSpc>
              <a:buNone/>
              <a:tabLst>
                <a:tab pos="0" algn="l"/>
              </a:tabLst>
            </a:pPr>
            <a:endParaRPr lang="en-US" sz="1400" b="0" strike="noStrike" spc="-1" dirty="0">
              <a:solidFill>
                <a:srgbClr val="585858"/>
              </a:solidFill>
              <a:latin typeface="Arial"/>
            </a:endParaRPr>
          </a:p>
          <a:p>
            <a:pPr indent="0" defTabSz="914400">
              <a:lnSpc>
                <a:spcPct val="115000"/>
              </a:lnSpc>
              <a:buNone/>
              <a:tabLst>
                <a:tab pos="0" algn="l"/>
              </a:tabLst>
            </a:pPr>
            <a:endParaRPr lang="en-US" sz="1400" b="0" strike="noStrike" spc="-1" dirty="0">
              <a:solidFill>
                <a:srgbClr val="585858"/>
              </a:solidFill>
              <a:latin typeface="Arial"/>
            </a:endParaRPr>
          </a:p>
          <a:p>
            <a:pPr indent="0" defTabSz="914400">
              <a:lnSpc>
                <a:spcPct val="115000"/>
              </a:lnSpc>
              <a:buNone/>
              <a:tabLst>
                <a:tab pos="0" algn="l"/>
              </a:tabLst>
            </a:pPr>
            <a:endParaRPr lang="en-US" sz="1400" b="0" strike="noStrike" spc="-1" dirty="0">
              <a:solidFill>
                <a:srgbClr val="585858"/>
              </a:solidFill>
              <a:latin typeface="Arial"/>
            </a:endParaRPr>
          </a:p>
          <a:p>
            <a:pPr indent="0" defTabSz="914400">
              <a:lnSpc>
                <a:spcPct val="115000"/>
              </a:lnSpc>
              <a:buNone/>
              <a:tabLst>
                <a:tab pos="0" algn="l"/>
              </a:tabLst>
            </a:pPr>
            <a:endParaRPr lang="en-US" sz="1400" b="0" strike="noStrike" spc="-1" dirty="0">
              <a:solidFill>
                <a:srgbClr val="585858"/>
              </a:solidFill>
              <a:latin typeface="Arial"/>
            </a:endParaRPr>
          </a:p>
          <a:p>
            <a:pPr indent="0" defTabSz="914400">
              <a:lnSpc>
                <a:spcPct val="115000"/>
              </a:lnSpc>
              <a:buNone/>
              <a:tabLst>
                <a:tab pos="0" algn="l"/>
              </a:tabLst>
            </a:pPr>
            <a:endParaRPr lang="en-US" sz="1400" b="0" strike="noStrike" spc="-1" dirty="0">
              <a:solidFill>
                <a:srgbClr val="585858"/>
              </a:solidFill>
              <a:latin typeface="Arial"/>
              <a:ea typeface="Arial"/>
            </a:endParaRPr>
          </a:p>
          <a:p>
            <a:pPr indent="0" defTabSz="914400">
              <a:lnSpc>
                <a:spcPct val="115000"/>
              </a:lnSpc>
              <a:buNone/>
              <a:tabLst>
                <a:tab pos="0" algn="l"/>
              </a:tabLst>
            </a:pPr>
            <a:endParaRPr lang="en-US" sz="1400" spc="-1" dirty="0">
              <a:solidFill>
                <a:srgbClr val="585858"/>
              </a:solidFill>
              <a:latin typeface="Arial"/>
              <a:ea typeface="Arial"/>
            </a:endParaRPr>
          </a:p>
          <a:p>
            <a:pPr indent="0" defTabSz="914400">
              <a:lnSpc>
                <a:spcPct val="115000"/>
              </a:lnSpc>
              <a:buNone/>
              <a:tabLst>
                <a:tab pos="0" algn="l"/>
              </a:tabLst>
            </a:pPr>
            <a:endParaRPr lang="en-US" sz="1400" b="0" strike="noStrike" spc="-1" dirty="0">
              <a:solidFill>
                <a:srgbClr val="585858"/>
              </a:solidFill>
              <a:latin typeface="Arial"/>
              <a:ea typeface="Arial"/>
            </a:endParaRPr>
          </a:p>
          <a:p>
            <a:pPr indent="0" defTabSz="914400">
              <a:lnSpc>
                <a:spcPct val="115000"/>
              </a:lnSpc>
              <a:buNone/>
              <a:tabLst>
                <a:tab pos="0" algn="l"/>
              </a:tabLst>
            </a:pPr>
            <a:r>
              <a:rPr lang="en-US" sz="1400" b="0" strike="noStrike" spc="-1" dirty="0">
                <a:solidFill>
                  <a:srgbClr val="585858"/>
                </a:solidFill>
                <a:latin typeface="Arial"/>
                <a:ea typeface="Arial"/>
              </a:rPr>
              <a:t># matches: [</a:t>
            </a:r>
            <a:r>
              <a:rPr lang="en-US" sz="1400" b="0" strike="noStrike" spc="-1" dirty="0">
                <a:solidFill>
                  <a:srgbClr val="002060"/>
                </a:solidFill>
                <a:latin typeface="Arial"/>
                <a:ea typeface="Arial"/>
              </a:rPr>
              <a:t>11</a:t>
            </a:r>
            <a:r>
              <a:rPr lang="en-US" sz="1400" b="0" strike="noStrike" spc="-1" dirty="0">
                <a:solidFill>
                  <a:srgbClr val="585858"/>
                </a:solidFill>
                <a:latin typeface="Arial"/>
                <a:ea typeface="Arial"/>
              </a:rPr>
              <a:t>]</a:t>
            </a:r>
            <a:endParaRPr lang="en-US" sz="1400" b="0" strike="noStrike" spc="-1" dirty="0">
              <a:solidFill>
                <a:srgbClr val="585858"/>
              </a:solidFill>
              <a:latin typeface="Arial"/>
            </a:endParaRPr>
          </a:p>
          <a:p>
            <a:pPr indent="0" defTabSz="914400">
              <a:lnSpc>
                <a:spcPct val="115000"/>
              </a:lnSpc>
              <a:buNone/>
              <a:tabLst>
                <a:tab pos="0" algn="l"/>
              </a:tabLst>
            </a:pPr>
            <a:r>
              <a:rPr lang="en-US" sz="1400" b="0" strike="noStrike" spc="-1" dirty="0">
                <a:solidFill>
                  <a:srgbClr val="585858"/>
                </a:solidFill>
                <a:latin typeface="Arial"/>
                <a:ea typeface="Arial"/>
              </a:rPr>
              <a:t>Accuracy: [</a:t>
            </a:r>
            <a:r>
              <a:rPr lang="en-US" sz="1400" b="0" strike="noStrike" spc="-1" dirty="0">
                <a:solidFill>
                  <a:srgbClr val="002060"/>
                </a:solidFill>
                <a:latin typeface="Arial"/>
                <a:ea typeface="Arial"/>
              </a:rPr>
              <a:t>0.00</a:t>
            </a:r>
            <a:r>
              <a:rPr lang="en-US" sz="1400" b="0" strike="noStrike" spc="-1" dirty="0">
                <a:solidFill>
                  <a:srgbClr val="585858"/>
                </a:solidFill>
                <a:latin typeface="Arial"/>
                <a:ea typeface="Arial"/>
              </a:rPr>
              <a:t>]</a:t>
            </a:r>
            <a:endParaRPr lang="en-US" sz="1400" b="0" strike="noStrike" spc="-1" dirty="0">
              <a:solidFill>
                <a:srgbClr val="585858"/>
              </a:solidFill>
              <a:latin typeface="Arial"/>
            </a:endParaRPr>
          </a:p>
        </p:txBody>
      </p:sp>
      <p:sp>
        <p:nvSpPr>
          <p:cNvPr id="145" name="PlaceHolder 3"/>
          <p:cNvSpPr>
            <a:spLocks noGrp="1"/>
          </p:cNvSpPr>
          <p:nvPr>
            <p:ph/>
          </p:nvPr>
        </p:nvSpPr>
        <p:spPr>
          <a:xfrm>
            <a:off x="4832281" y="863730"/>
            <a:ext cx="3999600" cy="3416040"/>
          </a:xfrm>
          <a:prstGeom prst="rect">
            <a:avLst/>
          </a:prstGeom>
          <a:noFill/>
          <a:ln w="12600">
            <a:noFill/>
          </a:ln>
        </p:spPr>
        <p:txBody>
          <a:bodyPr lIns="91440" tIns="91440" rIns="91440" bIns="91440" anchor="t">
            <a:noAutofit/>
          </a:bodyPr>
          <a:lstStyle/>
          <a:p>
            <a:pPr>
              <a:lnSpc>
                <a:spcPct val="115000"/>
              </a:lnSpc>
              <a:tabLst>
                <a:tab pos="0" algn="l"/>
              </a:tabLst>
            </a:pPr>
            <a:r>
              <a:rPr lang="en-US" sz="1200" b="0" strike="noStrike" spc="-1" dirty="0">
                <a:solidFill>
                  <a:srgbClr val="002060"/>
                </a:solidFill>
                <a:latin typeface="Arial"/>
                <a:ea typeface="Arial"/>
              </a:rPr>
              <a:t>[How does your implementation of </a:t>
            </a:r>
            <a:r>
              <a:rPr lang="en-US" sz="1200" b="0" i="1" strike="noStrike" spc="-1" dirty="0" err="1">
                <a:solidFill>
                  <a:srgbClr val="002060"/>
                </a:solidFill>
                <a:latin typeface="Arial"/>
                <a:ea typeface="Arial"/>
              </a:rPr>
              <a:t>match_features_ratio_test</a:t>
            </a:r>
            <a:r>
              <a:rPr lang="en-US" sz="1200" b="0" i="1" strike="noStrike" spc="-1" dirty="0">
                <a:solidFill>
                  <a:srgbClr val="002060"/>
                </a:solidFill>
                <a:latin typeface="Arial"/>
                <a:ea typeface="Arial"/>
              </a:rPr>
              <a:t> </a:t>
            </a:r>
            <a:r>
              <a:rPr lang="en-US" sz="1200" b="0" strike="noStrike" spc="-1" dirty="0">
                <a:solidFill>
                  <a:srgbClr val="002060"/>
                </a:solidFill>
                <a:latin typeface="Arial"/>
                <a:ea typeface="Arial"/>
              </a:rPr>
              <a:t>filter and structure feature matches? What is the significance of the confidence score?]</a:t>
            </a:r>
          </a:p>
          <a:p>
            <a:pPr>
              <a:lnSpc>
                <a:spcPct val="115000"/>
              </a:lnSpc>
              <a:tabLst>
                <a:tab pos="0" algn="l"/>
              </a:tabLst>
            </a:pPr>
            <a:endParaRPr lang="en-US" sz="1200" spc="-1" dirty="0">
              <a:solidFill>
                <a:srgbClr val="002060"/>
              </a:solidFill>
              <a:latin typeface="Arial"/>
            </a:endParaRPr>
          </a:p>
          <a:p>
            <a:pPr>
              <a:lnSpc>
                <a:spcPct val="115000"/>
              </a:lnSpc>
              <a:tabLst>
                <a:tab pos="0" algn="l"/>
              </a:tabLst>
            </a:pPr>
            <a:r>
              <a:rPr lang="en-US" sz="1200" spc="-1" dirty="0">
                <a:solidFill>
                  <a:srgbClr val="002060"/>
                </a:solidFill>
                <a:latin typeface="Arial"/>
              </a:rPr>
              <a:t>While the first 2 images (Notre Dam and Mount Rushmore) have decent accuracies, the Gaudi Image fails in the Harris Corner Detector method. What we can infer from the confidence score (accuracy) is that the Harris Corner Detector isn’t scale-invariant. The first 2 images work decently because there isn’t much of a difference in the view-point and scale in them. The low accuracy (0.00) in the Gaudi image corresponds to what is a significant difference in camera zoom, size of features, etc. </a:t>
            </a:r>
          </a:p>
        </p:txBody>
      </p:sp>
      <p:pic>
        <p:nvPicPr>
          <p:cNvPr id="3" name="Picture 2">
            <a:extLst>
              <a:ext uri="{FF2B5EF4-FFF2-40B4-BE49-F238E27FC236}">
                <a16:creationId xmlns:a16="http://schemas.microsoft.com/office/drawing/2014/main" id="{B6572BA0-AD4A-C749-9670-24D67957521E}"/>
              </a:ext>
            </a:extLst>
          </p:cNvPr>
          <p:cNvPicPr>
            <a:picLocks noChangeAspect="1"/>
          </p:cNvPicPr>
          <p:nvPr/>
        </p:nvPicPr>
        <p:blipFill>
          <a:blip r:embed="rId2"/>
          <a:stretch>
            <a:fillRect/>
          </a:stretch>
        </p:blipFill>
        <p:spPr>
          <a:xfrm>
            <a:off x="80433" y="1407583"/>
            <a:ext cx="4292600" cy="1955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F83235-600B-BE35-3743-437148392B4B}"/>
            </a:ext>
          </a:extLst>
        </p:cNvPr>
        <p:cNvGrpSpPr/>
        <p:nvPr/>
      </p:nvGrpSpPr>
      <p:grpSpPr>
        <a:xfrm>
          <a:off x="0" y="0"/>
          <a:ext cx="0" cy="0"/>
          <a:chOff x="0" y="0"/>
          <a:chExt cx="0" cy="0"/>
        </a:xfrm>
      </p:grpSpPr>
      <p:sp>
        <p:nvSpPr>
          <p:cNvPr id="143" name="PlaceHolder 1">
            <a:extLst>
              <a:ext uri="{FF2B5EF4-FFF2-40B4-BE49-F238E27FC236}">
                <a16:creationId xmlns:a16="http://schemas.microsoft.com/office/drawing/2014/main" id="{9755788C-2BBC-C7D7-D07F-C71F3C2665DB}"/>
              </a:ext>
            </a:extLst>
          </p:cNvPr>
          <p:cNvSpPr>
            <a:spLocks noGrp="1"/>
          </p:cNvSpPr>
          <p:nvPr>
            <p:ph type="title"/>
          </p:nvPr>
        </p:nvSpPr>
        <p:spPr>
          <a:xfrm>
            <a:off x="311760" y="444960"/>
            <a:ext cx="8520120" cy="572400"/>
          </a:xfrm>
          <a:prstGeom prst="rect">
            <a:avLst/>
          </a:prstGeom>
          <a:noFill/>
          <a:ln w="12600">
            <a:noFill/>
          </a:ln>
        </p:spPr>
        <p:txBody>
          <a:bodyPr lIns="91440" tIns="91440" rIns="91440" bIns="91440" anchor="t">
            <a:noAutofit/>
          </a:bodyPr>
          <a:lstStyle/>
          <a:p>
            <a:pPr indent="0" defTabSz="877680">
              <a:lnSpc>
                <a:spcPct val="100000"/>
              </a:lnSpc>
              <a:buNone/>
              <a:tabLst>
                <a:tab pos="0" algn="l"/>
              </a:tabLst>
            </a:pPr>
            <a:r>
              <a:rPr lang="en-US" sz="2300" b="0" strike="noStrike" spc="-1">
                <a:solidFill>
                  <a:srgbClr val="000000"/>
                </a:solidFill>
                <a:latin typeface="Arial"/>
                <a:ea typeface="Arial"/>
              </a:rPr>
              <a:t>Part 2: Feature matching</a:t>
            </a:r>
            <a:endParaRPr lang="en-US" sz="2300" b="0" strike="noStrike" spc="-1">
              <a:solidFill>
                <a:srgbClr val="000000"/>
              </a:solidFill>
              <a:latin typeface="Arial"/>
            </a:endParaRPr>
          </a:p>
        </p:txBody>
      </p:sp>
      <p:sp>
        <p:nvSpPr>
          <p:cNvPr id="8" name="PlaceHolder 2">
            <a:extLst>
              <a:ext uri="{FF2B5EF4-FFF2-40B4-BE49-F238E27FC236}">
                <a16:creationId xmlns:a16="http://schemas.microsoft.com/office/drawing/2014/main" id="{1C8EEC1D-26F9-D238-5D0E-71436D1B0C56}"/>
              </a:ext>
            </a:extLst>
          </p:cNvPr>
          <p:cNvSpPr>
            <a:spLocks noGrp="1"/>
          </p:cNvSpPr>
          <p:nvPr>
            <p:ph/>
          </p:nvPr>
        </p:nvSpPr>
        <p:spPr>
          <a:xfrm>
            <a:off x="311760" y="1148861"/>
            <a:ext cx="8520120" cy="3649715"/>
          </a:xfrm>
          <a:prstGeom prst="rect">
            <a:avLst/>
          </a:prstGeom>
          <a:noFill/>
          <a:ln w="12600">
            <a:noFill/>
          </a:ln>
        </p:spPr>
        <p:txBody>
          <a:bodyPr lIns="91440" tIns="91440" rIns="91440" bIns="91440" anchor="t">
            <a:noAutofit/>
          </a:bodyPr>
          <a:lstStyle/>
          <a:p>
            <a:pPr>
              <a:lnSpc>
                <a:spcPct val="115000"/>
              </a:lnSpc>
              <a:spcBef>
                <a:spcPts val="1599"/>
              </a:spcBef>
              <a:tabLst>
                <a:tab pos="0" algn="l"/>
              </a:tabLst>
            </a:pPr>
            <a:r>
              <a:rPr lang="en-US" sz="1400" b="0" strike="noStrike" spc="-1" dirty="0">
                <a:solidFill>
                  <a:schemeClr val="tx2">
                    <a:lumMod val="50000"/>
                  </a:schemeClr>
                </a:solidFill>
                <a:latin typeface="Arial"/>
                <a:ea typeface="Arial"/>
              </a:rPr>
              <a:t>[Why do feature matches that easily pass the nearest neighbor distance ratio (NNDR) test tend to be more accurate?]</a:t>
            </a:r>
          </a:p>
          <a:p>
            <a:pPr>
              <a:lnSpc>
                <a:spcPct val="115000"/>
              </a:lnSpc>
              <a:spcBef>
                <a:spcPts val="1599"/>
              </a:spcBef>
              <a:tabLst>
                <a:tab pos="0" algn="l"/>
              </a:tabLst>
            </a:pPr>
            <a:r>
              <a:rPr lang="en-US" sz="1400" b="0" strike="noStrike" spc="-1" dirty="0">
                <a:solidFill>
                  <a:srgbClr val="002060"/>
                </a:solidFill>
                <a:latin typeface="Arial"/>
              </a:rPr>
              <a:t>Feature Matches tha</a:t>
            </a:r>
            <a:r>
              <a:rPr lang="en-US" sz="1400" spc="-1" dirty="0">
                <a:solidFill>
                  <a:srgbClr val="002060"/>
                </a:solidFill>
                <a:latin typeface="Arial"/>
              </a:rPr>
              <a:t>t easily pass the NNDR test tend to be more accurate because the test is a good measure of the feature’s uniqueness and distinctiveness. If the ratio is very low, it implies the next closest match is much further away, allowing us to </a:t>
            </a:r>
            <a:r>
              <a:rPr lang="en-US" sz="1400" spc="-1" dirty="0" err="1">
                <a:solidFill>
                  <a:srgbClr val="002060"/>
                </a:solidFill>
                <a:latin typeface="Arial"/>
              </a:rPr>
              <a:t>finalise</a:t>
            </a:r>
            <a:r>
              <a:rPr lang="en-US" sz="1400" spc="-1" dirty="0">
                <a:solidFill>
                  <a:srgbClr val="002060"/>
                </a:solidFill>
                <a:latin typeface="Arial"/>
              </a:rPr>
              <a:t> a match without much contention from the next neighbors. By acting as a confidence filter, NNDR discards ambiguous matches, while keeping only the most reliable correspondences, which drastically increases the overall accuracy of the final set of matches. </a:t>
            </a:r>
            <a:endParaRPr lang="en-US" sz="1400" b="0" strike="noStrike" spc="-1" dirty="0">
              <a:solidFill>
                <a:srgbClr val="002060"/>
              </a:solidFill>
              <a:latin typeface="Arial"/>
            </a:endParaRPr>
          </a:p>
        </p:txBody>
      </p:sp>
    </p:spTree>
    <p:extLst>
      <p:ext uri="{BB962C8B-B14F-4D97-AF65-F5344CB8AC3E}">
        <p14:creationId xmlns:p14="http://schemas.microsoft.com/office/powerpoint/2010/main" val="2250013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311940" y="158760"/>
            <a:ext cx="8520120" cy="572400"/>
          </a:xfrm>
          <a:prstGeom prst="rect">
            <a:avLst/>
          </a:prstGeom>
          <a:noFill/>
          <a:ln w="12600">
            <a:noFill/>
          </a:ln>
        </p:spPr>
        <p:txBody>
          <a:bodyPr lIns="91440" tIns="91440" rIns="91440" bIns="91440" anchor="t">
            <a:noAutofit/>
          </a:bodyPr>
          <a:lstStyle/>
          <a:p>
            <a:pPr indent="0" defTabSz="877680">
              <a:lnSpc>
                <a:spcPct val="100000"/>
              </a:lnSpc>
              <a:buNone/>
              <a:tabLst>
                <a:tab pos="0" algn="l"/>
              </a:tabLst>
            </a:pPr>
            <a:r>
              <a:rPr lang="en-US" sz="2300" b="0" strike="noStrike" spc="-1">
                <a:solidFill>
                  <a:srgbClr val="000000"/>
                </a:solidFill>
                <a:latin typeface="Arial"/>
                <a:ea typeface="Arial"/>
              </a:rPr>
              <a:t>Part 3: SIFT feature descriptor</a:t>
            </a:r>
            <a:endParaRPr lang="en-US" sz="2300" b="0" strike="noStrike" spc="-1">
              <a:solidFill>
                <a:srgbClr val="000000"/>
              </a:solidFill>
              <a:latin typeface="Arial"/>
            </a:endParaRPr>
          </a:p>
        </p:txBody>
      </p:sp>
      <p:sp>
        <p:nvSpPr>
          <p:cNvPr id="147" name="PlaceHolder 2"/>
          <p:cNvSpPr>
            <a:spLocks noGrp="1"/>
          </p:cNvSpPr>
          <p:nvPr>
            <p:ph/>
          </p:nvPr>
        </p:nvSpPr>
        <p:spPr>
          <a:xfrm>
            <a:off x="311760" y="748987"/>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0" strike="noStrike" spc="-1" dirty="0">
                <a:solidFill>
                  <a:srgbClr val="585858"/>
                </a:solidFill>
                <a:latin typeface="Arial"/>
                <a:ea typeface="Arial"/>
              </a:rPr>
              <a:t>[insert visualization of SIFT feature descriptor from proj2.ipynb here]</a:t>
            </a:r>
            <a:endParaRPr lang="en-US" sz="1400" b="0" strike="noStrike" spc="-1" dirty="0">
              <a:solidFill>
                <a:srgbClr val="585858"/>
              </a:solidFill>
              <a:latin typeface="Arial"/>
            </a:endParaRPr>
          </a:p>
        </p:txBody>
      </p:sp>
      <p:sp>
        <p:nvSpPr>
          <p:cNvPr id="148" name="PlaceHolder 3"/>
          <p:cNvSpPr>
            <a:spLocks noGrp="1"/>
          </p:cNvSpPr>
          <p:nvPr>
            <p:ph/>
          </p:nvPr>
        </p:nvSpPr>
        <p:spPr>
          <a:xfrm>
            <a:off x="4832460" y="555736"/>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0" strike="noStrike" spc="-1" dirty="0">
                <a:solidFill>
                  <a:srgbClr val="585858"/>
                </a:solidFill>
                <a:latin typeface="Arial"/>
                <a:ea typeface="Arial"/>
              </a:rPr>
              <a:t>[insert visualization of matches (with green/red lines for correct/incorrect correspondences) for Notre Dame image pair from proj2.ipynb here]</a:t>
            </a:r>
            <a:endParaRPr lang="en-US" sz="1400" b="0" strike="noStrike" spc="-1" dirty="0">
              <a:solidFill>
                <a:srgbClr val="585858"/>
              </a:solidFill>
              <a:latin typeface="Arial"/>
            </a:endParaRPr>
          </a:p>
          <a:p>
            <a:pPr indent="0" defTabSz="914400">
              <a:lnSpc>
                <a:spcPct val="115000"/>
              </a:lnSpc>
              <a:buNone/>
              <a:tabLst>
                <a:tab pos="0" algn="l"/>
              </a:tabLst>
            </a:pPr>
            <a:endParaRPr lang="en-US" sz="1400" b="0" strike="noStrike" spc="-1" dirty="0">
              <a:solidFill>
                <a:srgbClr val="585858"/>
              </a:solidFill>
              <a:latin typeface="Arial"/>
            </a:endParaRPr>
          </a:p>
          <a:p>
            <a:pPr indent="0" defTabSz="914400">
              <a:lnSpc>
                <a:spcPct val="115000"/>
              </a:lnSpc>
              <a:buNone/>
              <a:tabLst>
                <a:tab pos="0" algn="l"/>
              </a:tabLst>
            </a:pPr>
            <a:endParaRPr lang="en-US" sz="1400" b="0" strike="noStrike" spc="-1" dirty="0">
              <a:solidFill>
                <a:srgbClr val="585858"/>
              </a:solidFill>
              <a:latin typeface="Arial"/>
            </a:endParaRPr>
          </a:p>
          <a:p>
            <a:pPr indent="0" defTabSz="914400">
              <a:lnSpc>
                <a:spcPct val="115000"/>
              </a:lnSpc>
              <a:buNone/>
              <a:tabLst>
                <a:tab pos="0" algn="l"/>
              </a:tabLst>
            </a:pPr>
            <a:endParaRPr lang="en-US" sz="1400" b="0" strike="noStrike" spc="-1" dirty="0">
              <a:solidFill>
                <a:srgbClr val="585858"/>
              </a:solidFill>
              <a:latin typeface="Arial"/>
            </a:endParaRPr>
          </a:p>
          <a:p>
            <a:pPr indent="0" defTabSz="914400">
              <a:lnSpc>
                <a:spcPct val="115000"/>
              </a:lnSpc>
              <a:buNone/>
              <a:tabLst>
                <a:tab pos="0" algn="l"/>
              </a:tabLst>
            </a:pPr>
            <a:endParaRPr lang="en-US" sz="1400" b="0" strike="noStrike" spc="-1" dirty="0">
              <a:solidFill>
                <a:srgbClr val="585858"/>
              </a:solidFill>
              <a:latin typeface="Arial"/>
            </a:endParaRPr>
          </a:p>
          <a:p>
            <a:pPr indent="0" defTabSz="914400">
              <a:lnSpc>
                <a:spcPct val="115000"/>
              </a:lnSpc>
              <a:buNone/>
              <a:tabLst>
                <a:tab pos="0" algn="l"/>
              </a:tabLst>
            </a:pPr>
            <a:endParaRPr lang="en-US" sz="1400" b="0" strike="noStrike" spc="-1" dirty="0">
              <a:solidFill>
                <a:srgbClr val="585858"/>
              </a:solidFill>
              <a:latin typeface="Arial"/>
            </a:endParaRPr>
          </a:p>
          <a:p>
            <a:pPr indent="0" defTabSz="914400">
              <a:lnSpc>
                <a:spcPct val="115000"/>
              </a:lnSpc>
              <a:buNone/>
              <a:tabLst>
                <a:tab pos="0" algn="l"/>
              </a:tabLst>
            </a:pPr>
            <a:endParaRPr lang="en-US" sz="1400" b="0" strike="noStrike" spc="-1" dirty="0">
              <a:solidFill>
                <a:srgbClr val="585858"/>
              </a:solidFill>
              <a:latin typeface="Arial"/>
            </a:endParaRPr>
          </a:p>
          <a:p>
            <a:pPr indent="0" defTabSz="914400">
              <a:lnSpc>
                <a:spcPct val="115000"/>
              </a:lnSpc>
              <a:buNone/>
              <a:tabLst>
                <a:tab pos="0" algn="l"/>
              </a:tabLst>
            </a:pPr>
            <a:endParaRPr lang="en-US" sz="1400" b="0" strike="noStrike" spc="-1" dirty="0">
              <a:solidFill>
                <a:srgbClr val="585858"/>
              </a:solidFill>
              <a:latin typeface="Arial"/>
            </a:endParaRPr>
          </a:p>
          <a:p>
            <a:pPr indent="0" defTabSz="914400">
              <a:lnSpc>
                <a:spcPct val="115000"/>
              </a:lnSpc>
              <a:buNone/>
              <a:tabLst>
                <a:tab pos="0" algn="l"/>
              </a:tabLst>
            </a:pPr>
            <a:endParaRPr lang="en-US" sz="1400" b="0" strike="noStrike" spc="-1" dirty="0">
              <a:solidFill>
                <a:srgbClr val="585858"/>
              </a:solidFill>
              <a:latin typeface="Arial"/>
            </a:endParaRPr>
          </a:p>
          <a:p>
            <a:pPr indent="0" defTabSz="914400">
              <a:lnSpc>
                <a:spcPct val="115000"/>
              </a:lnSpc>
              <a:buNone/>
              <a:tabLst>
                <a:tab pos="0" algn="l"/>
              </a:tabLst>
            </a:pPr>
            <a:endParaRPr lang="en-US" sz="1400" b="0" strike="noStrike" spc="-1" dirty="0">
              <a:solidFill>
                <a:srgbClr val="585858"/>
              </a:solidFill>
              <a:latin typeface="Arial"/>
              <a:ea typeface="Arial"/>
            </a:endParaRPr>
          </a:p>
          <a:p>
            <a:pPr indent="0" defTabSz="914400">
              <a:lnSpc>
                <a:spcPct val="115000"/>
              </a:lnSpc>
              <a:buNone/>
              <a:tabLst>
                <a:tab pos="0" algn="l"/>
              </a:tabLst>
            </a:pPr>
            <a:endParaRPr lang="en-US" sz="1400" spc="-1" dirty="0">
              <a:solidFill>
                <a:srgbClr val="585858"/>
              </a:solidFill>
              <a:latin typeface="Arial"/>
              <a:ea typeface="Arial"/>
            </a:endParaRPr>
          </a:p>
          <a:p>
            <a:pPr indent="0" defTabSz="914400">
              <a:lnSpc>
                <a:spcPct val="115000"/>
              </a:lnSpc>
              <a:buNone/>
              <a:tabLst>
                <a:tab pos="0" algn="l"/>
              </a:tabLst>
            </a:pPr>
            <a:endParaRPr lang="en-US" sz="1400" b="0" strike="noStrike" spc="-1" dirty="0">
              <a:solidFill>
                <a:srgbClr val="585858"/>
              </a:solidFill>
              <a:latin typeface="Arial"/>
              <a:ea typeface="Arial"/>
            </a:endParaRPr>
          </a:p>
          <a:p>
            <a:pPr indent="0" defTabSz="914400">
              <a:lnSpc>
                <a:spcPct val="115000"/>
              </a:lnSpc>
              <a:buNone/>
              <a:tabLst>
                <a:tab pos="0" algn="l"/>
              </a:tabLst>
            </a:pPr>
            <a:r>
              <a:rPr lang="en-US" sz="1400" b="0" strike="noStrike" spc="-1" dirty="0">
                <a:solidFill>
                  <a:srgbClr val="585858"/>
                </a:solidFill>
                <a:latin typeface="Arial"/>
                <a:ea typeface="Arial"/>
              </a:rPr>
              <a:t># matches (out of 100): [</a:t>
            </a:r>
            <a:r>
              <a:rPr lang="en-US" sz="1400" b="0" strike="noStrike" spc="-1" dirty="0">
                <a:solidFill>
                  <a:srgbClr val="002060"/>
                </a:solidFill>
                <a:latin typeface="Arial"/>
                <a:ea typeface="Arial"/>
              </a:rPr>
              <a:t>191</a:t>
            </a:r>
            <a:r>
              <a:rPr lang="en-US" sz="1400" b="0" strike="noStrike" spc="-1" dirty="0">
                <a:solidFill>
                  <a:srgbClr val="585858"/>
                </a:solidFill>
                <a:latin typeface="Arial"/>
                <a:ea typeface="Arial"/>
              </a:rPr>
              <a:t>]</a:t>
            </a:r>
            <a:endParaRPr lang="en-US" sz="1400" b="0" strike="noStrike" spc="-1" dirty="0">
              <a:solidFill>
                <a:srgbClr val="585858"/>
              </a:solidFill>
              <a:latin typeface="Arial"/>
            </a:endParaRPr>
          </a:p>
          <a:p>
            <a:pPr indent="0" defTabSz="914400">
              <a:lnSpc>
                <a:spcPct val="115000"/>
              </a:lnSpc>
              <a:buNone/>
              <a:tabLst>
                <a:tab pos="0" algn="l"/>
              </a:tabLst>
            </a:pPr>
            <a:r>
              <a:rPr lang="en-US" sz="1400" b="0" strike="noStrike" spc="-1" dirty="0">
                <a:solidFill>
                  <a:srgbClr val="585858"/>
                </a:solidFill>
                <a:latin typeface="Arial"/>
                <a:ea typeface="Arial"/>
              </a:rPr>
              <a:t>Accuracy: [</a:t>
            </a:r>
            <a:r>
              <a:rPr lang="en-US" sz="1400" b="0" strike="noStrike" spc="-1" dirty="0">
                <a:solidFill>
                  <a:srgbClr val="002060"/>
                </a:solidFill>
                <a:latin typeface="Arial"/>
                <a:ea typeface="Arial"/>
              </a:rPr>
              <a:t>0.926702</a:t>
            </a:r>
            <a:r>
              <a:rPr lang="en-US" sz="1400" b="0" strike="noStrike" spc="-1" dirty="0">
                <a:solidFill>
                  <a:srgbClr val="585858"/>
                </a:solidFill>
                <a:latin typeface="Arial"/>
                <a:ea typeface="Arial"/>
              </a:rPr>
              <a:t>]</a:t>
            </a:r>
            <a:endParaRPr lang="en-US" sz="1400" b="0" strike="noStrike" spc="-1" dirty="0">
              <a:solidFill>
                <a:srgbClr val="585858"/>
              </a:solidFill>
              <a:latin typeface="Arial"/>
            </a:endParaRPr>
          </a:p>
        </p:txBody>
      </p:sp>
      <p:pic>
        <p:nvPicPr>
          <p:cNvPr id="2" name="Picture 1">
            <a:extLst>
              <a:ext uri="{FF2B5EF4-FFF2-40B4-BE49-F238E27FC236}">
                <a16:creationId xmlns:a16="http://schemas.microsoft.com/office/drawing/2014/main" id="{1F7FD25A-C820-914D-903A-366510DA9424}"/>
              </a:ext>
            </a:extLst>
          </p:cNvPr>
          <p:cNvPicPr>
            <a:picLocks noChangeAspect="1"/>
          </p:cNvPicPr>
          <p:nvPr/>
        </p:nvPicPr>
        <p:blipFill>
          <a:blip r:embed="rId2"/>
          <a:stretch>
            <a:fillRect/>
          </a:stretch>
        </p:blipFill>
        <p:spPr>
          <a:xfrm>
            <a:off x="627381" y="1433587"/>
            <a:ext cx="2402840" cy="3432628"/>
          </a:xfrm>
          <a:prstGeom prst="rect">
            <a:avLst/>
          </a:prstGeom>
        </p:spPr>
      </p:pic>
      <p:pic>
        <p:nvPicPr>
          <p:cNvPr id="3" name="Picture 2">
            <a:extLst>
              <a:ext uri="{FF2B5EF4-FFF2-40B4-BE49-F238E27FC236}">
                <a16:creationId xmlns:a16="http://schemas.microsoft.com/office/drawing/2014/main" id="{A7FEEAFB-A280-B544-B6D3-EC1F17A90011}"/>
              </a:ext>
            </a:extLst>
          </p:cNvPr>
          <p:cNvPicPr>
            <a:picLocks noChangeAspect="1"/>
          </p:cNvPicPr>
          <p:nvPr/>
        </p:nvPicPr>
        <p:blipFill>
          <a:blip r:embed="rId3"/>
          <a:stretch>
            <a:fillRect/>
          </a:stretch>
        </p:blipFill>
        <p:spPr>
          <a:xfrm>
            <a:off x="4660897" y="1441450"/>
            <a:ext cx="3822701" cy="259710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311760" y="114760"/>
            <a:ext cx="8520120" cy="572400"/>
          </a:xfrm>
          <a:prstGeom prst="rect">
            <a:avLst/>
          </a:prstGeom>
          <a:noFill/>
          <a:ln w="12600">
            <a:noFill/>
          </a:ln>
        </p:spPr>
        <p:txBody>
          <a:bodyPr lIns="91440" tIns="91440" rIns="91440" bIns="91440" anchor="t">
            <a:noAutofit/>
          </a:bodyPr>
          <a:lstStyle/>
          <a:p>
            <a:pPr indent="0" defTabSz="877680">
              <a:lnSpc>
                <a:spcPct val="100000"/>
              </a:lnSpc>
              <a:buNone/>
              <a:tabLst>
                <a:tab pos="0" algn="l"/>
              </a:tabLst>
            </a:pPr>
            <a:r>
              <a:rPr lang="en-US" sz="2300" b="0" strike="noStrike" spc="-1" dirty="0">
                <a:solidFill>
                  <a:srgbClr val="000000"/>
                </a:solidFill>
                <a:latin typeface="Arial"/>
                <a:ea typeface="Arial"/>
              </a:rPr>
              <a:t>Part 3: SIFT feature descriptor</a:t>
            </a:r>
            <a:endParaRPr lang="en-US" sz="2300" b="0" strike="noStrike" spc="-1" dirty="0">
              <a:solidFill>
                <a:srgbClr val="000000"/>
              </a:solidFill>
              <a:latin typeface="Arial"/>
            </a:endParaRPr>
          </a:p>
        </p:txBody>
      </p:sp>
      <p:sp>
        <p:nvSpPr>
          <p:cNvPr id="150" name="PlaceHolder 2"/>
          <p:cNvSpPr>
            <a:spLocks noGrp="1"/>
          </p:cNvSpPr>
          <p:nvPr>
            <p:ph/>
          </p:nvPr>
        </p:nvSpPr>
        <p:spPr>
          <a:xfrm>
            <a:off x="312121" y="6871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0" strike="noStrike" spc="-1" dirty="0">
                <a:solidFill>
                  <a:srgbClr val="585858"/>
                </a:solidFill>
                <a:latin typeface="Arial"/>
                <a:ea typeface="Arial"/>
              </a:rPr>
              <a:t>[insert visualization of matches for Mt. Rushmore image pair from proj2.ipynb here]</a:t>
            </a:r>
            <a:endParaRPr lang="en-US" sz="1400" b="0" strike="noStrike" spc="-1" dirty="0">
              <a:solidFill>
                <a:srgbClr val="585858"/>
              </a:solidFill>
              <a:latin typeface="Arial"/>
            </a:endParaRPr>
          </a:p>
          <a:p>
            <a:pPr indent="0" defTabSz="914400">
              <a:lnSpc>
                <a:spcPct val="115000"/>
              </a:lnSpc>
              <a:buNone/>
              <a:tabLst>
                <a:tab pos="0" algn="l"/>
              </a:tabLst>
            </a:pPr>
            <a:endParaRPr lang="en-US" sz="1400" b="0" strike="noStrike" spc="-1" dirty="0">
              <a:solidFill>
                <a:srgbClr val="585858"/>
              </a:solidFill>
              <a:latin typeface="Arial"/>
            </a:endParaRPr>
          </a:p>
          <a:p>
            <a:pPr indent="0" defTabSz="914400">
              <a:lnSpc>
                <a:spcPct val="115000"/>
              </a:lnSpc>
              <a:buNone/>
              <a:tabLst>
                <a:tab pos="0" algn="l"/>
              </a:tabLst>
            </a:pPr>
            <a:endParaRPr lang="en-US" sz="1400" b="0" strike="noStrike" spc="-1" dirty="0">
              <a:solidFill>
                <a:srgbClr val="585858"/>
              </a:solidFill>
              <a:latin typeface="Arial"/>
            </a:endParaRPr>
          </a:p>
          <a:p>
            <a:pPr indent="0" defTabSz="914400">
              <a:lnSpc>
                <a:spcPct val="115000"/>
              </a:lnSpc>
              <a:buNone/>
              <a:tabLst>
                <a:tab pos="0" algn="l"/>
              </a:tabLst>
            </a:pPr>
            <a:endParaRPr lang="en-US" sz="1400" b="0" strike="noStrike" spc="-1" dirty="0">
              <a:solidFill>
                <a:srgbClr val="585858"/>
              </a:solidFill>
              <a:latin typeface="Arial"/>
            </a:endParaRPr>
          </a:p>
          <a:p>
            <a:pPr indent="0" defTabSz="914400">
              <a:lnSpc>
                <a:spcPct val="115000"/>
              </a:lnSpc>
              <a:buNone/>
              <a:tabLst>
                <a:tab pos="0" algn="l"/>
              </a:tabLst>
            </a:pPr>
            <a:endParaRPr lang="en-US" sz="1400" b="0" strike="noStrike" spc="-1" dirty="0">
              <a:solidFill>
                <a:srgbClr val="585858"/>
              </a:solidFill>
              <a:latin typeface="Arial"/>
            </a:endParaRPr>
          </a:p>
          <a:p>
            <a:pPr indent="0" defTabSz="914400">
              <a:lnSpc>
                <a:spcPct val="115000"/>
              </a:lnSpc>
              <a:buNone/>
              <a:tabLst>
                <a:tab pos="0" algn="l"/>
              </a:tabLst>
            </a:pPr>
            <a:endParaRPr lang="en-US" sz="1400" b="0" strike="noStrike" spc="-1" dirty="0">
              <a:solidFill>
                <a:srgbClr val="585858"/>
              </a:solidFill>
              <a:latin typeface="Arial"/>
            </a:endParaRPr>
          </a:p>
          <a:p>
            <a:pPr indent="0" defTabSz="914400">
              <a:lnSpc>
                <a:spcPct val="115000"/>
              </a:lnSpc>
              <a:buNone/>
              <a:tabLst>
                <a:tab pos="0" algn="l"/>
              </a:tabLst>
            </a:pPr>
            <a:endParaRPr lang="en-US" sz="1400" b="0" strike="noStrike" spc="-1" dirty="0">
              <a:solidFill>
                <a:srgbClr val="585858"/>
              </a:solidFill>
              <a:latin typeface="Arial"/>
            </a:endParaRPr>
          </a:p>
          <a:p>
            <a:pPr indent="0" defTabSz="914400">
              <a:lnSpc>
                <a:spcPct val="115000"/>
              </a:lnSpc>
              <a:buNone/>
              <a:tabLst>
                <a:tab pos="0" algn="l"/>
              </a:tabLst>
            </a:pPr>
            <a:endParaRPr lang="en-US" sz="1400" b="0" strike="noStrike" spc="-1" dirty="0">
              <a:solidFill>
                <a:srgbClr val="585858"/>
              </a:solidFill>
              <a:latin typeface="Arial"/>
            </a:endParaRPr>
          </a:p>
          <a:p>
            <a:pPr indent="0" defTabSz="914400">
              <a:lnSpc>
                <a:spcPct val="115000"/>
              </a:lnSpc>
              <a:buNone/>
              <a:tabLst>
                <a:tab pos="0" algn="l"/>
              </a:tabLst>
            </a:pPr>
            <a:endParaRPr lang="en-US" sz="1400" b="0" strike="noStrike" spc="-1" dirty="0">
              <a:solidFill>
                <a:srgbClr val="585858"/>
              </a:solidFill>
              <a:latin typeface="Arial"/>
            </a:endParaRPr>
          </a:p>
          <a:p>
            <a:pPr indent="0" defTabSz="914400">
              <a:lnSpc>
                <a:spcPct val="115000"/>
              </a:lnSpc>
              <a:buNone/>
              <a:tabLst>
                <a:tab pos="0" algn="l"/>
              </a:tabLst>
            </a:pPr>
            <a:endParaRPr lang="en-US" sz="1400" b="0" strike="noStrike" spc="-1" dirty="0">
              <a:solidFill>
                <a:srgbClr val="585858"/>
              </a:solidFill>
              <a:latin typeface="Arial"/>
            </a:endParaRPr>
          </a:p>
          <a:p>
            <a:pPr indent="0" defTabSz="914400">
              <a:lnSpc>
                <a:spcPct val="115000"/>
              </a:lnSpc>
              <a:buNone/>
              <a:tabLst>
                <a:tab pos="0" algn="l"/>
              </a:tabLst>
            </a:pPr>
            <a:endParaRPr lang="en-US" sz="1400" b="0" strike="noStrike" spc="-1" dirty="0">
              <a:solidFill>
                <a:srgbClr val="585858"/>
              </a:solidFill>
              <a:latin typeface="Arial"/>
              <a:ea typeface="Arial"/>
            </a:endParaRPr>
          </a:p>
          <a:p>
            <a:pPr indent="0" defTabSz="914400">
              <a:lnSpc>
                <a:spcPct val="115000"/>
              </a:lnSpc>
              <a:buNone/>
              <a:tabLst>
                <a:tab pos="0" algn="l"/>
              </a:tabLst>
            </a:pPr>
            <a:endParaRPr lang="en-US" sz="1400" spc="-1" dirty="0">
              <a:solidFill>
                <a:srgbClr val="585858"/>
              </a:solidFill>
              <a:latin typeface="Arial"/>
              <a:ea typeface="Arial"/>
            </a:endParaRPr>
          </a:p>
          <a:p>
            <a:pPr indent="0" defTabSz="914400">
              <a:lnSpc>
                <a:spcPct val="115000"/>
              </a:lnSpc>
              <a:buNone/>
              <a:tabLst>
                <a:tab pos="0" algn="l"/>
              </a:tabLst>
            </a:pPr>
            <a:endParaRPr lang="en-US" sz="1400" b="0" strike="noStrike" spc="-1" dirty="0">
              <a:solidFill>
                <a:srgbClr val="585858"/>
              </a:solidFill>
              <a:latin typeface="Arial"/>
              <a:ea typeface="Arial"/>
            </a:endParaRPr>
          </a:p>
          <a:p>
            <a:pPr indent="0" defTabSz="914400">
              <a:lnSpc>
                <a:spcPct val="115000"/>
              </a:lnSpc>
              <a:buNone/>
              <a:tabLst>
                <a:tab pos="0" algn="l"/>
              </a:tabLst>
            </a:pPr>
            <a:r>
              <a:rPr lang="en-US" sz="1400" b="0" strike="noStrike" spc="-1" dirty="0">
                <a:solidFill>
                  <a:srgbClr val="585858"/>
                </a:solidFill>
                <a:latin typeface="Arial"/>
                <a:ea typeface="Arial"/>
              </a:rPr>
              <a:t># matches: [</a:t>
            </a:r>
            <a:r>
              <a:rPr lang="en-US" sz="1400" b="0" strike="noStrike" spc="-1" dirty="0">
                <a:solidFill>
                  <a:srgbClr val="002060"/>
                </a:solidFill>
                <a:latin typeface="Arial"/>
                <a:ea typeface="Arial"/>
              </a:rPr>
              <a:t>182</a:t>
            </a:r>
            <a:r>
              <a:rPr lang="en-US" sz="1400" b="0" strike="noStrike" spc="-1" dirty="0">
                <a:solidFill>
                  <a:srgbClr val="585858"/>
                </a:solidFill>
                <a:latin typeface="Arial"/>
                <a:ea typeface="Arial"/>
              </a:rPr>
              <a:t>]</a:t>
            </a:r>
            <a:endParaRPr lang="en-US" sz="1400" b="0" strike="noStrike" spc="-1" dirty="0">
              <a:solidFill>
                <a:srgbClr val="585858"/>
              </a:solidFill>
              <a:latin typeface="Arial"/>
            </a:endParaRPr>
          </a:p>
          <a:p>
            <a:pPr indent="0" defTabSz="914400">
              <a:lnSpc>
                <a:spcPct val="115000"/>
              </a:lnSpc>
              <a:buNone/>
              <a:tabLst>
                <a:tab pos="0" algn="l"/>
              </a:tabLst>
            </a:pPr>
            <a:r>
              <a:rPr lang="en-US" sz="1400" b="0" strike="noStrike" spc="-1" dirty="0">
                <a:solidFill>
                  <a:srgbClr val="585858"/>
                </a:solidFill>
                <a:latin typeface="Arial"/>
                <a:ea typeface="Arial"/>
              </a:rPr>
              <a:t>Accuracy: [</a:t>
            </a:r>
            <a:r>
              <a:rPr lang="en-US" sz="1400" b="0" strike="noStrike" spc="-1" dirty="0">
                <a:solidFill>
                  <a:srgbClr val="002060"/>
                </a:solidFill>
                <a:latin typeface="Arial"/>
                <a:ea typeface="Arial"/>
              </a:rPr>
              <a:t>0.934066</a:t>
            </a:r>
            <a:r>
              <a:rPr lang="en-US" sz="1400" b="0" strike="noStrike" spc="-1" dirty="0">
                <a:solidFill>
                  <a:srgbClr val="585858"/>
                </a:solidFill>
                <a:latin typeface="Arial"/>
                <a:ea typeface="Arial"/>
              </a:rPr>
              <a:t>]</a:t>
            </a:r>
            <a:endParaRPr lang="en-US" sz="1400" b="0" strike="noStrike" spc="-1" dirty="0">
              <a:solidFill>
                <a:srgbClr val="585858"/>
              </a:solidFill>
              <a:latin typeface="Arial"/>
            </a:endParaRPr>
          </a:p>
        </p:txBody>
      </p:sp>
      <p:sp>
        <p:nvSpPr>
          <p:cNvPr id="151" name="PlaceHolder 3"/>
          <p:cNvSpPr>
            <a:spLocks noGrp="1"/>
          </p:cNvSpPr>
          <p:nvPr>
            <p:ph/>
          </p:nvPr>
        </p:nvSpPr>
        <p:spPr>
          <a:xfrm>
            <a:off x="483228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0" strike="noStrike" spc="-1" dirty="0">
                <a:solidFill>
                  <a:srgbClr val="585858"/>
                </a:solidFill>
                <a:latin typeface="Arial"/>
                <a:ea typeface="Arial"/>
              </a:rPr>
              <a:t>[insert visualization of matches for Gaudi image pair from proj2.ipynb here]</a:t>
            </a:r>
            <a:endParaRPr lang="en-US" sz="1400" b="0" strike="noStrike" spc="-1" dirty="0">
              <a:solidFill>
                <a:srgbClr val="585858"/>
              </a:solidFill>
              <a:latin typeface="Arial"/>
            </a:endParaRPr>
          </a:p>
          <a:p>
            <a:pPr indent="0" defTabSz="914400">
              <a:lnSpc>
                <a:spcPct val="115000"/>
              </a:lnSpc>
              <a:buNone/>
              <a:tabLst>
                <a:tab pos="0" algn="l"/>
              </a:tabLst>
            </a:pPr>
            <a:endParaRPr lang="en-US" sz="1400" b="0" strike="noStrike" spc="-1" dirty="0">
              <a:solidFill>
                <a:srgbClr val="585858"/>
              </a:solidFill>
              <a:latin typeface="Arial"/>
            </a:endParaRPr>
          </a:p>
          <a:p>
            <a:pPr indent="0" defTabSz="914400">
              <a:lnSpc>
                <a:spcPct val="115000"/>
              </a:lnSpc>
              <a:buNone/>
              <a:tabLst>
                <a:tab pos="0" algn="l"/>
              </a:tabLst>
            </a:pPr>
            <a:endParaRPr lang="en-US" sz="1400" b="0" strike="noStrike" spc="-1" dirty="0">
              <a:solidFill>
                <a:srgbClr val="585858"/>
              </a:solidFill>
              <a:latin typeface="Arial"/>
            </a:endParaRPr>
          </a:p>
          <a:p>
            <a:pPr indent="0" defTabSz="914400">
              <a:lnSpc>
                <a:spcPct val="115000"/>
              </a:lnSpc>
              <a:buNone/>
              <a:tabLst>
                <a:tab pos="0" algn="l"/>
              </a:tabLst>
            </a:pPr>
            <a:endParaRPr lang="en-US" sz="1400" b="0" strike="noStrike" spc="-1" dirty="0">
              <a:solidFill>
                <a:srgbClr val="585858"/>
              </a:solidFill>
              <a:latin typeface="Arial"/>
            </a:endParaRPr>
          </a:p>
          <a:p>
            <a:pPr indent="0" defTabSz="914400">
              <a:lnSpc>
                <a:spcPct val="115000"/>
              </a:lnSpc>
              <a:buNone/>
              <a:tabLst>
                <a:tab pos="0" algn="l"/>
              </a:tabLst>
            </a:pPr>
            <a:endParaRPr lang="en-US" sz="1400" b="0" strike="noStrike" spc="-1" dirty="0">
              <a:solidFill>
                <a:srgbClr val="585858"/>
              </a:solidFill>
              <a:latin typeface="Arial"/>
            </a:endParaRPr>
          </a:p>
          <a:p>
            <a:pPr indent="0" defTabSz="914400">
              <a:lnSpc>
                <a:spcPct val="115000"/>
              </a:lnSpc>
              <a:buNone/>
              <a:tabLst>
                <a:tab pos="0" algn="l"/>
              </a:tabLst>
            </a:pPr>
            <a:endParaRPr lang="en-US" sz="1400" b="0" strike="noStrike" spc="-1" dirty="0">
              <a:solidFill>
                <a:srgbClr val="585858"/>
              </a:solidFill>
              <a:latin typeface="Arial"/>
            </a:endParaRPr>
          </a:p>
          <a:p>
            <a:pPr indent="0" defTabSz="914400">
              <a:lnSpc>
                <a:spcPct val="115000"/>
              </a:lnSpc>
              <a:buNone/>
              <a:tabLst>
                <a:tab pos="0" algn="l"/>
              </a:tabLst>
            </a:pPr>
            <a:endParaRPr lang="en-US" sz="1400" b="0" strike="noStrike" spc="-1" dirty="0">
              <a:solidFill>
                <a:srgbClr val="585858"/>
              </a:solidFill>
              <a:latin typeface="Arial"/>
            </a:endParaRPr>
          </a:p>
          <a:p>
            <a:pPr indent="0" defTabSz="914400">
              <a:lnSpc>
                <a:spcPct val="115000"/>
              </a:lnSpc>
              <a:buNone/>
              <a:tabLst>
                <a:tab pos="0" algn="l"/>
              </a:tabLst>
            </a:pPr>
            <a:endParaRPr lang="en-US" sz="1400" b="0" strike="noStrike" spc="-1" dirty="0">
              <a:solidFill>
                <a:srgbClr val="585858"/>
              </a:solidFill>
              <a:latin typeface="Arial"/>
            </a:endParaRPr>
          </a:p>
          <a:p>
            <a:pPr indent="0" defTabSz="914400">
              <a:lnSpc>
                <a:spcPct val="115000"/>
              </a:lnSpc>
              <a:buNone/>
              <a:tabLst>
                <a:tab pos="0" algn="l"/>
              </a:tabLst>
            </a:pPr>
            <a:endParaRPr lang="en-US" sz="1400" b="0" strike="noStrike" spc="-1" dirty="0">
              <a:solidFill>
                <a:srgbClr val="585858"/>
              </a:solidFill>
              <a:latin typeface="Arial"/>
            </a:endParaRPr>
          </a:p>
          <a:p>
            <a:pPr indent="0" defTabSz="914400">
              <a:lnSpc>
                <a:spcPct val="115000"/>
              </a:lnSpc>
              <a:buNone/>
              <a:tabLst>
                <a:tab pos="0" algn="l"/>
              </a:tabLst>
            </a:pPr>
            <a:endParaRPr lang="en-US" sz="1400" b="0" strike="noStrike" spc="-1" dirty="0">
              <a:solidFill>
                <a:srgbClr val="585858"/>
              </a:solidFill>
              <a:latin typeface="Arial"/>
            </a:endParaRPr>
          </a:p>
          <a:p>
            <a:pPr indent="0" defTabSz="914400">
              <a:lnSpc>
                <a:spcPct val="115000"/>
              </a:lnSpc>
              <a:buNone/>
              <a:tabLst>
                <a:tab pos="0" algn="l"/>
              </a:tabLst>
            </a:pPr>
            <a:r>
              <a:rPr lang="en-US" sz="1400" b="0" strike="noStrike" spc="-1" dirty="0">
                <a:solidFill>
                  <a:srgbClr val="585858"/>
                </a:solidFill>
                <a:latin typeface="Arial"/>
                <a:ea typeface="Arial"/>
              </a:rPr>
              <a:t># matches: [</a:t>
            </a:r>
            <a:r>
              <a:rPr lang="en-US" sz="1400" b="0" strike="noStrike" spc="-1" dirty="0">
                <a:solidFill>
                  <a:srgbClr val="002060"/>
                </a:solidFill>
                <a:latin typeface="Arial"/>
                <a:ea typeface="Arial"/>
              </a:rPr>
              <a:t>3</a:t>
            </a:r>
            <a:r>
              <a:rPr lang="en-US" sz="1400" b="0" strike="noStrike" spc="-1" dirty="0">
                <a:solidFill>
                  <a:srgbClr val="585858"/>
                </a:solidFill>
                <a:latin typeface="Arial"/>
                <a:ea typeface="Arial"/>
              </a:rPr>
              <a:t>]</a:t>
            </a:r>
            <a:endParaRPr lang="en-US" sz="1400" b="0" strike="noStrike" spc="-1" dirty="0">
              <a:solidFill>
                <a:srgbClr val="585858"/>
              </a:solidFill>
              <a:latin typeface="Arial"/>
            </a:endParaRPr>
          </a:p>
          <a:p>
            <a:pPr indent="0" defTabSz="914400">
              <a:lnSpc>
                <a:spcPct val="115000"/>
              </a:lnSpc>
              <a:buNone/>
              <a:tabLst>
                <a:tab pos="0" algn="l"/>
              </a:tabLst>
            </a:pPr>
            <a:r>
              <a:rPr lang="en-US" sz="1400" b="0" strike="noStrike" spc="-1" dirty="0">
                <a:solidFill>
                  <a:srgbClr val="585858"/>
                </a:solidFill>
                <a:latin typeface="Arial"/>
                <a:ea typeface="Arial"/>
              </a:rPr>
              <a:t>Accuracy: [</a:t>
            </a:r>
            <a:r>
              <a:rPr lang="en-US" sz="1400" b="0" strike="noStrike" spc="-1" dirty="0">
                <a:solidFill>
                  <a:srgbClr val="002060"/>
                </a:solidFill>
                <a:latin typeface="Arial"/>
                <a:ea typeface="Arial"/>
              </a:rPr>
              <a:t>0.00</a:t>
            </a:r>
            <a:r>
              <a:rPr lang="en-US" sz="1400" b="0" strike="noStrike" spc="-1" dirty="0">
                <a:solidFill>
                  <a:srgbClr val="585858"/>
                </a:solidFill>
                <a:latin typeface="Arial"/>
                <a:ea typeface="Arial"/>
              </a:rPr>
              <a:t>]</a:t>
            </a:r>
            <a:endParaRPr lang="en-US" sz="1400" b="0" strike="noStrike" spc="-1" dirty="0">
              <a:solidFill>
                <a:srgbClr val="585858"/>
              </a:solidFill>
              <a:latin typeface="Arial"/>
            </a:endParaRPr>
          </a:p>
        </p:txBody>
      </p:sp>
      <p:pic>
        <p:nvPicPr>
          <p:cNvPr id="2" name="Picture 1">
            <a:extLst>
              <a:ext uri="{FF2B5EF4-FFF2-40B4-BE49-F238E27FC236}">
                <a16:creationId xmlns:a16="http://schemas.microsoft.com/office/drawing/2014/main" id="{6D15E4F3-8D49-BD47-BCCB-45629B5C6915}"/>
              </a:ext>
            </a:extLst>
          </p:cNvPr>
          <p:cNvPicPr>
            <a:picLocks noChangeAspect="1"/>
          </p:cNvPicPr>
          <p:nvPr/>
        </p:nvPicPr>
        <p:blipFill>
          <a:blip r:embed="rId2"/>
          <a:stretch>
            <a:fillRect/>
          </a:stretch>
        </p:blipFill>
        <p:spPr>
          <a:xfrm>
            <a:off x="0" y="1634068"/>
            <a:ext cx="4732808" cy="2006600"/>
          </a:xfrm>
          <a:prstGeom prst="rect">
            <a:avLst/>
          </a:prstGeom>
        </p:spPr>
      </p:pic>
      <p:pic>
        <p:nvPicPr>
          <p:cNvPr id="4" name="Picture 3">
            <a:extLst>
              <a:ext uri="{FF2B5EF4-FFF2-40B4-BE49-F238E27FC236}">
                <a16:creationId xmlns:a16="http://schemas.microsoft.com/office/drawing/2014/main" id="{E12886D0-E060-6C48-87D3-98E6C75D251A}"/>
              </a:ext>
            </a:extLst>
          </p:cNvPr>
          <p:cNvPicPr>
            <a:picLocks noChangeAspect="1"/>
          </p:cNvPicPr>
          <p:nvPr/>
        </p:nvPicPr>
        <p:blipFill>
          <a:blip r:embed="rId3"/>
          <a:stretch>
            <a:fillRect/>
          </a:stretch>
        </p:blipFill>
        <p:spPr>
          <a:xfrm>
            <a:off x="4794792" y="1717676"/>
            <a:ext cx="4037087" cy="183938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Autofit/>
          </a:bodyPr>
          <a:lstStyle/>
          <a:p>
            <a:pPr indent="0" defTabSz="877680">
              <a:lnSpc>
                <a:spcPct val="100000"/>
              </a:lnSpc>
              <a:buNone/>
              <a:tabLst>
                <a:tab pos="0" algn="l"/>
              </a:tabLst>
            </a:pPr>
            <a:r>
              <a:rPr lang="en-US" sz="2300" b="0" strike="noStrike" spc="-1">
                <a:solidFill>
                  <a:srgbClr val="000000"/>
                </a:solidFill>
                <a:latin typeface="Arial"/>
                <a:ea typeface="Arial"/>
              </a:rPr>
              <a:t>Part 3: SIFT feature descriptor</a:t>
            </a:r>
            <a:endParaRPr lang="en-US" sz="2300" b="0" strike="noStrike" spc="-1">
              <a:solidFill>
                <a:srgbClr val="000000"/>
              </a:solidFill>
              <a:latin typeface="Arial"/>
            </a:endParaRPr>
          </a:p>
        </p:txBody>
      </p:sp>
      <p:sp>
        <p:nvSpPr>
          <p:cNvPr id="153" name="PlaceHolder 2"/>
          <p:cNvSpPr>
            <a:spLocks noGrp="1"/>
          </p:cNvSpPr>
          <p:nvPr>
            <p:ph/>
          </p:nvPr>
        </p:nvSpPr>
        <p:spPr>
          <a:xfrm>
            <a:off x="31176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0" strike="noStrike" spc="-1" dirty="0">
                <a:solidFill>
                  <a:schemeClr val="tx2">
                    <a:lumMod val="50000"/>
                  </a:schemeClr>
                </a:solidFill>
                <a:latin typeface="Arial"/>
                <a:ea typeface="Arial"/>
              </a:rPr>
              <a:t>[Explain how gradient histograms are constructed in the SIFT descriptor. What role do they pla</a:t>
            </a:r>
            <a:r>
              <a:rPr lang="en-US" sz="1400" spc="-1" dirty="0">
                <a:solidFill>
                  <a:schemeClr val="tx2">
                    <a:lumMod val="50000"/>
                  </a:schemeClr>
                </a:solidFill>
                <a:latin typeface="Arial"/>
                <a:ea typeface="Arial"/>
              </a:rPr>
              <a:t>y in the overall process?</a:t>
            </a:r>
            <a:r>
              <a:rPr lang="en-US" sz="1400" b="0" strike="noStrike" spc="-1" dirty="0">
                <a:solidFill>
                  <a:schemeClr val="tx2">
                    <a:lumMod val="50000"/>
                  </a:schemeClr>
                </a:solidFill>
                <a:latin typeface="Arial"/>
                <a:ea typeface="Arial"/>
              </a:rPr>
              <a:t>]</a:t>
            </a:r>
            <a:endParaRPr lang="en-US" sz="1400" b="0" strike="noStrike" spc="-1" dirty="0">
              <a:solidFill>
                <a:schemeClr val="tx2">
                  <a:lumMod val="50000"/>
                </a:schemeClr>
              </a:solidFill>
              <a:latin typeface="Arial"/>
            </a:endParaRPr>
          </a:p>
        </p:txBody>
      </p:sp>
      <p:sp>
        <p:nvSpPr>
          <p:cNvPr id="154" name="PlaceHolder 3"/>
          <p:cNvSpPr>
            <a:spLocks noGrp="1"/>
          </p:cNvSpPr>
          <p:nvPr>
            <p:ph/>
          </p:nvPr>
        </p:nvSpPr>
        <p:spPr>
          <a:xfrm>
            <a:off x="483228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0" strike="noStrike" spc="-1" dirty="0">
                <a:solidFill>
                  <a:srgbClr val="585858"/>
                </a:solidFill>
                <a:latin typeface="Arial"/>
                <a:ea typeface="Arial"/>
              </a:rPr>
              <a:t>[Why are SIFT features better descriptors than the normalized patches?]</a:t>
            </a:r>
            <a:endParaRPr lang="en-US" sz="1400" b="0" strike="noStrike" spc="-1" dirty="0">
              <a:solidFill>
                <a:srgbClr val="585858"/>
              </a:solidFill>
              <a:latin typeface="Arial"/>
            </a:endParaRPr>
          </a:p>
        </p:txBody>
      </p:sp>
      <p:sp>
        <p:nvSpPr>
          <p:cNvPr id="2" name="PlaceHolder 3">
            <a:extLst>
              <a:ext uri="{FF2B5EF4-FFF2-40B4-BE49-F238E27FC236}">
                <a16:creationId xmlns:a16="http://schemas.microsoft.com/office/drawing/2014/main" id="{BEB35B4C-C331-A339-442C-29EEB44713EB}"/>
              </a:ext>
            </a:extLst>
          </p:cNvPr>
          <p:cNvSpPr>
            <a:spLocks noGrp="1"/>
          </p:cNvSpPr>
          <p:nvPr>
            <p:ph/>
          </p:nvPr>
        </p:nvSpPr>
        <p:spPr>
          <a:xfrm>
            <a:off x="4832280" y="3025698"/>
            <a:ext cx="3999600" cy="1812282"/>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0" strike="noStrike" spc="-1" dirty="0">
                <a:solidFill>
                  <a:schemeClr val="tx2">
                    <a:lumMod val="50000"/>
                  </a:schemeClr>
                </a:solidFill>
                <a:latin typeface="Arial"/>
                <a:ea typeface="Arial"/>
              </a:rPr>
              <a:t>[What is the advantage of Square-Root SIFT?] (1.5)</a:t>
            </a:r>
            <a:endParaRPr lang="en-US" sz="1400" b="0" strike="noStrike" spc="-1" dirty="0">
              <a:solidFill>
                <a:schemeClr val="tx2">
                  <a:lumMod val="50000"/>
                </a:schemeClr>
              </a:solidFill>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Autofit/>
          </a:bodyPr>
          <a:lstStyle/>
          <a:p>
            <a:pPr indent="0" defTabSz="877680">
              <a:lnSpc>
                <a:spcPct val="100000"/>
              </a:lnSpc>
              <a:buNone/>
              <a:tabLst>
                <a:tab pos="0" algn="l"/>
              </a:tabLst>
            </a:pPr>
            <a:r>
              <a:rPr lang="en-US" sz="2300" b="0" strike="noStrike" spc="-1">
                <a:solidFill>
                  <a:srgbClr val="000000"/>
                </a:solidFill>
                <a:latin typeface="Arial"/>
                <a:ea typeface="Arial"/>
              </a:rPr>
              <a:t>Part 3: SIFT feature descriptor</a:t>
            </a:r>
            <a:endParaRPr lang="en-US" sz="2300" b="0" strike="noStrike" spc="-1">
              <a:solidFill>
                <a:srgbClr val="000000"/>
              </a:solidFill>
              <a:latin typeface="Arial"/>
            </a:endParaRPr>
          </a:p>
        </p:txBody>
      </p:sp>
      <p:sp>
        <p:nvSpPr>
          <p:cNvPr id="156" name="PlaceHolder 2"/>
          <p:cNvSpPr>
            <a:spLocks noGrp="1"/>
          </p:cNvSpPr>
          <p:nvPr>
            <p:ph/>
          </p:nvPr>
        </p:nvSpPr>
        <p:spPr>
          <a:xfrm>
            <a:off x="311760" y="1152360"/>
            <a:ext cx="852012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0" strike="noStrike" spc="-1" dirty="0">
                <a:solidFill>
                  <a:srgbClr val="585858"/>
                </a:solidFill>
                <a:latin typeface="Arial"/>
                <a:ea typeface="Arial"/>
              </a:rPr>
              <a:t>[Why does our SIFT implementation perform worse on the given Gaudi image pair than the Notre Dame image and Mt. Rushmore pairs?]</a:t>
            </a:r>
            <a:endParaRPr lang="en-US" sz="1400" b="0" strike="noStrike" spc="-1" dirty="0">
              <a:solidFill>
                <a:srgbClr val="585858"/>
              </a:solidFill>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Autofit/>
          </a:bodyPr>
          <a:lstStyle/>
          <a:p>
            <a:pPr indent="0" defTabSz="877680">
              <a:lnSpc>
                <a:spcPct val="100000"/>
              </a:lnSpc>
              <a:buNone/>
              <a:tabLst>
                <a:tab pos="0" algn="l"/>
              </a:tabLst>
            </a:pPr>
            <a:r>
              <a:rPr lang="en-US" sz="2300" b="0" strike="noStrike" spc="-1">
                <a:solidFill>
                  <a:srgbClr val="000000"/>
                </a:solidFill>
                <a:latin typeface="Arial"/>
                <a:ea typeface="Arial"/>
              </a:rPr>
              <a:t>Part 3: SIFT feature descriptor</a:t>
            </a:r>
            <a:endParaRPr lang="en-US" sz="2300" b="0" strike="noStrike" spc="-1">
              <a:solidFill>
                <a:srgbClr val="000000"/>
              </a:solidFill>
              <a:latin typeface="Arial"/>
            </a:endParaRPr>
          </a:p>
        </p:txBody>
      </p:sp>
      <p:sp>
        <p:nvSpPr>
          <p:cNvPr id="158" name="PlaceHolder 2"/>
          <p:cNvSpPr>
            <a:spLocks noGrp="1"/>
          </p:cNvSpPr>
          <p:nvPr>
            <p:ph/>
          </p:nvPr>
        </p:nvSpPr>
        <p:spPr>
          <a:xfrm>
            <a:off x="311760" y="1152360"/>
            <a:ext cx="8520120" cy="3416040"/>
          </a:xfrm>
          <a:prstGeom prst="rect">
            <a:avLst/>
          </a:prstGeom>
          <a:noFill/>
          <a:ln w="12600">
            <a:noFill/>
          </a:ln>
        </p:spPr>
        <p:txBody>
          <a:bodyPr lIns="91440" tIns="91440" rIns="91440" bIns="91440" anchor="t">
            <a:noAutofit/>
          </a:bodyPr>
          <a:lstStyle/>
          <a:p>
            <a:pPr indent="0" defTabSz="914400">
              <a:lnSpc>
                <a:spcPct val="115000"/>
              </a:lnSpc>
              <a:spcBef>
                <a:spcPts val="1599"/>
              </a:spcBef>
              <a:buNone/>
              <a:tabLst>
                <a:tab pos="0" algn="l"/>
              </a:tabLst>
            </a:pPr>
            <a:r>
              <a:rPr lang="en-US" sz="1800" b="0" strike="noStrike" spc="-1" dirty="0">
                <a:solidFill>
                  <a:srgbClr val="585858"/>
                </a:solidFill>
                <a:latin typeface="Arial"/>
                <a:ea typeface="Arial"/>
              </a:rPr>
              <a:t>[Why aren't our version of SIFT features rotation- or scale-invariant? What would you have to do to make them so?]</a:t>
            </a:r>
            <a:endParaRPr lang="en-US" sz="1800" b="0" strike="noStrike" spc="-1" dirty="0">
              <a:solidFill>
                <a:srgbClr val="585858"/>
              </a:solidFill>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311760" y="444960"/>
            <a:ext cx="8519760" cy="572040"/>
          </a:xfrm>
          <a:prstGeom prst="rect">
            <a:avLst/>
          </a:prstGeom>
          <a:noFill/>
          <a:ln w="0">
            <a:noFill/>
          </a:ln>
        </p:spPr>
        <p:txBody>
          <a:bodyPr lIns="0" tIns="91440" rIns="0" bIns="91440" anchor="t">
            <a:normAutofit fontScale="90000"/>
          </a:bodyPr>
          <a:lstStyle/>
          <a:p>
            <a:pPr>
              <a:lnSpc>
                <a:spcPct val="100000"/>
              </a:lnSpc>
              <a:tabLst>
                <a:tab pos="0" algn="l"/>
              </a:tabLst>
            </a:pPr>
            <a:r>
              <a:rPr lang="en" sz="2800" b="0" strike="noStrike" spc="-1" dirty="0">
                <a:solidFill>
                  <a:srgbClr val="000000"/>
                </a:solidFill>
                <a:latin typeface="Arial"/>
                <a:ea typeface="Arial"/>
              </a:rPr>
              <a:t>Part 4</a:t>
            </a:r>
            <a:r>
              <a:rPr lang="en" sz="2800" spc="-1" dirty="0">
                <a:solidFill>
                  <a:srgbClr val="000000"/>
                </a:solidFill>
                <a:ea typeface="Arial"/>
              </a:rPr>
              <a:t> (Extra Credit): </a:t>
            </a:r>
            <a:r>
              <a:rPr lang="en" sz="2800" b="0" strike="noStrike" spc="-1" dirty="0">
                <a:solidFill>
                  <a:srgbClr val="000000"/>
                </a:solidFill>
                <a:latin typeface="Arial"/>
                <a:ea typeface="Arial"/>
              </a:rPr>
              <a:t>: Projection matrix</a:t>
            </a:r>
            <a:endParaRPr lang="en-US" sz="2800" b="0" strike="noStrike" spc="-1" dirty="0">
              <a:solidFill>
                <a:srgbClr val="000000"/>
              </a:solidFill>
              <a:latin typeface="Arial"/>
            </a:endParaRPr>
          </a:p>
        </p:txBody>
      </p:sp>
      <p:sp>
        <p:nvSpPr>
          <p:cNvPr id="160" name="PlaceHolder 2"/>
          <p:cNvSpPr>
            <a:spLocks noGrp="1"/>
          </p:cNvSpPr>
          <p:nvPr>
            <p:ph/>
          </p:nvPr>
        </p:nvSpPr>
        <p:spPr>
          <a:xfrm>
            <a:off x="311760" y="1152360"/>
            <a:ext cx="3999240" cy="3415680"/>
          </a:xfrm>
          <a:prstGeom prst="rect">
            <a:avLst/>
          </a:prstGeom>
          <a:noFill/>
          <a:ln w="0">
            <a:noFill/>
          </a:ln>
        </p:spPr>
        <p:txBody>
          <a:bodyPr lIns="0" tIns="91440" rIns="0" bIns="91440" anchor="t">
            <a:normAutofit/>
          </a:bodyPr>
          <a:lstStyle/>
          <a:p>
            <a:pPr indent="0">
              <a:lnSpc>
                <a:spcPct val="115000"/>
              </a:lnSpc>
              <a:spcAft>
                <a:spcPts val="1199"/>
              </a:spcAft>
              <a:buNone/>
              <a:tabLst>
                <a:tab pos="0" algn="l"/>
              </a:tabLst>
            </a:pPr>
            <a:r>
              <a:rPr lang="en" sz="1400" b="0" strike="noStrike" spc="-1" dirty="0">
                <a:solidFill>
                  <a:srgbClr val="595959"/>
                </a:solidFill>
                <a:latin typeface="Arial"/>
                <a:ea typeface="Arial"/>
              </a:rPr>
              <a:t>[insert visualization of projected 3D points and actual 2D points for the first CCB image we provided here]</a:t>
            </a:r>
            <a:endParaRPr lang="en-US" sz="1400" b="0" strike="noStrike" spc="-1" dirty="0">
              <a:solidFill>
                <a:srgbClr val="000000"/>
              </a:solidFill>
              <a:latin typeface="Arial"/>
            </a:endParaRPr>
          </a:p>
        </p:txBody>
      </p:sp>
      <p:sp>
        <p:nvSpPr>
          <p:cNvPr id="161" name="PlaceHolder 3"/>
          <p:cNvSpPr>
            <a:spLocks noGrp="1"/>
          </p:cNvSpPr>
          <p:nvPr>
            <p:ph/>
          </p:nvPr>
        </p:nvSpPr>
        <p:spPr>
          <a:xfrm>
            <a:off x="4832280" y="1152360"/>
            <a:ext cx="3999240" cy="3415680"/>
          </a:xfrm>
          <a:prstGeom prst="rect">
            <a:avLst/>
          </a:prstGeom>
          <a:noFill/>
          <a:ln w="0">
            <a:noFill/>
          </a:ln>
        </p:spPr>
        <p:txBody>
          <a:bodyPr lIns="0" tIns="91440" rIns="0" bIns="91440" anchor="t">
            <a:normAutofit/>
          </a:bodyPr>
          <a:lstStyle/>
          <a:p>
            <a:pPr indent="0">
              <a:lnSpc>
                <a:spcPct val="115000"/>
              </a:lnSpc>
              <a:spcAft>
                <a:spcPts val="1199"/>
              </a:spcAft>
              <a:buNone/>
              <a:tabLst>
                <a:tab pos="0" algn="l"/>
              </a:tabLst>
            </a:pPr>
            <a:r>
              <a:rPr lang="en" sz="1400" b="0" strike="noStrike" spc="-1" dirty="0">
                <a:solidFill>
                  <a:srgbClr val="595959"/>
                </a:solidFill>
                <a:latin typeface="Arial"/>
                <a:ea typeface="Arial"/>
              </a:rPr>
              <a:t>[insert visualization of camera center for the first CCB image here]</a:t>
            </a:r>
            <a:endParaRPr lang="en-US" sz="1400" b="0" strike="noStrike" spc="-1" dirty="0">
              <a:solidFill>
                <a:srgbClr val="000000"/>
              </a:solidFill>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311760" y="444960"/>
            <a:ext cx="8519760" cy="572040"/>
          </a:xfrm>
          <a:prstGeom prst="rect">
            <a:avLst/>
          </a:prstGeom>
          <a:noFill/>
          <a:ln w="0">
            <a:noFill/>
          </a:ln>
        </p:spPr>
        <p:txBody>
          <a:bodyPr lIns="0" tIns="91440" rIns="0" bIns="91440" anchor="t">
            <a:normAutofit fontScale="90000"/>
          </a:bodyPr>
          <a:lstStyle/>
          <a:p>
            <a:pPr>
              <a:lnSpc>
                <a:spcPct val="100000"/>
              </a:lnSpc>
              <a:tabLst>
                <a:tab pos="0" algn="l"/>
              </a:tabLst>
            </a:pPr>
            <a:r>
              <a:rPr lang="en" sz="2800" b="0" strike="noStrike" spc="-1" dirty="0">
                <a:solidFill>
                  <a:srgbClr val="000000"/>
                </a:solidFill>
                <a:latin typeface="Arial"/>
                <a:ea typeface="Arial"/>
              </a:rPr>
              <a:t>Part 4</a:t>
            </a:r>
            <a:r>
              <a:rPr lang="en" sz="2800" spc="-1" dirty="0">
                <a:solidFill>
                  <a:srgbClr val="000000"/>
                </a:solidFill>
                <a:ea typeface="Arial"/>
              </a:rPr>
              <a:t> (Extra Credit): </a:t>
            </a:r>
            <a:r>
              <a:rPr lang="en" sz="2800" b="0" strike="noStrike" spc="-1" dirty="0">
                <a:solidFill>
                  <a:srgbClr val="000000"/>
                </a:solidFill>
                <a:latin typeface="Arial"/>
                <a:ea typeface="Arial"/>
              </a:rPr>
              <a:t>: Projection matrix</a:t>
            </a:r>
            <a:endParaRPr lang="en-US" sz="2800" b="0" strike="noStrike" spc="-1" dirty="0">
              <a:solidFill>
                <a:srgbClr val="000000"/>
              </a:solidFill>
              <a:latin typeface="Arial"/>
            </a:endParaRPr>
          </a:p>
        </p:txBody>
      </p:sp>
      <p:sp>
        <p:nvSpPr>
          <p:cNvPr id="163" name="PlaceHolder 2"/>
          <p:cNvSpPr>
            <a:spLocks noGrp="1"/>
          </p:cNvSpPr>
          <p:nvPr>
            <p:ph/>
          </p:nvPr>
        </p:nvSpPr>
        <p:spPr>
          <a:xfrm>
            <a:off x="311760" y="1152360"/>
            <a:ext cx="3999240" cy="3415680"/>
          </a:xfrm>
          <a:prstGeom prst="rect">
            <a:avLst/>
          </a:prstGeom>
          <a:noFill/>
          <a:ln w="0">
            <a:noFill/>
          </a:ln>
        </p:spPr>
        <p:txBody>
          <a:bodyPr lIns="0" tIns="91440" rIns="0" bIns="91440" anchor="t">
            <a:normAutofit/>
          </a:bodyPr>
          <a:lstStyle/>
          <a:p>
            <a:pPr indent="0">
              <a:lnSpc>
                <a:spcPct val="115000"/>
              </a:lnSpc>
              <a:spcAft>
                <a:spcPts val="1199"/>
              </a:spcAft>
              <a:buNone/>
              <a:tabLst>
                <a:tab pos="0" algn="l"/>
              </a:tabLst>
            </a:pPr>
            <a:r>
              <a:rPr lang="en" sz="1400" b="0" strike="noStrike" spc="-1" dirty="0">
                <a:solidFill>
                  <a:srgbClr val="595959"/>
                </a:solidFill>
                <a:latin typeface="Arial"/>
                <a:ea typeface="Arial"/>
              </a:rPr>
              <a:t>[insert visualization of projected 3D points and actual 2D points for the first Argoverse image we provided here]</a:t>
            </a:r>
            <a:endParaRPr lang="en-US" sz="1400" b="0" strike="noStrike" spc="-1" dirty="0">
              <a:solidFill>
                <a:srgbClr val="000000"/>
              </a:solidFill>
              <a:latin typeface="Arial"/>
            </a:endParaRPr>
          </a:p>
        </p:txBody>
      </p:sp>
      <p:sp>
        <p:nvSpPr>
          <p:cNvPr id="164" name="PlaceHolder 3"/>
          <p:cNvSpPr>
            <a:spLocks noGrp="1"/>
          </p:cNvSpPr>
          <p:nvPr>
            <p:ph/>
          </p:nvPr>
        </p:nvSpPr>
        <p:spPr>
          <a:xfrm>
            <a:off x="4832280" y="1152360"/>
            <a:ext cx="3999240" cy="3415680"/>
          </a:xfrm>
          <a:prstGeom prst="rect">
            <a:avLst/>
          </a:prstGeom>
          <a:noFill/>
          <a:ln w="0">
            <a:noFill/>
          </a:ln>
        </p:spPr>
        <p:txBody>
          <a:bodyPr lIns="0" tIns="91440" rIns="0" bIns="91440" anchor="t">
            <a:normAutofit/>
          </a:bodyPr>
          <a:lstStyle/>
          <a:p>
            <a:pPr indent="0">
              <a:lnSpc>
                <a:spcPct val="115000"/>
              </a:lnSpc>
              <a:spcAft>
                <a:spcPts val="1199"/>
              </a:spcAft>
              <a:buNone/>
              <a:tabLst>
                <a:tab pos="0" algn="l"/>
              </a:tabLst>
            </a:pPr>
            <a:r>
              <a:rPr lang="en" sz="1400" b="0" strike="noStrike" spc="-1" dirty="0">
                <a:solidFill>
                  <a:srgbClr val="595959"/>
                </a:solidFill>
                <a:latin typeface="Arial"/>
                <a:ea typeface="Arial"/>
              </a:rPr>
              <a:t>[insert visualization of camera center for the first Argoverse image here]</a:t>
            </a:r>
            <a:endParaRPr lang="en-US" sz="1400" b="0" strike="noStrike" spc="-1" dirty="0">
              <a:solidFill>
                <a:srgbClr val="000000"/>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Autofit/>
          </a:bodyPr>
          <a:lstStyle/>
          <a:p>
            <a:pPr indent="0" defTabSz="877680">
              <a:lnSpc>
                <a:spcPct val="100000"/>
              </a:lnSpc>
              <a:buNone/>
              <a:tabLst>
                <a:tab pos="0" algn="l"/>
              </a:tabLst>
            </a:pPr>
            <a:r>
              <a:rPr lang="en-US" sz="2300" b="0" strike="noStrike" spc="-1" dirty="0">
                <a:solidFill>
                  <a:srgbClr val="000000"/>
                </a:solidFill>
                <a:latin typeface="Arial"/>
                <a:ea typeface="Arial"/>
              </a:rPr>
              <a:t>Part 1: Harris corner detector</a:t>
            </a:r>
            <a:endParaRPr lang="en-US" sz="2300" b="0" strike="noStrike" spc="-1" dirty="0">
              <a:solidFill>
                <a:srgbClr val="000000"/>
              </a:solidFill>
              <a:latin typeface="Arial"/>
            </a:endParaRPr>
          </a:p>
        </p:txBody>
      </p:sp>
      <p:sp>
        <p:nvSpPr>
          <p:cNvPr id="122" name="PlaceHolder 2"/>
          <p:cNvSpPr>
            <a:spLocks noGrp="1"/>
          </p:cNvSpPr>
          <p:nvPr>
            <p:ph/>
          </p:nvPr>
        </p:nvSpPr>
        <p:spPr>
          <a:xfrm>
            <a:off x="311760" y="906308"/>
            <a:ext cx="3999600" cy="4151214"/>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200" b="0" strike="noStrike" spc="-1" dirty="0">
                <a:solidFill>
                  <a:srgbClr val="585858"/>
                </a:solidFill>
                <a:latin typeface="Arial"/>
                <a:ea typeface="Arial"/>
              </a:rPr>
              <a:t>[insert visualization of \sqrt(I</a:t>
            </a:r>
            <a:r>
              <a:rPr lang="en-US" sz="1200" b="0" strike="noStrike" spc="-1" baseline="-25000" dirty="0">
                <a:solidFill>
                  <a:srgbClr val="585858"/>
                </a:solidFill>
                <a:latin typeface="Arial"/>
                <a:ea typeface="Arial"/>
              </a:rPr>
              <a:t>x</a:t>
            </a:r>
            <a:r>
              <a:rPr lang="en-US" sz="1200" b="0" strike="noStrike" spc="-1" baseline="30000" dirty="0">
                <a:solidFill>
                  <a:srgbClr val="585858"/>
                </a:solidFill>
                <a:latin typeface="Arial"/>
                <a:ea typeface="Arial"/>
              </a:rPr>
              <a:t>2</a:t>
            </a:r>
            <a:r>
              <a:rPr lang="en-US" sz="1200" b="0" strike="noStrike" spc="-1" dirty="0">
                <a:solidFill>
                  <a:srgbClr val="585858"/>
                </a:solidFill>
                <a:latin typeface="Arial"/>
                <a:ea typeface="Arial"/>
              </a:rPr>
              <a:t> + I</a:t>
            </a:r>
            <a:r>
              <a:rPr lang="en-US" sz="1200" b="0" strike="noStrike" spc="-1" baseline="-25000" dirty="0">
                <a:solidFill>
                  <a:srgbClr val="585858"/>
                </a:solidFill>
                <a:latin typeface="Arial"/>
                <a:ea typeface="Arial"/>
              </a:rPr>
              <a:t>y</a:t>
            </a:r>
            <a:r>
              <a:rPr lang="en-US" sz="1200" b="0" strike="noStrike" spc="-1" baseline="30000" dirty="0">
                <a:solidFill>
                  <a:srgbClr val="585858"/>
                </a:solidFill>
                <a:latin typeface="Arial"/>
                <a:ea typeface="Arial"/>
              </a:rPr>
              <a:t>2</a:t>
            </a:r>
            <a:r>
              <a:rPr lang="en-US" sz="1200" b="0" strike="noStrike" spc="-1" dirty="0">
                <a:solidFill>
                  <a:srgbClr val="585858"/>
                </a:solidFill>
                <a:latin typeface="Arial"/>
                <a:ea typeface="Arial"/>
              </a:rPr>
              <a:t>) for Notre Dame image pair from proj2.ipynb here]</a:t>
            </a:r>
            <a:endParaRPr lang="en-US" sz="1200" b="0" strike="noStrike" spc="-1" dirty="0">
              <a:solidFill>
                <a:srgbClr val="585858"/>
              </a:solidFill>
              <a:latin typeface="Arial"/>
            </a:endParaRPr>
          </a:p>
        </p:txBody>
      </p:sp>
      <p:sp>
        <p:nvSpPr>
          <p:cNvPr id="123" name="PlaceHolder 3"/>
          <p:cNvSpPr>
            <a:spLocks noGrp="1"/>
          </p:cNvSpPr>
          <p:nvPr>
            <p:ph/>
          </p:nvPr>
        </p:nvSpPr>
        <p:spPr>
          <a:xfrm>
            <a:off x="483228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200" b="0" strike="noStrike" spc="-1" dirty="0">
                <a:solidFill>
                  <a:srgbClr val="585858"/>
                </a:solidFill>
                <a:latin typeface="Arial"/>
                <a:ea typeface="Arial"/>
              </a:rPr>
              <a:t>[Which areas have highest magnitude? Why?]</a:t>
            </a:r>
          </a:p>
          <a:p>
            <a:pPr indent="0" defTabSz="914400">
              <a:lnSpc>
                <a:spcPct val="115000"/>
              </a:lnSpc>
              <a:buNone/>
              <a:tabLst>
                <a:tab pos="0" algn="l"/>
              </a:tabLst>
            </a:pPr>
            <a:endParaRPr lang="en-US" sz="1400" spc="-1" dirty="0">
              <a:solidFill>
                <a:srgbClr val="585858"/>
              </a:solidFill>
              <a:latin typeface="Arial"/>
            </a:endParaRPr>
          </a:p>
          <a:p>
            <a:pPr>
              <a:lnSpc>
                <a:spcPct val="115000"/>
              </a:lnSpc>
              <a:tabLst>
                <a:tab pos="0" algn="l"/>
              </a:tabLst>
            </a:pPr>
            <a:r>
              <a:rPr lang="en-US" sz="1400" b="0" strike="noStrike" spc="-1" dirty="0">
                <a:solidFill>
                  <a:srgbClr val="002060"/>
                </a:solidFill>
                <a:latin typeface="Arial"/>
              </a:rPr>
              <a:t>Corners have the highest magnitude of the </a:t>
            </a:r>
            <a:r>
              <a:rPr lang="en-US" sz="1400" spc="-1" dirty="0">
                <a:solidFill>
                  <a:srgbClr val="002060"/>
                </a:solidFill>
                <a:latin typeface="Arial"/>
                <a:ea typeface="Arial"/>
              </a:rPr>
              <a:t>\sqrt(I</a:t>
            </a:r>
            <a:r>
              <a:rPr lang="en-US" sz="1400" spc="-1" baseline="-25000" dirty="0">
                <a:solidFill>
                  <a:srgbClr val="002060"/>
                </a:solidFill>
                <a:latin typeface="Arial"/>
                <a:ea typeface="Arial"/>
              </a:rPr>
              <a:t>x</a:t>
            </a:r>
            <a:r>
              <a:rPr lang="en-US" sz="1400" spc="-1" baseline="30000" dirty="0">
                <a:solidFill>
                  <a:srgbClr val="002060"/>
                </a:solidFill>
                <a:latin typeface="Arial"/>
                <a:ea typeface="Arial"/>
              </a:rPr>
              <a:t>2</a:t>
            </a:r>
            <a:r>
              <a:rPr lang="en-US" sz="1400" spc="-1" dirty="0">
                <a:solidFill>
                  <a:srgbClr val="002060"/>
                </a:solidFill>
                <a:latin typeface="Arial"/>
                <a:ea typeface="Arial"/>
              </a:rPr>
              <a:t> + I</a:t>
            </a:r>
            <a:r>
              <a:rPr lang="en-US" sz="1400" spc="-1" baseline="-25000" dirty="0">
                <a:solidFill>
                  <a:srgbClr val="002060"/>
                </a:solidFill>
                <a:latin typeface="Arial"/>
                <a:ea typeface="Arial"/>
              </a:rPr>
              <a:t>y</a:t>
            </a:r>
            <a:r>
              <a:rPr lang="en-US" sz="1400" spc="-1" baseline="30000" dirty="0">
                <a:solidFill>
                  <a:srgbClr val="002060"/>
                </a:solidFill>
                <a:latin typeface="Arial"/>
                <a:ea typeface="Arial"/>
              </a:rPr>
              <a:t>2</a:t>
            </a:r>
            <a:r>
              <a:rPr lang="en-US" sz="1400" spc="-1" dirty="0">
                <a:solidFill>
                  <a:srgbClr val="002060"/>
                </a:solidFill>
                <a:latin typeface="Arial"/>
                <a:ea typeface="Arial"/>
              </a:rPr>
              <a:t>). This is because corners have gradient changes in all directions, unlike edges, which have a flat gradient in one direction, therefore have the magnitude only in one direction, or a flat region, which has close to 0 gradients. In context of the image, the flat regions that have small magnitudes are regions like the sky etc. which don’t have inherent texture, as we move across pixels in the neighborhood.</a:t>
            </a:r>
            <a:endParaRPr lang="en-US" sz="1400" b="0" strike="noStrike" spc="-1" dirty="0">
              <a:solidFill>
                <a:srgbClr val="002060"/>
              </a:solidFill>
              <a:latin typeface="Arial"/>
            </a:endParaRPr>
          </a:p>
        </p:txBody>
      </p:sp>
      <p:sp>
        <p:nvSpPr>
          <p:cNvPr id="2" name="PlaceHolder 3">
            <a:extLst>
              <a:ext uri="{FF2B5EF4-FFF2-40B4-BE49-F238E27FC236}">
                <a16:creationId xmlns:a16="http://schemas.microsoft.com/office/drawing/2014/main" id="{8D643B8C-40C1-87B4-4538-93CC9A2D182A}"/>
              </a:ext>
            </a:extLst>
          </p:cNvPr>
          <p:cNvSpPr>
            <a:spLocks noGrp="1"/>
          </p:cNvSpPr>
          <p:nvPr>
            <p:ph/>
          </p:nvPr>
        </p:nvSpPr>
        <p:spPr>
          <a:xfrm>
            <a:off x="311760" y="3270636"/>
            <a:ext cx="3999600" cy="1297764"/>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endParaRPr lang="en-US" sz="1400" b="0" strike="noStrike" spc="-1" dirty="0">
              <a:solidFill>
                <a:schemeClr val="tx2">
                  <a:lumMod val="50000"/>
                </a:schemeClr>
              </a:solidFill>
              <a:latin typeface="Arial"/>
            </a:endParaRPr>
          </a:p>
          <a:p>
            <a:pPr indent="0" defTabSz="914400">
              <a:lnSpc>
                <a:spcPct val="115000"/>
              </a:lnSpc>
              <a:buNone/>
              <a:tabLst>
                <a:tab pos="0" algn="l"/>
              </a:tabLst>
            </a:pPr>
            <a:r>
              <a:rPr lang="en-US" sz="1200" b="0" strike="noStrike" spc="-1" dirty="0">
                <a:solidFill>
                  <a:schemeClr val="tx2">
                    <a:lumMod val="50000"/>
                  </a:schemeClr>
                </a:solidFill>
                <a:latin typeface="Arial"/>
              </a:rPr>
              <a:t>[Briefly explain what this value represents and why we need it for the Harris corner detector.]</a:t>
            </a:r>
          </a:p>
          <a:p>
            <a:pPr>
              <a:lnSpc>
                <a:spcPct val="115000"/>
              </a:lnSpc>
              <a:tabLst>
                <a:tab pos="0" algn="l"/>
              </a:tabLst>
            </a:pPr>
            <a:r>
              <a:rPr lang="en-US" sz="1400" spc="-1" dirty="0">
                <a:solidFill>
                  <a:srgbClr val="002060"/>
                </a:solidFill>
                <a:latin typeface="Arial"/>
                <a:ea typeface="Arial"/>
              </a:rPr>
              <a:t>\sqrt(I</a:t>
            </a:r>
            <a:r>
              <a:rPr lang="en-US" sz="1400" spc="-1" baseline="-25000" dirty="0">
                <a:solidFill>
                  <a:srgbClr val="002060"/>
                </a:solidFill>
                <a:latin typeface="Arial"/>
                <a:ea typeface="Arial"/>
              </a:rPr>
              <a:t>x</a:t>
            </a:r>
            <a:r>
              <a:rPr lang="en-US" sz="1400" spc="-1" baseline="30000" dirty="0">
                <a:solidFill>
                  <a:srgbClr val="002060"/>
                </a:solidFill>
                <a:latin typeface="Arial"/>
                <a:ea typeface="Arial"/>
              </a:rPr>
              <a:t>2</a:t>
            </a:r>
            <a:r>
              <a:rPr lang="en-US" sz="1400" spc="-1" dirty="0">
                <a:solidFill>
                  <a:srgbClr val="002060"/>
                </a:solidFill>
                <a:latin typeface="Arial"/>
                <a:ea typeface="Arial"/>
              </a:rPr>
              <a:t> + I</a:t>
            </a:r>
            <a:r>
              <a:rPr lang="en-US" sz="1400" spc="-1" baseline="-25000" dirty="0">
                <a:solidFill>
                  <a:srgbClr val="002060"/>
                </a:solidFill>
                <a:latin typeface="Arial"/>
                <a:ea typeface="Arial"/>
              </a:rPr>
              <a:t>y</a:t>
            </a:r>
            <a:r>
              <a:rPr lang="en-US" sz="1400" spc="-1" baseline="30000" dirty="0">
                <a:solidFill>
                  <a:srgbClr val="002060"/>
                </a:solidFill>
                <a:latin typeface="Arial"/>
                <a:ea typeface="Arial"/>
              </a:rPr>
              <a:t>2</a:t>
            </a:r>
            <a:r>
              <a:rPr lang="en-US" sz="1400" spc="-1" dirty="0">
                <a:solidFill>
                  <a:srgbClr val="002060"/>
                </a:solidFill>
                <a:latin typeface="Arial"/>
                <a:ea typeface="Arial"/>
              </a:rPr>
              <a:t>) shows the magnitude of the gradients at a pixel. It depicts the strength of local intensity change, and the magnitude of the gradient vector. </a:t>
            </a:r>
            <a:endParaRPr lang="en-US" sz="1400" b="0" strike="noStrike" spc="-1" dirty="0">
              <a:solidFill>
                <a:srgbClr val="002060"/>
              </a:solidFill>
              <a:latin typeface="Arial"/>
            </a:endParaRPr>
          </a:p>
        </p:txBody>
      </p:sp>
      <p:pic>
        <p:nvPicPr>
          <p:cNvPr id="3" name="Picture 2">
            <a:extLst>
              <a:ext uri="{FF2B5EF4-FFF2-40B4-BE49-F238E27FC236}">
                <a16:creationId xmlns:a16="http://schemas.microsoft.com/office/drawing/2014/main" id="{A68873F0-7C0F-A940-A91C-93ECFF174CDC}"/>
              </a:ext>
            </a:extLst>
          </p:cNvPr>
          <p:cNvPicPr>
            <a:picLocks noChangeAspect="1"/>
          </p:cNvPicPr>
          <p:nvPr/>
        </p:nvPicPr>
        <p:blipFill>
          <a:blip r:embed="rId2"/>
          <a:stretch>
            <a:fillRect/>
          </a:stretch>
        </p:blipFill>
        <p:spPr>
          <a:xfrm>
            <a:off x="404377" y="1446340"/>
            <a:ext cx="3552628" cy="204012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311760" y="444960"/>
            <a:ext cx="8519760" cy="572040"/>
          </a:xfrm>
          <a:prstGeom prst="rect">
            <a:avLst/>
          </a:prstGeom>
          <a:noFill/>
          <a:ln w="0">
            <a:noFill/>
          </a:ln>
        </p:spPr>
        <p:txBody>
          <a:bodyPr lIns="0" tIns="91440" rIns="0" bIns="91440" anchor="t">
            <a:normAutofit fontScale="90000"/>
          </a:bodyPr>
          <a:lstStyle/>
          <a:p>
            <a:pPr>
              <a:lnSpc>
                <a:spcPct val="100000"/>
              </a:lnSpc>
              <a:tabLst>
                <a:tab pos="0" algn="l"/>
              </a:tabLst>
            </a:pPr>
            <a:r>
              <a:rPr lang="en" sz="2800" b="0" strike="noStrike" spc="-1" dirty="0">
                <a:solidFill>
                  <a:srgbClr val="000000"/>
                </a:solidFill>
                <a:latin typeface="Arial"/>
                <a:ea typeface="Arial"/>
              </a:rPr>
              <a:t>Part 4</a:t>
            </a:r>
            <a:r>
              <a:rPr lang="en" sz="2800" spc="-1" dirty="0">
                <a:solidFill>
                  <a:srgbClr val="000000"/>
                </a:solidFill>
                <a:ea typeface="Arial"/>
              </a:rPr>
              <a:t> (Extra Credit): </a:t>
            </a:r>
            <a:r>
              <a:rPr lang="en" sz="2800" b="0" strike="noStrike" spc="-1" dirty="0">
                <a:solidFill>
                  <a:srgbClr val="000000"/>
                </a:solidFill>
                <a:latin typeface="Arial"/>
                <a:ea typeface="Arial"/>
              </a:rPr>
              <a:t>: Projection matrix</a:t>
            </a:r>
            <a:endParaRPr lang="en-US" sz="2800" b="0" strike="noStrike" spc="-1" dirty="0">
              <a:solidFill>
                <a:srgbClr val="000000"/>
              </a:solidFill>
              <a:latin typeface="Arial"/>
            </a:endParaRPr>
          </a:p>
        </p:txBody>
      </p:sp>
      <p:sp>
        <p:nvSpPr>
          <p:cNvPr id="166" name="PlaceHolder 2"/>
          <p:cNvSpPr>
            <a:spLocks noGrp="1"/>
          </p:cNvSpPr>
          <p:nvPr>
            <p:ph/>
          </p:nvPr>
        </p:nvSpPr>
        <p:spPr>
          <a:xfrm>
            <a:off x="311760" y="1152360"/>
            <a:ext cx="3999240" cy="3415680"/>
          </a:xfrm>
          <a:prstGeom prst="rect">
            <a:avLst/>
          </a:prstGeom>
          <a:noFill/>
          <a:ln w="0">
            <a:noFill/>
          </a:ln>
        </p:spPr>
        <p:txBody>
          <a:bodyPr lIns="0" tIns="91440" rIns="0" bIns="91440" anchor="t">
            <a:normAutofit/>
          </a:bodyPr>
          <a:lstStyle/>
          <a:p>
            <a:pPr indent="0">
              <a:lnSpc>
                <a:spcPct val="115000"/>
              </a:lnSpc>
              <a:buNone/>
              <a:tabLst>
                <a:tab pos="0" algn="l"/>
              </a:tabLst>
            </a:pPr>
            <a:r>
              <a:rPr lang="en" sz="1400" b="0" strike="noStrike" spc="-1" dirty="0">
                <a:solidFill>
                  <a:srgbClr val="595959"/>
                </a:solidFill>
                <a:latin typeface="Arial"/>
                <a:ea typeface="Arial"/>
              </a:rPr>
              <a:t>[What two quantities does the camera matrix relate?]</a:t>
            </a:r>
            <a:endParaRPr lang="en-US" sz="1400" b="0" strike="noStrike" spc="-1" dirty="0">
              <a:solidFill>
                <a:srgbClr val="000000"/>
              </a:solidFill>
              <a:latin typeface="Arial"/>
            </a:endParaRPr>
          </a:p>
          <a:p>
            <a:pPr indent="0">
              <a:lnSpc>
                <a:spcPct val="115000"/>
              </a:lnSpc>
              <a:spcBef>
                <a:spcPts val="1199"/>
              </a:spcBef>
              <a:buNone/>
              <a:tabLst>
                <a:tab pos="0" algn="l"/>
              </a:tabLst>
            </a:pPr>
            <a:endParaRPr lang="en-US" sz="1400" b="0" strike="noStrike" spc="-1" dirty="0">
              <a:solidFill>
                <a:srgbClr val="000000"/>
              </a:solidFill>
              <a:latin typeface="Arial"/>
            </a:endParaRPr>
          </a:p>
          <a:p>
            <a:pPr indent="0">
              <a:lnSpc>
                <a:spcPct val="115000"/>
              </a:lnSpc>
              <a:spcBef>
                <a:spcPts val="1199"/>
              </a:spcBef>
              <a:buNone/>
              <a:tabLst>
                <a:tab pos="0" algn="l"/>
              </a:tabLst>
            </a:pPr>
            <a:endParaRPr lang="en-US" sz="1400" b="0" strike="noStrike" spc="-1" dirty="0">
              <a:solidFill>
                <a:srgbClr val="000000"/>
              </a:solidFill>
              <a:latin typeface="Arial"/>
            </a:endParaRPr>
          </a:p>
          <a:p>
            <a:pPr indent="0">
              <a:lnSpc>
                <a:spcPct val="115000"/>
              </a:lnSpc>
              <a:spcBef>
                <a:spcPts val="1199"/>
              </a:spcBef>
              <a:spcAft>
                <a:spcPts val="1199"/>
              </a:spcAft>
              <a:buNone/>
              <a:tabLst>
                <a:tab pos="0" algn="l"/>
              </a:tabLst>
            </a:pPr>
            <a:r>
              <a:rPr lang="en" sz="1400" b="0" strike="noStrike" spc="-1" dirty="0">
                <a:solidFill>
                  <a:srgbClr val="595959"/>
                </a:solidFill>
                <a:latin typeface="Arial"/>
                <a:ea typeface="Arial"/>
              </a:rPr>
              <a:t>[What quantities can the camera matrix be decomposed into?]</a:t>
            </a:r>
            <a:endParaRPr lang="en-US" sz="1400" b="0" strike="noStrike" spc="-1" dirty="0">
              <a:solidFill>
                <a:srgbClr val="000000"/>
              </a:solidFill>
              <a:latin typeface="Arial"/>
            </a:endParaRPr>
          </a:p>
        </p:txBody>
      </p:sp>
      <p:sp>
        <p:nvSpPr>
          <p:cNvPr id="167" name="PlaceHolder 3"/>
          <p:cNvSpPr>
            <a:spLocks noGrp="1"/>
          </p:cNvSpPr>
          <p:nvPr>
            <p:ph/>
          </p:nvPr>
        </p:nvSpPr>
        <p:spPr>
          <a:xfrm>
            <a:off x="4832280" y="1152360"/>
            <a:ext cx="3999240" cy="3415680"/>
          </a:xfrm>
          <a:prstGeom prst="rect">
            <a:avLst/>
          </a:prstGeom>
          <a:noFill/>
          <a:ln w="0">
            <a:noFill/>
          </a:ln>
        </p:spPr>
        <p:txBody>
          <a:bodyPr lIns="0" tIns="91440" rIns="0" bIns="91440" anchor="t">
            <a:normAutofit/>
          </a:bodyPr>
          <a:lstStyle/>
          <a:p>
            <a:pPr indent="0">
              <a:lnSpc>
                <a:spcPct val="115000"/>
              </a:lnSpc>
              <a:spcAft>
                <a:spcPts val="1199"/>
              </a:spcAft>
              <a:buNone/>
              <a:tabLst>
                <a:tab pos="0" algn="l"/>
              </a:tabLst>
            </a:pPr>
            <a:r>
              <a:rPr lang="en" sz="1400" b="0" strike="noStrike" spc="-1" dirty="0">
                <a:solidFill>
                  <a:srgbClr val="595959"/>
                </a:solidFill>
                <a:latin typeface="Arial"/>
                <a:ea typeface="Arial"/>
              </a:rPr>
              <a:t>[List any 3 factors that affect the camera projection matrix.]</a:t>
            </a:r>
            <a:endParaRPr lang="en-US" sz="1400" b="0" strike="noStrike" spc="-1" dirty="0">
              <a:solidFill>
                <a:srgbClr val="000000"/>
              </a:solidFill>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311760" y="444960"/>
            <a:ext cx="8519760" cy="572040"/>
          </a:xfrm>
          <a:prstGeom prst="rect">
            <a:avLst/>
          </a:prstGeom>
          <a:noFill/>
          <a:ln w="0">
            <a:noFill/>
          </a:ln>
        </p:spPr>
        <p:txBody>
          <a:bodyPr lIns="0" tIns="91440" rIns="0" bIns="91440" anchor="t">
            <a:normAutofit fontScale="90000"/>
          </a:bodyPr>
          <a:lstStyle/>
          <a:p>
            <a:pPr indent="0">
              <a:lnSpc>
                <a:spcPct val="100000"/>
              </a:lnSpc>
              <a:buNone/>
              <a:tabLst>
                <a:tab pos="0" algn="l"/>
              </a:tabLst>
            </a:pPr>
            <a:r>
              <a:rPr lang="en" sz="2800" b="0" strike="noStrike" spc="-1" dirty="0">
                <a:solidFill>
                  <a:srgbClr val="000000"/>
                </a:solidFill>
                <a:latin typeface="Arial"/>
                <a:ea typeface="Arial"/>
              </a:rPr>
              <a:t>Part 5 (Extra Credit): Fundamental matrix</a:t>
            </a:r>
            <a:endParaRPr lang="en-US" sz="2800" b="0" strike="noStrike" spc="-1" dirty="0">
              <a:solidFill>
                <a:srgbClr val="000000"/>
              </a:solidFill>
              <a:latin typeface="Arial"/>
            </a:endParaRPr>
          </a:p>
        </p:txBody>
      </p:sp>
      <p:sp>
        <p:nvSpPr>
          <p:cNvPr id="169" name="PlaceHolder 2"/>
          <p:cNvSpPr>
            <a:spLocks noGrp="1"/>
          </p:cNvSpPr>
          <p:nvPr>
            <p:ph/>
          </p:nvPr>
        </p:nvSpPr>
        <p:spPr>
          <a:xfrm>
            <a:off x="311760" y="1152360"/>
            <a:ext cx="8519760" cy="3415680"/>
          </a:xfrm>
          <a:prstGeom prst="rect">
            <a:avLst/>
          </a:prstGeom>
          <a:noFill/>
          <a:ln w="0">
            <a:noFill/>
          </a:ln>
        </p:spPr>
        <p:txBody>
          <a:bodyPr lIns="0" tIns="91440" rIns="0" bIns="91440" anchor="t">
            <a:normAutofit/>
          </a:bodyPr>
          <a:lstStyle/>
          <a:p>
            <a:pPr indent="0">
              <a:lnSpc>
                <a:spcPct val="115000"/>
              </a:lnSpc>
              <a:spcAft>
                <a:spcPts val="1199"/>
              </a:spcAft>
              <a:buNone/>
              <a:tabLst>
                <a:tab pos="0" algn="l"/>
              </a:tabLst>
            </a:pPr>
            <a:r>
              <a:rPr lang="en" sz="1800" b="0" strike="noStrike" spc="-1" dirty="0">
                <a:solidFill>
                  <a:srgbClr val="595959"/>
                </a:solidFill>
                <a:latin typeface="Arial"/>
                <a:ea typeface="Arial"/>
              </a:rPr>
              <a:t>[insert visualization of epipolar lines on the Gaudi image pair]</a:t>
            </a:r>
            <a:endParaRPr lang="en-US" sz="1800" b="0" strike="noStrike" spc="-1" dirty="0">
              <a:solidFill>
                <a:srgbClr val="000000"/>
              </a:solidFill>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311760" y="444960"/>
            <a:ext cx="8519760" cy="572040"/>
          </a:xfrm>
          <a:prstGeom prst="rect">
            <a:avLst/>
          </a:prstGeom>
          <a:noFill/>
          <a:ln w="0">
            <a:noFill/>
          </a:ln>
        </p:spPr>
        <p:txBody>
          <a:bodyPr lIns="0" tIns="91440" rIns="0" bIns="91440" anchor="t">
            <a:normAutofit fontScale="90000"/>
          </a:bodyPr>
          <a:lstStyle/>
          <a:p>
            <a:pPr>
              <a:lnSpc>
                <a:spcPct val="100000"/>
              </a:lnSpc>
              <a:tabLst>
                <a:tab pos="0" algn="l"/>
              </a:tabLst>
            </a:pPr>
            <a:r>
              <a:rPr lang="en" sz="2800" b="0" strike="noStrike" spc="-1" dirty="0">
                <a:solidFill>
                  <a:srgbClr val="000000"/>
                </a:solidFill>
                <a:latin typeface="Arial"/>
                <a:ea typeface="Arial"/>
              </a:rPr>
              <a:t>Part 5</a:t>
            </a:r>
            <a:r>
              <a:rPr lang="en" sz="2800" spc="-1" dirty="0">
                <a:solidFill>
                  <a:srgbClr val="000000"/>
                </a:solidFill>
                <a:ea typeface="Arial"/>
              </a:rPr>
              <a:t> (Extra Credit)</a:t>
            </a:r>
            <a:r>
              <a:rPr lang="en" sz="2800" b="0" strike="noStrike" spc="-1" dirty="0">
                <a:solidFill>
                  <a:srgbClr val="000000"/>
                </a:solidFill>
                <a:latin typeface="Arial"/>
                <a:ea typeface="Arial"/>
              </a:rPr>
              <a:t>: Fundamental matrix</a:t>
            </a:r>
            <a:endParaRPr lang="en-US" sz="2800" b="0" strike="noStrike" spc="-1" dirty="0">
              <a:solidFill>
                <a:srgbClr val="000000"/>
              </a:solidFill>
              <a:latin typeface="Arial"/>
            </a:endParaRPr>
          </a:p>
        </p:txBody>
      </p:sp>
      <p:sp>
        <p:nvSpPr>
          <p:cNvPr id="169" name="PlaceHolder 2"/>
          <p:cNvSpPr>
            <a:spLocks noGrp="1"/>
          </p:cNvSpPr>
          <p:nvPr>
            <p:ph/>
          </p:nvPr>
        </p:nvSpPr>
        <p:spPr>
          <a:xfrm>
            <a:off x="311760" y="1152360"/>
            <a:ext cx="8519760" cy="3415680"/>
          </a:xfrm>
          <a:prstGeom prst="rect">
            <a:avLst/>
          </a:prstGeom>
          <a:noFill/>
          <a:ln w="0">
            <a:noFill/>
          </a:ln>
        </p:spPr>
        <p:txBody>
          <a:bodyPr lIns="0" tIns="91440" rIns="0" bIns="91440" anchor="t">
            <a:normAutofit/>
          </a:bodyPr>
          <a:lstStyle/>
          <a:p>
            <a:pPr indent="0">
              <a:lnSpc>
                <a:spcPct val="115000"/>
              </a:lnSpc>
              <a:spcAft>
                <a:spcPts val="1199"/>
              </a:spcAft>
              <a:buNone/>
              <a:tabLst>
                <a:tab pos="0" algn="l"/>
              </a:tabLst>
            </a:pPr>
            <a:r>
              <a:rPr lang="en" sz="1800" b="0" strike="noStrike" spc="-1" dirty="0">
                <a:solidFill>
                  <a:srgbClr val="595959"/>
                </a:solidFill>
                <a:latin typeface="Arial"/>
                <a:ea typeface="Arial"/>
              </a:rPr>
              <a:t>[insert visualization of epipolar lines on the Notre Dame image pair]</a:t>
            </a:r>
            <a:endParaRPr lang="en-US" sz="1800" b="0" strike="noStrike" spc="-1" dirty="0">
              <a:solidFill>
                <a:srgbClr val="000000"/>
              </a:solidFill>
              <a:latin typeface="Arial"/>
            </a:endParaRPr>
          </a:p>
        </p:txBody>
      </p:sp>
    </p:spTree>
    <p:extLst>
      <p:ext uri="{BB962C8B-B14F-4D97-AF65-F5344CB8AC3E}">
        <p14:creationId xmlns:p14="http://schemas.microsoft.com/office/powerpoint/2010/main" val="345099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311760" y="444960"/>
            <a:ext cx="8519760" cy="572040"/>
          </a:xfrm>
          <a:prstGeom prst="rect">
            <a:avLst/>
          </a:prstGeom>
          <a:noFill/>
          <a:ln w="0">
            <a:noFill/>
          </a:ln>
        </p:spPr>
        <p:txBody>
          <a:bodyPr lIns="0" tIns="91440" rIns="0" bIns="91440" anchor="t">
            <a:normAutofit fontScale="90000"/>
          </a:bodyPr>
          <a:lstStyle/>
          <a:p>
            <a:pPr>
              <a:lnSpc>
                <a:spcPct val="100000"/>
              </a:lnSpc>
              <a:tabLst>
                <a:tab pos="0" algn="l"/>
              </a:tabLst>
            </a:pPr>
            <a:r>
              <a:rPr lang="en" sz="2800" b="0" strike="noStrike" spc="-1" dirty="0">
                <a:solidFill>
                  <a:srgbClr val="000000"/>
                </a:solidFill>
                <a:latin typeface="Arial"/>
                <a:ea typeface="Arial"/>
              </a:rPr>
              <a:t>Part 5 </a:t>
            </a:r>
            <a:r>
              <a:rPr lang="en" sz="2800" spc="-1" dirty="0">
                <a:solidFill>
                  <a:srgbClr val="000000"/>
                </a:solidFill>
                <a:ea typeface="Arial"/>
              </a:rPr>
              <a:t>(Extra Credit)</a:t>
            </a:r>
            <a:r>
              <a:rPr lang="en" sz="2800" b="0" strike="noStrike" spc="-1" dirty="0">
                <a:solidFill>
                  <a:srgbClr val="000000"/>
                </a:solidFill>
                <a:latin typeface="Arial"/>
                <a:ea typeface="Arial"/>
              </a:rPr>
              <a:t>: Fundamental matrix</a:t>
            </a:r>
            <a:endParaRPr lang="en-US" sz="2800" b="0" strike="noStrike" spc="-1" dirty="0">
              <a:solidFill>
                <a:srgbClr val="000000"/>
              </a:solidFill>
              <a:latin typeface="Arial"/>
            </a:endParaRPr>
          </a:p>
        </p:txBody>
      </p:sp>
      <p:sp>
        <p:nvSpPr>
          <p:cNvPr id="171" name="PlaceHolder 2"/>
          <p:cNvSpPr>
            <a:spLocks noGrp="1"/>
          </p:cNvSpPr>
          <p:nvPr>
            <p:ph/>
          </p:nvPr>
        </p:nvSpPr>
        <p:spPr>
          <a:xfrm>
            <a:off x="311760" y="1152360"/>
            <a:ext cx="3999240" cy="3415680"/>
          </a:xfrm>
          <a:prstGeom prst="rect">
            <a:avLst/>
          </a:prstGeom>
          <a:noFill/>
          <a:ln w="0">
            <a:noFill/>
          </a:ln>
        </p:spPr>
        <p:txBody>
          <a:bodyPr lIns="0" tIns="91440" rIns="0" bIns="91440" anchor="t">
            <a:normAutofit/>
          </a:bodyPr>
          <a:lstStyle/>
          <a:p>
            <a:pPr indent="0">
              <a:lnSpc>
                <a:spcPct val="115000"/>
              </a:lnSpc>
              <a:spcAft>
                <a:spcPts val="1199"/>
              </a:spcAft>
              <a:buNone/>
              <a:tabLst>
                <a:tab pos="0" algn="l"/>
              </a:tabLst>
            </a:pPr>
            <a:r>
              <a:rPr lang="en" sz="1400" b="0" strike="noStrike" spc="-1" dirty="0">
                <a:solidFill>
                  <a:srgbClr val="595959"/>
                </a:solidFill>
                <a:latin typeface="Arial"/>
                <a:ea typeface="Arial"/>
              </a:rPr>
              <a:t>[Why is it that points in one image are projected by the fundamental matrix onto epipolar lines in the other image?]</a:t>
            </a:r>
            <a:endParaRPr lang="en-US" sz="1400" b="0" strike="noStrike" spc="-1" dirty="0">
              <a:solidFill>
                <a:srgbClr val="000000"/>
              </a:solidFill>
              <a:latin typeface="Arial"/>
            </a:endParaRPr>
          </a:p>
        </p:txBody>
      </p:sp>
      <p:sp>
        <p:nvSpPr>
          <p:cNvPr id="172" name="PlaceHolder 3"/>
          <p:cNvSpPr>
            <a:spLocks noGrp="1"/>
          </p:cNvSpPr>
          <p:nvPr>
            <p:ph/>
          </p:nvPr>
        </p:nvSpPr>
        <p:spPr>
          <a:xfrm>
            <a:off x="4832280" y="1152360"/>
            <a:ext cx="3999240" cy="3415680"/>
          </a:xfrm>
          <a:prstGeom prst="rect">
            <a:avLst/>
          </a:prstGeom>
          <a:noFill/>
          <a:ln w="0">
            <a:noFill/>
          </a:ln>
        </p:spPr>
        <p:txBody>
          <a:bodyPr lIns="0" tIns="91440" rIns="0" bIns="91440" anchor="t">
            <a:normAutofit/>
          </a:bodyPr>
          <a:lstStyle/>
          <a:p>
            <a:pPr indent="0">
              <a:lnSpc>
                <a:spcPct val="115000"/>
              </a:lnSpc>
              <a:spcAft>
                <a:spcPts val="1199"/>
              </a:spcAft>
              <a:buNone/>
              <a:tabLst>
                <a:tab pos="0" algn="l"/>
              </a:tabLst>
            </a:pPr>
            <a:r>
              <a:rPr lang="en" sz="1400" b="0" strike="noStrike" spc="-1" dirty="0">
                <a:solidFill>
                  <a:srgbClr val="595959"/>
                </a:solidFill>
                <a:latin typeface="Arial"/>
                <a:ea typeface="Arial"/>
              </a:rPr>
              <a:t>[What happens to the epipoles and epipolar lines when you take two images where the camera centers are within the images? Why?]</a:t>
            </a:r>
            <a:endParaRPr lang="en-US" sz="1400" b="0" strike="noStrike" spc="-1" dirty="0">
              <a:solidFill>
                <a:srgbClr val="000000"/>
              </a:solidFill>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311760" y="444960"/>
            <a:ext cx="8519760" cy="572040"/>
          </a:xfrm>
          <a:prstGeom prst="rect">
            <a:avLst/>
          </a:prstGeom>
          <a:noFill/>
          <a:ln w="0">
            <a:noFill/>
          </a:ln>
        </p:spPr>
        <p:txBody>
          <a:bodyPr lIns="0" tIns="91440" rIns="0" bIns="91440" anchor="t">
            <a:normAutofit fontScale="90000"/>
          </a:bodyPr>
          <a:lstStyle/>
          <a:p>
            <a:pPr>
              <a:lnSpc>
                <a:spcPct val="100000"/>
              </a:lnSpc>
              <a:tabLst>
                <a:tab pos="0" algn="l"/>
              </a:tabLst>
            </a:pPr>
            <a:r>
              <a:rPr lang="en" sz="2800" b="0" strike="noStrike" spc="-1" dirty="0">
                <a:solidFill>
                  <a:srgbClr val="000000"/>
                </a:solidFill>
                <a:latin typeface="Arial"/>
                <a:ea typeface="Arial"/>
              </a:rPr>
              <a:t>Part 5 </a:t>
            </a:r>
            <a:r>
              <a:rPr lang="en" sz="2800" spc="-1" dirty="0">
                <a:solidFill>
                  <a:srgbClr val="000000"/>
                </a:solidFill>
                <a:ea typeface="Arial"/>
              </a:rPr>
              <a:t>(Extra Credit)</a:t>
            </a:r>
            <a:r>
              <a:rPr lang="en" sz="2800" b="0" strike="noStrike" spc="-1" dirty="0">
                <a:solidFill>
                  <a:srgbClr val="000000"/>
                </a:solidFill>
                <a:latin typeface="Arial"/>
                <a:ea typeface="Arial"/>
              </a:rPr>
              <a:t>: Fundamental matrix</a:t>
            </a:r>
            <a:endParaRPr lang="en-US" sz="2800" b="0" strike="noStrike" spc="-1" dirty="0">
              <a:solidFill>
                <a:srgbClr val="000000"/>
              </a:solidFill>
              <a:latin typeface="Arial"/>
            </a:endParaRPr>
          </a:p>
        </p:txBody>
      </p:sp>
      <p:sp>
        <p:nvSpPr>
          <p:cNvPr id="174" name="PlaceHolder 2"/>
          <p:cNvSpPr>
            <a:spLocks noGrp="1"/>
          </p:cNvSpPr>
          <p:nvPr>
            <p:ph/>
          </p:nvPr>
        </p:nvSpPr>
        <p:spPr>
          <a:xfrm>
            <a:off x="311760" y="1152360"/>
            <a:ext cx="3999240" cy="3415680"/>
          </a:xfrm>
          <a:prstGeom prst="rect">
            <a:avLst/>
          </a:prstGeom>
          <a:noFill/>
          <a:ln w="0">
            <a:noFill/>
          </a:ln>
        </p:spPr>
        <p:txBody>
          <a:bodyPr lIns="0" tIns="91440" rIns="0" bIns="91440" anchor="t">
            <a:normAutofit/>
          </a:bodyPr>
          <a:lstStyle/>
          <a:p>
            <a:pPr indent="0">
              <a:lnSpc>
                <a:spcPct val="115000"/>
              </a:lnSpc>
              <a:buNone/>
              <a:tabLst>
                <a:tab pos="0" algn="l"/>
              </a:tabLst>
            </a:pPr>
            <a:r>
              <a:rPr lang="en" sz="1400" b="0" strike="noStrike" spc="-1" dirty="0">
                <a:solidFill>
                  <a:srgbClr val="595959"/>
                </a:solidFill>
                <a:latin typeface="Arial"/>
                <a:ea typeface="Arial"/>
              </a:rPr>
              <a:t>[What does it mean when your epipolar lines are all horizontal across the two images?]</a:t>
            </a:r>
            <a:endParaRPr lang="en-US" sz="1400" b="0" strike="noStrike" spc="-1" dirty="0">
              <a:solidFill>
                <a:srgbClr val="000000"/>
              </a:solidFill>
              <a:latin typeface="Arial"/>
            </a:endParaRPr>
          </a:p>
          <a:p>
            <a:pPr indent="0">
              <a:lnSpc>
                <a:spcPct val="115000"/>
              </a:lnSpc>
              <a:spcBef>
                <a:spcPts val="1199"/>
              </a:spcBef>
              <a:buNone/>
              <a:tabLst>
                <a:tab pos="0" algn="l"/>
              </a:tabLst>
            </a:pPr>
            <a:endParaRPr lang="en-US" sz="1400" b="0" strike="noStrike" spc="-1" dirty="0">
              <a:solidFill>
                <a:srgbClr val="000000"/>
              </a:solidFill>
              <a:latin typeface="Arial"/>
            </a:endParaRPr>
          </a:p>
          <a:p>
            <a:pPr indent="0">
              <a:lnSpc>
                <a:spcPct val="115000"/>
              </a:lnSpc>
              <a:spcBef>
                <a:spcPts val="1199"/>
              </a:spcBef>
              <a:buNone/>
              <a:tabLst>
                <a:tab pos="0" algn="l"/>
              </a:tabLst>
            </a:pPr>
            <a:endParaRPr lang="en-US" sz="1400" b="0" strike="noStrike" spc="-1" dirty="0">
              <a:solidFill>
                <a:srgbClr val="000000"/>
              </a:solidFill>
              <a:latin typeface="Arial"/>
            </a:endParaRPr>
          </a:p>
          <a:p>
            <a:pPr indent="0">
              <a:lnSpc>
                <a:spcPct val="115000"/>
              </a:lnSpc>
              <a:spcBef>
                <a:spcPts val="1199"/>
              </a:spcBef>
              <a:buNone/>
              <a:tabLst>
                <a:tab pos="0" algn="l"/>
              </a:tabLst>
            </a:pPr>
            <a:endParaRPr lang="en-US" sz="1400" b="0" strike="noStrike" spc="-1" dirty="0">
              <a:solidFill>
                <a:srgbClr val="000000"/>
              </a:solidFill>
              <a:latin typeface="Arial"/>
            </a:endParaRPr>
          </a:p>
          <a:p>
            <a:pPr indent="0">
              <a:lnSpc>
                <a:spcPct val="115000"/>
              </a:lnSpc>
              <a:spcBef>
                <a:spcPts val="1199"/>
              </a:spcBef>
              <a:buNone/>
              <a:tabLst>
                <a:tab pos="0" algn="l"/>
              </a:tabLst>
            </a:pPr>
            <a:r>
              <a:rPr lang="en" sz="1400" b="0" strike="noStrike" spc="-1" dirty="0">
                <a:solidFill>
                  <a:srgbClr val="595959"/>
                </a:solidFill>
                <a:latin typeface="Arial"/>
                <a:ea typeface="Arial"/>
              </a:rPr>
              <a:t>[Why is the fundamental matrix defined up to a scale?]</a:t>
            </a:r>
            <a:endParaRPr lang="en-US" sz="1400" b="0" strike="noStrike" spc="-1" dirty="0">
              <a:solidFill>
                <a:srgbClr val="000000"/>
              </a:solidFill>
              <a:latin typeface="Arial"/>
            </a:endParaRPr>
          </a:p>
          <a:p>
            <a:pPr indent="0">
              <a:lnSpc>
                <a:spcPct val="115000"/>
              </a:lnSpc>
              <a:spcBef>
                <a:spcPts val="1199"/>
              </a:spcBef>
              <a:spcAft>
                <a:spcPts val="1199"/>
              </a:spcAft>
              <a:buNone/>
              <a:tabLst>
                <a:tab pos="0" algn="l"/>
              </a:tabLst>
            </a:pPr>
            <a:endParaRPr lang="en-US" sz="1400" b="0" strike="noStrike" spc="-1" dirty="0">
              <a:solidFill>
                <a:srgbClr val="000000"/>
              </a:solidFill>
              <a:latin typeface="Arial"/>
            </a:endParaRPr>
          </a:p>
        </p:txBody>
      </p:sp>
      <p:sp>
        <p:nvSpPr>
          <p:cNvPr id="175" name="PlaceHolder 3"/>
          <p:cNvSpPr>
            <a:spLocks noGrp="1"/>
          </p:cNvSpPr>
          <p:nvPr>
            <p:ph/>
          </p:nvPr>
        </p:nvSpPr>
        <p:spPr>
          <a:xfrm>
            <a:off x="4832280" y="1152360"/>
            <a:ext cx="3999240" cy="3415680"/>
          </a:xfrm>
          <a:prstGeom prst="rect">
            <a:avLst/>
          </a:prstGeom>
          <a:noFill/>
          <a:ln w="0">
            <a:noFill/>
          </a:ln>
        </p:spPr>
        <p:txBody>
          <a:bodyPr lIns="0" tIns="91440" rIns="0" bIns="91440" anchor="t">
            <a:normAutofit/>
          </a:bodyPr>
          <a:lstStyle/>
          <a:p>
            <a:pPr indent="0">
              <a:lnSpc>
                <a:spcPct val="115000"/>
              </a:lnSpc>
              <a:spcAft>
                <a:spcPts val="1199"/>
              </a:spcAft>
              <a:buNone/>
              <a:tabLst>
                <a:tab pos="0" algn="l"/>
              </a:tabLst>
            </a:pPr>
            <a:r>
              <a:rPr lang="en" sz="1400" b="0" strike="noStrike" spc="-1" dirty="0">
                <a:solidFill>
                  <a:srgbClr val="595959"/>
                </a:solidFill>
                <a:latin typeface="Arial"/>
                <a:ea typeface="Arial"/>
              </a:rPr>
              <a:t>[Why is the fundamental matrix rank 2?]</a:t>
            </a:r>
            <a:endParaRPr lang="en-US" sz="1400" b="0" strike="noStrike" spc="-1" dirty="0">
              <a:solidFill>
                <a:srgbClr val="000000"/>
              </a:solidFill>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311760" y="444960"/>
            <a:ext cx="8519760" cy="572040"/>
          </a:xfrm>
          <a:prstGeom prst="rect">
            <a:avLst/>
          </a:prstGeom>
          <a:noFill/>
          <a:ln w="0">
            <a:noFill/>
          </a:ln>
        </p:spPr>
        <p:txBody>
          <a:bodyPr lIns="0" tIns="91440" rIns="0" bIns="91440" anchor="t">
            <a:normAutofit fontScale="90000"/>
          </a:bodyPr>
          <a:lstStyle/>
          <a:p>
            <a:pPr indent="0">
              <a:lnSpc>
                <a:spcPct val="100000"/>
              </a:lnSpc>
              <a:buNone/>
              <a:tabLst>
                <a:tab pos="0" algn="l"/>
              </a:tabLst>
            </a:pPr>
            <a:r>
              <a:rPr lang="en" sz="2800" b="0" strike="noStrike" spc="-1" dirty="0">
                <a:solidFill>
                  <a:srgbClr val="000000"/>
                </a:solidFill>
                <a:latin typeface="Arial"/>
                <a:ea typeface="Arial"/>
              </a:rPr>
              <a:t>Part 6: RANSAC</a:t>
            </a:r>
            <a:endParaRPr lang="en-US" sz="2800" b="0" strike="noStrike" spc="-1" dirty="0">
              <a:solidFill>
                <a:srgbClr val="000000"/>
              </a:solidFill>
              <a:latin typeface="Arial"/>
            </a:endParaRPr>
          </a:p>
        </p:txBody>
      </p:sp>
      <p:sp>
        <p:nvSpPr>
          <p:cNvPr id="177" name="PlaceHolder 2"/>
          <p:cNvSpPr>
            <a:spLocks noGrp="1"/>
          </p:cNvSpPr>
          <p:nvPr>
            <p:ph/>
          </p:nvPr>
        </p:nvSpPr>
        <p:spPr>
          <a:xfrm>
            <a:off x="311760" y="1152360"/>
            <a:ext cx="8519760" cy="3415680"/>
          </a:xfrm>
          <a:prstGeom prst="rect">
            <a:avLst/>
          </a:prstGeom>
          <a:noFill/>
          <a:ln w="0">
            <a:noFill/>
          </a:ln>
        </p:spPr>
        <p:txBody>
          <a:bodyPr lIns="0" tIns="91440" rIns="0" bIns="91440" anchor="t">
            <a:normAutofit/>
          </a:bodyPr>
          <a:lstStyle/>
          <a:p>
            <a:pPr indent="0">
              <a:lnSpc>
                <a:spcPct val="115000"/>
              </a:lnSpc>
              <a:spcAft>
                <a:spcPts val="1199"/>
              </a:spcAft>
              <a:buNone/>
              <a:tabLst>
                <a:tab pos="0" algn="l"/>
              </a:tabLst>
            </a:pPr>
            <a:r>
              <a:rPr lang="en" sz="1800" b="0" strike="noStrike" spc="-1" dirty="0">
                <a:solidFill>
                  <a:srgbClr val="595959"/>
                </a:solidFill>
                <a:latin typeface="Arial"/>
                <a:ea typeface="Arial"/>
              </a:rPr>
              <a:t>[insert visualization of correspondences on Notre Dame without RANSAC]</a:t>
            </a:r>
            <a:endParaRPr lang="en-US" sz="1800" b="0" strike="noStrike" spc="-1" dirty="0">
              <a:solidFill>
                <a:srgbClr val="000000"/>
              </a:solidFill>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311760" y="444960"/>
            <a:ext cx="8519760" cy="572040"/>
          </a:xfrm>
          <a:prstGeom prst="rect">
            <a:avLst/>
          </a:prstGeom>
          <a:noFill/>
          <a:ln w="0">
            <a:noFill/>
          </a:ln>
        </p:spPr>
        <p:txBody>
          <a:bodyPr lIns="0" tIns="91440" rIns="0" bIns="91440" anchor="t">
            <a:normAutofit fontScale="90000"/>
          </a:bodyPr>
          <a:lstStyle/>
          <a:p>
            <a:pPr indent="0">
              <a:lnSpc>
                <a:spcPct val="100000"/>
              </a:lnSpc>
              <a:buNone/>
              <a:tabLst>
                <a:tab pos="0" algn="l"/>
              </a:tabLst>
            </a:pPr>
            <a:r>
              <a:rPr lang="en" sz="2800" b="0" strike="noStrike" spc="-1" dirty="0">
                <a:solidFill>
                  <a:srgbClr val="000000"/>
                </a:solidFill>
                <a:latin typeface="Arial"/>
                <a:ea typeface="Arial"/>
              </a:rPr>
              <a:t>Part 6: RANSAC</a:t>
            </a:r>
            <a:endParaRPr lang="en-US" sz="2800" b="0" strike="noStrike" spc="-1" dirty="0">
              <a:solidFill>
                <a:srgbClr val="000000"/>
              </a:solidFill>
              <a:latin typeface="Arial"/>
            </a:endParaRPr>
          </a:p>
        </p:txBody>
      </p:sp>
      <p:sp>
        <p:nvSpPr>
          <p:cNvPr id="179" name="PlaceHolder 2"/>
          <p:cNvSpPr>
            <a:spLocks noGrp="1"/>
          </p:cNvSpPr>
          <p:nvPr>
            <p:ph/>
          </p:nvPr>
        </p:nvSpPr>
        <p:spPr>
          <a:xfrm>
            <a:off x="311760" y="1152360"/>
            <a:ext cx="8519760" cy="3415680"/>
          </a:xfrm>
          <a:prstGeom prst="rect">
            <a:avLst/>
          </a:prstGeom>
          <a:noFill/>
          <a:ln w="0">
            <a:noFill/>
          </a:ln>
        </p:spPr>
        <p:txBody>
          <a:bodyPr lIns="0" tIns="91440" rIns="0" bIns="91440" anchor="t">
            <a:normAutofit/>
          </a:bodyPr>
          <a:lstStyle/>
          <a:p>
            <a:pPr>
              <a:lnSpc>
                <a:spcPct val="115000"/>
              </a:lnSpc>
              <a:spcAft>
                <a:spcPts val="1199"/>
              </a:spcAft>
              <a:tabLst>
                <a:tab pos="0" algn="l"/>
              </a:tabLst>
            </a:pPr>
            <a:r>
              <a:rPr lang="en" sz="1800" spc="-1" dirty="0">
                <a:solidFill>
                  <a:srgbClr val="595959"/>
                </a:solidFill>
                <a:ea typeface="Arial"/>
              </a:rPr>
              <a:t>[insert visualization of correspondences on Notre Dame with RANSAC]</a:t>
            </a:r>
            <a:endParaRPr lang="en-US" sz="1800" spc="-1" dirty="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311760" y="444960"/>
            <a:ext cx="8519760" cy="572040"/>
          </a:xfrm>
          <a:prstGeom prst="rect">
            <a:avLst/>
          </a:prstGeom>
          <a:noFill/>
          <a:ln w="0">
            <a:noFill/>
          </a:ln>
        </p:spPr>
        <p:txBody>
          <a:bodyPr lIns="0" tIns="91440" rIns="0" bIns="91440" anchor="t">
            <a:normAutofit fontScale="90000"/>
          </a:bodyPr>
          <a:lstStyle/>
          <a:p>
            <a:pPr indent="0">
              <a:lnSpc>
                <a:spcPct val="100000"/>
              </a:lnSpc>
              <a:buNone/>
              <a:tabLst>
                <a:tab pos="0" algn="l"/>
              </a:tabLst>
            </a:pPr>
            <a:r>
              <a:rPr lang="en" sz="2800" b="0" strike="noStrike" spc="-1" dirty="0">
                <a:solidFill>
                  <a:srgbClr val="000000"/>
                </a:solidFill>
                <a:latin typeface="Arial"/>
                <a:ea typeface="Arial"/>
              </a:rPr>
              <a:t>Part 6: RANSAC</a:t>
            </a:r>
            <a:endParaRPr lang="en-US" sz="2800" b="0" strike="noStrike" spc="-1" dirty="0">
              <a:solidFill>
                <a:srgbClr val="000000"/>
              </a:solidFill>
              <a:latin typeface="Arial"/>
            </a:endParaRPr>
          </a:p>
        </p:txBody>
      </p:sp>
      <p:sp>
        <p:nvSpPr>
          <p:cNvPr id="181" name="PlaceHolder 2"/>
          <p:cNvSpPr>
            <a:spLocks noGrp="1"/>
          </p:cNvSpPr>
          <p:nvPr>
            <p:ph/>
          </p:nvPr>
        </p:nvSpPr>
        <p:spPr>
          <a:xfrm>
            <a:off x="311760" y="1152360"/>
            <a:ext cx="3999240" cy="3415680"/>
          </a:xfrm>
          <a:prstGeom prst="rect">
            <a:avLst/>
          </a:prstGeom>
          <a:noFill/>
          <a:ln w="0">
            <a:noFill/>
          </a:ln>
        </p:spPr>
        <p:txBody>
          <a:bodyPr lIns="0" tIns="91440" rIns="0" bIns="91440" anchor="t">
            <a:normAutofit fontScale="92500" lnSpcReduction="10000"/>
          </a:bodyPr>
          <a:lstStyle/>
          <a:p>
            <a:pPr>
              <a:lnSpc>
                <a:spcPct val="115000"/>
              </a:lnSpc>
              <a:tabLst>
                <a:tab pos="0" algn="l"/>
              </a:tabLst>
            </a:pPr>
            <a:r>
              <a:rPr lang="en" sz="1400" b="0" strike="noStrike" spc="-1" dirty="0">
                <a:solidFill>
                  <a:srgbClr val="595959"/>
                </a:solidFill>
                <a:latin typeface="Arial"/>
                <a:ea typeface="Arial"/>
              </a:rPr>
              <a:t>[How many RANSAC iterations would we need to find the </a:t>
            </a:r>
            <a:r>
              <a:rPr lang="en-US" sz="1400" spc="-1" dirty="0" err="1">
                <a:solidFill>
                  <a:srgbClr val="595959"/>
                </a:solidFill>
                <a:ea typeface="Arial"/>
              </a:rPr>
              <a:t>homography</a:t>
            </a:r>
            <a:r>
              <a:rPr lang="en-US" sz="1400" spc="-1" dirty="0">
                <a:solidFill>
                  <a:srgbClr val="595959"/>
                </a:solidFill>
                <a:ea typeface="Arial"/>
              </a:rPr>
              <a:t> </a:t>
            </a:r>
            <a:r>
              <a:rPr lang="en" sz="1400" b="0" strike="noStrike" spc="-1" dirty="0">
                <a:solidFill>
                  <a:srgbClr val="595959"/>
                </a:solidFill>
                <a:latin typeface="Arial"/>
                <a:ea typeface="Arial"/>
              </a:rPr>
              <a:t>with 99.9% </a:t>
            </a:r>
            <a:r>
              <a:rPr lang="en-US" sz="1400" spc="-1" dirty="0">
                <a:solidFill>
                  <a:srgbClr val="595959"/>
                </a:solidFill>
                <a:ea typeface="Arial"/>
              </a:rPr>
              <a:t>certainty for your Notre Dame SIFT results? Assume a hypothetical inlier ratio (correspondence accuracy) of 90% and that you are using the minimal sample size of 4 points</a:t>
            </a:r>
            <a:r>
              <a:rPr lang="en" sz="1400" b="0" strike="noStrike" spc="-1" dirty="0">
                <a:solidFill>
                  <a:srgbClr val="595959"/>
                </a:solidFill>
                <a:latin typeface="Arial"/>
                <a:ea typeface="Arial"/>
              </a:rPr>
              <a:t>]</a:t>
            </a:r>
            <a:endParaRPr lang="en-US" sz="1400" b="0" strike="noStrike" spc="-1" dirty="0">
              <a:solidFill>
                <a:srgbClr val="000000"/>
              </a:solidFill>
              <a:latin typeface="Arial"/>
            </a:endParaRPr>
          </a:p>
          <a:p>
            <a:pPr indent="0">
              <a:lnSpc>
                <a:spcPct val="115000"/>
              </a:lnSpc>
              <a:spcBef>
                <a:spcPts val="1199"/>
              </a:spcBef>
              <a:buNone/>
              <a:tabLst>
                <a:tab pos="0" algn="l"/>
              </a:tabLst>
            </a:pPr>
            <a:endParaRPr lang="en-US" sz="1400" b="0" strike="noStrike" spc="-1" dirty="0">
              <a:solidFill>
                <a:srgbClr val="000000"/>
              </a:solidFill>
              <a:latin typeface="Arial"/>
            </a:endParaRPr>
          </a:p>
          <a:p>
            <a:pPr>
              <a:lnSpc>
                <a:spcPct val="115000"/>
              </a:lnSpc>
              <a:spcBef>
                <a:spcPts val="1199"/>
              </a:spcBef>
              <a:spcAft>
                <a:spcPts val="1199"/>
              </a:spcAft>
              <a:tabLst>
                <a:tab pos="0" algn="l"/>
              </a:tabLst>
            </a:pPr>
            <a:r>
              <a:rPr lang="en" sz="1400" b="0" strike="noStrike" spc="-1" dirty="0">
                <a:solidFill>
                  <a:srgbClr val="595959"/>
                </a:solidFill>
                <a:latin typeface="Arial"/>
                <a:ea typeface="Arial"/>
              </a:rPr>
              <a:t>[</a:t>
            </a:r>
            <a:r>
              <a:rPr lang="en-US" sz="1400" spc="-1" dirty="0">
                <a:solidFill>
                  <a:srgbClr val="595959"/>
                </a:solidFill>
                <a:ea typeface="Arial"/>
              </a:rPr>
              <a:t>One might imagine that if we have many correct matches, it would be better to use more than the minimum number of points to compute the </a:t>
            </a:r>
            <a:r>
              <a:rPr lang="en-US" sz="1400" spc="-1" dirty="0" err="1">
                <a:solidFill>
                  <a:srgbClr val="595959"/>
                </a:solidFill>
                <a:ea typeface="Arial"/>
              </a:rPr>
              <a:t>homography</a:t>
            </a:r>
            <a:r>
              <a:rPr lang="en-US" sz="1400" spc="-1" dirty="0">
                <a:solidFill>
                  <a:srgbClr val="595959"/>
                </a:solidFill>
                <a:ea typeface="Arial"/>
              </a:rPr>
              <a:t> in each sample. Investigate this by finding the number of RANSAC iterations you would need if you used a sample size of 8 points instead of 4 (keeping the same 99.9% certainty and 90% inlier ratio).</a:t>
            </a:r>
            <a:endParaRPr lang="en-US" sz="1400" b="0" strike="noStrike" spc="-1" dirty="0">
              <a:solidFill>
                <a:srgbClr val="000000"/>
              </a:solidFill>
              <a:latin typeface="Arial"/>
            </a:endParaRPr>
          </a:p>
        </p:txBody>
      </p:sp>
      <p:sp>
        <p:nvSpPr>
          <p:cNvPr id="182" name="PlaceHolder 3"/>
          <p:cNvSpPr>
            <a:spLocks noGrp="1"/>
          </p:cNvSpPr>
          <p:nvPr>
            <p:ph/>
          </p:nvPr>
        </p:nvSpPr>
        <p:spPr>
          <a:xfrm>
            <a:off x="4832280" y="1152360"/>
            <a:ext cx="3999240" cy="3415680"/>
          </a:xfrm>
          <a:prstGeom prst="rect">
            <a:avLst/>
          </a:prstGeom>
          <a:noFill/>
          <a:ln w="0">
            <a:noFill/>
          </a:ln>
        </p:spPr>
        <p:txBody>
          <a:bodyPr lIns="0" tIns="91440" rIns="0" bIns="91440" anchor="t">
            <a:normAutofit/>
          </a:bodyPr>
          <a:lstStyle/>
          <a:p>
            <a:pPr>
              <a:lnSpc>
                <a:spcPct val="115000"/>
              </a:lnSpc>
              <a:spcAft>
                <a:spcPts val="1199"/>
              </a:spcAft>
              <a:tabLst>
                <a:tab pos="0" algn="l"/>
              </a:tabLst>
            </a:pPr>
            <a:r>
              <a:rPr lang="en" sz="1400" b="0" strike="noStrike" spc="-1" dirty="0">
                <a:solidFill>
                  <a:srgbClr val="595959"/>
                </a:solidFill>
                <a:latin typeface="Arial"/>
                <a:ea typeface="Arial"/>
              </a:rPr>
              <a:t>[</a:t>
            </a:r>
            <a:r>
              <a:rPr lang="en-US" sz="1400" spc="-1" dirty="0">
                <a:solidFill>
                  <a:srgbClr val="595959"/>
                </a:solidFill>
                <a:ea typeface="Arial"/>
              </a:rPr>
              <a:t>If our dataset had a lower point correspondence accuracy (i.e., a lower inlier ratio), say 70%, what is the minimum number of RANSAC iterations needed to find the </a:t>
            </a:r>
            <a:r>
              <a:rPr lang="en-US" sz="1400" spc="-1" dirty="0" err="1">
                <a:solidFill>
                  <a:srgbClr val="595959"/>
                </a:solidFill>
                <a:ea typeface="Arial"/>
              </a:rPr>
              <a:t>homography</a:t>
            </a:r>
            <a:r>
              <a:rPr lang="en-US" sz="1400" spc="-1" dirty="0">
                <a:solidFill>
                  <a:srgbClr val="595959"/>
                </a:solidFill>
                <a:ea typeface="Arial"/>
              </a:rPr>
              <a:t> with 99.9% certainty? Remember to use the minimal sample size of 4 points in your calculation.]</a:t>
            </a:r>
            <a:endParaRPr lang="en-US" sz="1400" b="0" strike="noStrike" spc="-1" dirty="0">
              <a:solidFill>
                <a:srgbClr val="000000"/>
              </a:solidFill>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311760" y="444960"/>
            <a:ext cx="8519760" cy="572040"/>
          </a:xfrm>
          <a:prstGeom prst="rect">
            <a:avLst/>
          </a:prstGeom>
          <a:noFill/>
          <a:ln w="0">
            <a:noFill/>
          </a:ln>
        </p:spPr>
        <p:txBody>
          <a:bodyPr lIns="0" tIns="91440" rIns="0" bIns="91440" anchor="t">
            <a:normAutofit fontScale="90000"/>
          </a:bodyPr>
          <a:lstStyle/>
          <a:p>
            <a:pPr indent="0">
              <a:lnSpc>
                <a:spcPct val="100000"/>
              </a:lnSpc>
              <a:buNone/>
              <a:tabLst>
                <a:tab pos="0" algn="l"/>
              </a:tabLst>
            </a:pPr>
            <a:r>
              <a:rPr lang="en" sz="2800" b="0" strike="noStrike" spc="-1" dirty="0">
                <a:solidFill>
                  <a:srgbClr val="000000"/>
                </a:solidFill>
                <a:latin typeface="Arial"/>
                <a:ea typeface="Arial"/>
              </a:rPr>
              <a:t>Part 6: Performance comparison</a:t>
            </a:r>
            <a:endParaRPr lang="en-US" sz="2800" b="0" strike="noStrike" spc="-1" dirty="0">
              <a:solidFill>
                <a:srgbClr val="000000"/>
              </a:solidFill>
              <a:latin typeface="Arial"/>
            </a:endParaRPr>
          </a:p>
        </p:txBody>
      </p:sp>
      <p:sp>
        <p:nvSpPr>
          <p:cNvPr id="184" name="PlaceHolder 2"/>
          <p:cNvSpPr>
            <a:spLocks noGrp="1"/>
          </p:cNvSpPr>
          <p:nvPr>
            <p:ph/>
          </p:nvPr>
        </p:nvSpPr>
        <p:spPr>
          <a:xfrm>
            <a:off x="311760" y="1152360"/>
            <a:ext cx="3999240" cy="3415680"/>
          </a:xfrm>
          <a:prstGeom prst="rect">
            <a:avLst/>
          </a:prstGeom>
          <a:noFill/>
          <a:ln w="0">
            <a:noFill/>
          </a:ln>
        </p:spPr>
        <p:txBody>
          <a:bodyPr lIns="0" tIns="91440" rIns="0" bIns="91440" anchor="t">
            <a:normAutofit/>
          </a:bodyPr>
          <a:lstStyle/>
          <a:p>
            <a:pPr>
              <a:lnSpc>
                <a:spcPct val="115000"/>
              </a:lnSpc>
              <a:spcAft>
                <a:spcPts val="1199"/>
              </a:spcAft>
              <a:tabLst>
                <a:tab pos="0" algn="l"/>
              </a:tabLst>
            </a:pPr>
            <a:r>
              <a:rPr lang="en" sz="1400" spc="-1" dirty="0">
                <a:solidFill>
                  <a:srgbClr val="595959"/>
                </a:solidFill>
                <a:ea typeface="Arial"/>
              </a:rPr>
              <a:t>[insert visualization of </a:t>
            </a:r>
            <a:r>
              <a:rPr lang="en-US" sz="1400" spc="-1" dirty="0">
                <a:solidFill>
                  <a:srgbClr val="595959"/>
                </a:solidFill>
                <a:ea typeface="Arial"/>
              </a:rPr>
              <a:t>the warped and blended</a:t>
            </a:r>
            <a:r>
              <a:rPr lang="en" sz="1400" spc="-1" dirty="0">
                <a:solidFill>
                  <a:srgbClr val="595959"/>
                </a:solidFill>
                <a:ea typeface="Arial"/>
              </a:rPr>
              <a:t> image pair without RANSAC]</a:t>
            </a:r>
            <a:endParaRPr lang="en-US" sz="1400" spc="-1" dirty="0">
              <a:solidFill>
                <a:srgbClr val="000000"/>
              </a:solidFill>
            </a:endParaRPr>
          </a:p>
        </p:txBody>
      </p:sp>
      <p:sp>
        <p:nvSpPr>
          <p:cNvPr id="185" name="PlaceHolder 3"/>
          <p:cNvSpPr>
            <a:spLocks noGrp="1"/>
          </p:cNvSpPr>
          <p:nvPr>
            <p:ph/>
          </p:nvPr>
        </p:nvSpPr>
        <p:spPr>
          <a:xfrm>
            <a:off x="4832280" y="1152360"/>
            <a:ext cx="3999240" cy="3415680"/>
          </a:xfrm>
          <a:prstGeom prst="rect">
            <a:avLst/>
          </a:prstGeom>
          <a:noFill/>
          <a:ln w="0">
            <a:noFill/>
          </a:ln>
        </p:spPr>
        <p:txBody>
          <a:bodyPr lIns="0" tIns="91440" rIns="0" bIns="91440" anchor="t">
            <a:normAutofit/>
          </a:bodyPr>
          <a:lstStyle/>
          <a:p>
            <a:pPr>
              <a:lnSpc>
                <a:spcPct val="115000"/>
              </a:lnSpc>
              <a:spcAft>
                <a:spcPts val="1199"/>
              </a:spcAft>
              <a:tabLst>
                <a:tab pos="0" algn="l"/>
              </a:tabLst>
            </a:pPr>
            <a:r>
              <a:rPr lang="en" sz="1400" b="0" strike="noStrike" spc="-1" dirty="0">
                <a:solidFill>
                  <a:srgbClr val="595959"/>
                </a:solidFill>
                <a:latin typeface="Arial"/>
                <a:ea typeface="Arial"/>
              </a:rPr>
              <a:t>[insert visualization of </a:t>
            </a:r>
            <a:r>
              <a:rPr lang="en-US" sz="1400" spc="-1" dirty="0">
                <a:solidFill>
                  <a:srgbClr val="595959"/>
                </a:solidFill>
                <a:ea typeface="Arial"/>
              </a:rPr>
              <a:t>the warped and blended</a:t>
            </a:r>
            <a:r>
              <a:rPr lang="en" sz="1400" b="0" strike="noStrike" spc="-1" dirty="0">
                <a:solidFill>
                  <a:srgbClr val="595959"/>
                </a:solidFill>
                <a:latin typeface="Arial"/>
                <a:ea typeface="Arial"/>
              </a:rPr>
              <a:t> image pair using RANSAC]</a:t>
            </a:r>
            <a:endParaRPr lang="en-US" sz="1400" b="0" strike="noStrike" spc="-1" dirty="0">
              <a:solidFill>
                <a:srgbClr val="000000"/>
              </a:solidFill>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311760" y="444960"/>
            <a:ext cx="8519760" cy="572040"/>
          </a:xfrm>
          <a:prstGeom prst="rect">
            <a:avLst/>
          </a:prstGeom>
          <a:noFill/>
          <a:ln w="0">
            <a:noFill/>
          </a:ln>
        </p:spPr>
        <p:txBody>
          <a:bodyPr lIns="0" tIns="91440" rIns="0" bIns="91440" anchor="t">
            <a:normAutofit fontScale="90000"/>
          </a:bodyPr>
          <a:lstStyle/>
          <a:p>
            <a:pPr indent="0">
              <a:lnSpc>
                <a:spcPct val="100000"/>
              </a:lnSpc>
              <a:buNone/>
              <a:tabLst>
                <a:tab pos="0" algn="l"/>
              </a:tabLst>
            </a:pPr>
            <a:r>
              <a:rPr lang="en" sz="2800" b="0" strike="noStrike" spc="-1" dirty="0">
                <a:solidFill>
                  <a:srgbClr val="000000"/>
                </a:solidFill>
                <a:latin typeface="Arial"/>
                <a:ea typeface="Arial"/>
              </a:rPr>
              <a:t>Part 6: Performance comparison</a:t>
            </a:r>
            <a:endParaRPr lang="en-US" sz="2800" b="0" strike="noStrike" spc="-1" dirty="0">
              <a:solidFill>
                <a:srgbClr val="000000"/>
              </a:solidFill>
              <a:latin typeface="Arial"/>
            </a:endParaRPr>
          </a:p>
        </p:txBody>
      </p:sp>
      <p:sp>
        <p:nvSpPr>
          <p:cNvPr id="187" name="PlaceHolder 2"/>
          <p:cNvSpPr>
            <a:spLocks noGrp="1"/>
          </p:cNvSpPr>
          <p:nvPr>
            <p:ph/>
          </p:nvPr>
        </p:nvSpPr>
        <p:spPr>
          <a:xfrm>
            <a:off x="311760" y="1152360"/>
            <a:ext cx="3999240" cy="3415680"/>
          </a:xfrm>
          <a:prstGeom prst="rect">
            <a:avLst/>
          </a:prstGeom>
          <a:noFill/>
          <a:ln w="0">
            <a:noFill/>
          </a:ln>
        </p:spPr>
        <p:txBody>
          <a:bodyPr lIns="0" tIns="91440" rIns="0" bIns="91440" anchor="t">
            <a:normAutofit/>
          </a:bodyPr>
          <a:lstStyle/>
          <a:p>
            <a:pPr indent="0">
              <a:lnSpc>
                <a:spcPct val="115000"/>
              </a:lnSpc>
              <a:buNone/>
              <a:tabLst>
                <a:tab pos="0" algn="l"/>
              </a:tabLst>
            </a:pPr>
            <a:r>
              <a:rPr lang="en" sz="1400" b="0" strike="noStrike" spc="-1">
                <a:solidFill>
                  <a:srgbClr val="595959"/>
                </a:solidFill>
                <a:latin typeface="Arial"/>
                <a:ea typeface="Arial"/>
              </a:rPr>
              <a:t>[Describe the different performance of the two methods.]</a:t>
            </a:r>
            <a:endParaRPr lang="en-US" sz="1400" b="0" strike="noStrike" spc="-1">
              <a:solidFill>
                <a:srgbClr val="000000"/>
              </a:solidFill>
              <a:latin typeface="Arial"/>
            </a:endParaRPr>
          </a:p>
          <a:p>
            <a:pPr indent="0">
              <a:lnSpc>
                <a:spcPct val="115000"/>
              </a:lnSpc>
              <a:spcBef>
                <a:spcPts val="1199"/>
              </a:spcBef>
              <a:buNone/>
              <a:tabLst>
                <a:tab pos="0" algn="l"/>
              </a:tabLst>
            </a:pPr>
            <a:endParaRPr lang="en-US" sz="1400" b="0" strike="noStrike" spc="-1">
              <a:solidFill>
                <a:srgbClr val="000000"/>
              </a:solidFill>
              <a:latin typeface="Arial"/>
            </a:endParaRPr>
          </a:p>
          <a:p>
            <a:pPr indent="0">
              <a:lnSpc>
                <a:spcPct val="115000"/>
              </a:lnSpc>
              <a:spcBef>
                <a:spcPts val="1199"/>
              </a:spcBef>
              <a:buNone/>
              <a:tabLst>
                <a:tab pos="0" algn="l"/>
              </a:tabLst>
            </a:pPr>
            <a:endParaRPr lang="en-US" sz="1400" b="0" strike="noStrike" spc="-1">
              <a:solidFill>
                <a:srgbClr val="000000"/>
              </a:solidFill>
              <a:latin typeface="Arial"/>
            </a:endParaRPr>
          </a:p>
          <a:p>
            <a:pPr indent="0">
              <a:lnSpc>
                <a:spcPct val="115000"/>
              </a:lnSpc>
              <a:spcBef>
                <a:spcPts val="1199"/>
              </a:spcBef>
              <a:buNone/>
              <a:tabLst>
                <a:tab pos="0" algn="l"/>
              </a:tabLst>
            </a:pPr>
            <a:endParaRPr lang="en-US" sz="1400" b="0" strike="noStrike" spc="-1">
              <a:solidFill>
                <a:srgbClr val="000000"/>
              </a:solidFill>
              <a:latin typeface="Arial"/>
            </a:endParaRPr>
          </a:p>
          <a:p>
            <a:pPr indent="0">
              <a:lnSpc>
                <a:spcPct val="115000"/>
              </a:lnSpc>
              <a:spcBef>
                <a:spcPts val="1199"/>
              </a:spcBef>
              <a:buNone/>
              <a:tabLst>
                <a:tab pos="0" algn="l"/>
              </a:tabLst>
            </a:pPr>
            <a:r>
              <a:rPr lang="en" sz="1400" b="0" strike="noStrike" spc="-1">
                <a:solidFill>
                  <a:srgbClr val="595959"/>
                </a:solidFill>
                <a:latin typeface="Arial"/>
                <a:ea typeface="Arial"/>
              </a:rPr>
              <a:t>[Why do these differences appear?]</a:t>
            </a:r>
            <a:endParaRPr lang="en-US" sz="1400" b="0" strike="noStrike" spc="-1">
              <a:solidFill>
                <a:srgbClr val="000000"/>
              </a:solidFill>
              <a:latin typeface="Arial"/>
            </a:endParaRPr>
          </a:p>
          <a:p>
            <a:pPr indent="0">
              <a:lnSpc>
                <a:spcPct val="115000"/>
              </a:lnSpc>
              <a:spcBef>
                <a:spcPts val="1199"/>
              </a:spcBef>
              <a:spcAft>
                <a:spcPts val="1199"/>
              </a:spcAft>
              <a:buNone/>
              <a:tabLst>
                <a:tab pos="0" algn="l"/>
              </a:tabLst>
            </a:pPr>
            <a:endParaRPr lang="en-US" sz="1400" b="0" strike="noStrike" spc="-1">
              <a:solidFill>
                <a:srgbClr val="000000"/>
              </a:solidFill>
              <a:latin typeface="Arial"/>
            </a:endParaRPr>
          </a:p>
        </p:txBody>
      </p:sp>
      <p:sp>
        <p:nvSpPr>
          <p:cNvPr id="188" name="PlaceHolder 3"/>
          <p:cNvSpPr>
            <a:spLocks noGrp="1"/>
          </p:cNvSpPr>
          <p:nvPr>
            <p:ph/>
          </p:nvPr>
        </p:nvSpPr>
        <p:spPr>
          <a:xfrm>
            <a:off x="4832280" y="1152360"/>
            <a:ext cx="3999240" cy="3415680"/>
          </a:xfrm>
          <a:prstGeom prst="rect">
            <a:avLst/>
          </a:prstGeom>
          <a:noFill/>
          <a:ln w="0">
            <a:noFill/>
          </a:ln>
        </p:spPr>
        <p:txBody>
          <a:bodyPr lIns="0" tIns="91440" rIns="0" bIns="91440" anchor="t">
            <a:normAutofit/>
          </a:bodyPr>
          <a:lstStyle/>
          <a:p>
            <a:pPr indent="0">
              <a:lnSpc>
                <a:spcPct val="115000"/>
              </a:lnSpc>
              <a:spcAft>
                <a:spcPts val="1199"/>
              </a:spcAft>
              <a:buNone/>
              <a:tabLst>
                <a:tab pos="0" algn="l"/>
              </a:tabLst>
            </a:pPr>
            <a:r>
              <a:rPr lang="en" sz="1400" b="0" strike="noStrike" spc="-1">
                <a:solidFill>
                  <a:srgbClr val="595959"/>
                </a:solidFill>
                <a:latin typeface="Arial"/>
                <a:ea typeface="Arial"/>
              </a:rPr>
              <a:t>[Which one should be more robust in real applications? Why?]</a:t>
            </a:r>
            <a:endParaRPr lang="en-US" sz="1400" b="0" strike="noStrike" spc="-1">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311759" y="2700"/>
            <a:ext cx="8520120" cy="572400"/>
          </a:xfrm>
          <a:prstGeom prst="rect">
            <a:avLst/>
          </a:prstGeom>
          <a:noFill/>
          <a:ln w="12600">
            <a:noFill/>
          </a:ln>
        </p:spPr>
        <p:txBody>
          <a:bodyPr lIns="91440" tIns="91440" rIns="91440" bIns="91440" anchor="t">
            <a:noAutofit/>
          </a:bodyPr>
          <a:lstStyle/>
          <a:p>
            <a:pPr indent="0" defTabSz="877680">
              <a:lnSpc>
                <a:spcPct val="100000"/>
              </a:lnSpc>
              <a:buNone/>
              <a:tabLst>
                <a:tab pos="0" algn="l"/>
              </a:tabLst>
            </a:pPr>
            <a:r>
              <a:rPr lang="en-US" sz="2300" b="0" strike="noStrike" spc="-1" dirty="0">
                <a:solidFill>
                  <a:srgbClr val="000000"/>
                </a:solidFill>
                <a:latin typeface="Arial"/>
                <a:ea typeface="Arial"/>
              </a:rPr>
              <a:t>Part 1: Harris corner detector</a:t>
            </a:r>
            <a:endParaRPr lang="en-US" sz="2300" b="0" strike="noStrike" spc="-1" dirty="0">
              <a:solidFill>
                <a:srgbClr val="000000"/>
              </a:solidFill>
              <a:latin typeface="Arial"/>
            </a:endParaRPr>
          </a:p>
        </p:txBody>
      </p:sp>
      <p:sp>
        <p:nvSpPr>
          <p:cNvPr id="125" name="PlaceHolder 2"/>
          <p:cNvSpPr>
            <a:spLocks noGrp="1"/>
          </p:cNvSpPr>
          <p:nvPr>
            <p:ph/>
          </p:nvPr>
        </p:nvSpPr>
        <p:spPr>
          <a:xfrm>
            <a:off x="311759" y="386005"/>
            <a:ext cx="852012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200" b="0" strike="noStrike" spc="-1" dirty="0">
                <a:solidFill>
                  <a:srgbClr val="585858"/>
                </a:solidFill>
                <a:latin typeface="Arial"/>
                <a:ea typeface="Arial"/>
              </a:rPr>
              <a:t>[insert visualization of I</a:t>
            </a:r>
            <a:r>
              <a:rPr lang="en-US" sz="1200" b="0" strike="noStrike" spc="-1" baseline="-25000" dirty="0">
                <a:solidFill>
                  <a:srgbClr val="585858"/>
                </a:solidFill>
                <a:latin typeface="Arial"/>
                <a:ea typeface="Arial"/>
              </a:rPr>
              <a:t>x</a:t>
            </a:r>
            <a:r>
              <a:rPr lang="en-US" sz="1200" b="0" strike="noStrike" spc="-1" dirty="0">
                <a:solidFill>
                  <a:srgbClr val="585858"/>
                </a:solidFill>
                <a:latin typeface="Arial"/>
                <a:ea typeface="Arial"/>
              </a:rPr>
              <a:t>, </a:t>
            </a:r>
            <a:r>
              <a:rPr lang="en-US" sz="1200" b="0" strike="noStrike" spc="-1" dirty="0" err="1">
                <a:solidFill>
                  <a:srgbClr val="585858"/>
                </a:solidFill>
                <a:latin typeface="Arial"/>
                <a:ea typeface="Arial"/>
              </a:rPr>
              <a:t>I</a:t>
            </a:r>
            <a:r>
              <a:rPr lang="en-US" sz="1200" b="0" strike="noStrike" spc="-1" baseline="-25000" dirty="0" err="1">
                <a:solidFill>
                  <a:srgbClr val="585858"/>
                </a:solidFill>
                <a:latin typeface="Arial"/>
                <a:ea typeface="Arial"/>
              </a:rPr>
              <a:t>y</a:t>
            </a:r>
            <a:r>
              <a:rPr lang="en-US" sz="1200" b="0" strike="noStrike" spc="-1" dirty="0">
                <a:solidFill>
                  <a:srgbClr val="585858"/>
                </a:solidFill>
                <a:latin typeface="Arial"/>
                <a:ea typeface="Arial"/>
              </a:rPr>
              <a:t>, s</a:t>
            </a:r>
            <a:r>
              <a:rPr lang="en-US" sz="1200" b="0" strike="noStrike" spc="-1" baseline="-25000" dirty="0">
                <a:solidFill>
                  <a:srgbClr val="585858"/>
                </a:solidFill>
                <a:latin typeface="Arial"/>
                <a:ea typeface="Arial"/>
              </a:rPr>
              <a:t>x</a:t>
            </a:r>
            <a:r>
              <a:rPr lang="en-US" sz="1200" b="0" strike="noStrike" spc="-1" baseline="30000" dirty="0">
                <a:solidFill>
                  <a:srgbClr val="585858"/>
                </a:solidFill>
                <a:latin typeface="Arial"/>
                <a:ea typeface="Arial"/>
              </a:rPr>
              <a:t>2</a:t>
            </a:r>
            <a:r>
              <a:rPr lang="en-US" sz="1200" b="0" strike="noStrike" spc="-1" dirty="0">
                <a:solidFill>
                  <a:srgbClr val="585858"/>
                </a:solidFill>
                <a:latin typeface="Arial"/>
                <a:ea typeface="Arial"/>
              </a:rPr>
              <a:t>, s</a:t>
            </a:r>
            <a:r>
              <a:rPr lang="en-US" sz="1200" b="0" strike="noStrike" spc="-1" baseline="-25000" dirty="0">
                <a:solidFill>
                  <a:srgbClr val="585858"/>
                </a:solidFill>
                <a:latin typeface="Arial"/>
                <a:ea typeface="Arial"/>
              </a:rPr>
              <a:t>y</a:t>
            </a:r>
            <a:r>
              <a:rPr lang="en-US" sz="1200" b="0" strike="noStrike" spc="-1" baseline="30000" dirty="0">
                <a:solidFill>
                  <a:srgbClr val="585858"/>
                </a:solidFill>
                <a:latin typeface="Arial"/>
                <a:ea typeface="Arial"/>
              </a:rPr>
              <a:t>2</a:t>
            </a:r>
            <a:r>
              <a:rPr lang="en-US" sz="1200" b="0" strike="noStrike" spc="-1" dirty="0">
                <a:solidFill>
                  <a:srgbClr val="585858"/>
                </a:solidFill>
                <a:latin typeface="Arial"/>
                <a:ea typeface="Arial"/>
              </a:rPr>
              <a:t>, </a:t>
            </a:r>
            <a:r>
              <a:rPr lang="en-US" sz="1200" b="0" strike="noStrike" spc="-1" dirty="0" err="1">
                <a:solidFill>
                  <a:srgbClr val="585858"/>
                </a:solidFill>
                <a:latin typeface="Arial"/>
                <a:ea typeface="Arial"/>
              </a:rPr>
              <a:t>s</a:t>
            </a:r>
            <a:r>
              <a:rPr lang="en-US" sz="1200" b="0" strike="noStrike" spc="-1" baseline="-25000" dirty="0" err="1">
                <a:solidFill>
                  <a:srgbClr val="585858"/>
                </a:solidFill>
                <a:latin typeface="Arial"/>
                <a:ea typeface="Arial"/>
              </a:rPr>
              <a:t>x</a:t>
            </a:r>
            <a:r>
              <a:rPr lang="en-US" sz="1200" b="0" strike="noStrike" spc="-1" dirty="0" err="1">
                <a:solidFill>
                  <a:srgbClr val="585858"/>
                </a:solidFill>
                <a:latin typeface="Arial"/>
                <a:ea typeface="Arial"/>
              </a:rPr>
              <a:t>s</a:t>
            </a:r>
            <a:r>
              <a:rPr lang="en-US" sz="1200" b="0" strike="noStrike" spc="-1" baseline="-25000" dirty="0" err="1">
                <a:solidFill>
                  <a:srgbClr val="585858"/>
                </a:solidFill>
                <a:latin typeface="Arial"/>
                <a:ea typeface="Arial"/>
              </a:rPr>
              <a:t>y</a:t>
            </a:r>
            <a:r>
              <a:rPr lang="en-US" sz="1200" b="0" strike="noStrike" spc="-1" dirty="0">
                <a:solidFill>
                  <a:srgbClr val="585858"/>
                </a:solidFill>
                <a:latin typeface="Arial"/>
                <a:ea typeface="Arial"/>
              </a:rPr>
              <a:t> for Notre Dame image pair from proj2.ipynb here]</a:t>
            </a:r>
            <a:endParaRPr lang="en-US" sz="1200" b="0" strike="noStrike" spc="-1" dirty="0">
              <a:solidFill>
                <a:srgbClr val="585858"/>
              </a:solidFill>
              <a:latin typeface="Arial"/>
            </a:endParaRPr>
          </a:p>
        </p:txBody>
      </p:sp>
      <p:sp>
        <p:nvSpPr>
          <p:cNvPr id="2" name="PlaceHolder 3">
            <a:extLst>
              <a:ext uri="{FF2B5EF4-FFF2-40B4-BE49-F238E27FC236}">
                <a16:creationId xmlns:a16="http://schemas.microsoft.com/office/drawing/2014/main" id="{B71DF724-2630-E04C-580A-84095483401F}"/>
              </a:ext>
            </a:extLst>
          </p:cNvPr>
          <p:cNvSpPr>
            <a:spLocks noGrp="1"/>
          </p:cNvSpPr>
          <p:nvPr>
            <p:ph/>
          </p:nvPr>
        </p:nvSpPr>
        <p:spPr>
          <a:xfrm>
            <a:off x="311759" y="3270636"/>
            <a:ext cx="7953010" cy="1297764"/>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endParaRPr lang="en-US" sz="1800" b="0" strike="noStrike" spc="-1" dirty="0">
              <a:solidFill>
                <a:schemeClr val="tx2">
                  <a:lumMod val="50000"/>
                </a:schemeClr>
              </a:solidFill>
              <a:latin typeface="Arial"/>
            </a:endParaRPr>
          </a:p>
          <a:p>
            <a:pPr indent="0" defTabSz="914400">
              <a:lnSpc>
                <a:spcPct val="115000"/>
              </a:lnSpc>
              <a:buNone/>
              <a:tabLst>
                <a:tab pos="0" algn="l"/>
              </a:tabLst>
            </a:pPr>
            <a:endParaRPr lang="en-US" sz="1200" spc="-1" dirty="0">
              <a:solidFill>
                <a:schemeClr val="tx2">
                  <a:lumMod val="50000"/>
                </a:schemeClr>
              </a:solidFill>
              <a:latin typeface="Arial"/>
            </a:endParaRPr>
          </a:p>
          <a:p>
            <a:pPr indent="0" defTabSz="914400">
              <a:lnSpc>
                <a:spcPct val="115000"/>
              </a:lnSpc>
              <a:buNone/>
              <a:tabLst>
                <a:tab pos="0" algn="l"/>
              </a:tabLst>
            </a:pPr>
            <a:r>
              <a:rPr lang="en-US" sz="1200" b="0" strike="noStrike" spc="-1" dirty="0">
                <a:solidFill>
                  <a:schemeClr val="tx2">
                    <a:lumMod val="50000"/>
                  </a:schemeClr>
                </a:solidFill>
                <a:latin typeface="Arial"/>
              </a:rPr>
              <a:t>[Briefly explain what these values represent and why we need </a:t>
            </a:r>
            <a:r>
              <a:rPr lang="en-US" sz="1200" spc="-1" dirty="0">
                <a:solidFill>
                  <a:schemeClr val="tx2">
                    <a:lumMod val="50000"/>
                  </a:schemeClr>
                </a:solidFill>
                <a:latin typeface="Arial"/>
              </a:rPr>
              <a:t>them</a:t>
            </a:r>
            <a:r>
              <a:rPr lang="en-US" sz="1200" b="0" strike="noStrike" spc="-1" dirty="0">
                <a:solidFill>
                  <a:schemeClr val="tx2">
                    <a:lumMod val="50000"/>
                  </a:schemeClr>
                </a:solidFill>
                <a:latin typeface="Arial"/>
              </a:rPr>
              <a:t> for the Harris corner detector.]</a:t>
            </a:r>
          </a:p>
          <a:p>
            <a:pPr>
              <a:lnSpc>
                <a:spcPct val="115000"/>
              </a:lnSpc>
              <a:tabLst>
                <a:tab pos="0" algn="l"/>
              </a:tabLst>
            </a:pPr>
            <a:r>
              <a:rPr lang="en-US" sz="1200" spc="-1" dirty="0">
                <a:solidFill>
                  <a:srgbClr val="002060"/>
                </a:solidFill>
                <a:latin typeface="Arial"/>
              </a:rPr>
              <a:t>Sx^2, sy^2 and </a:t>
            </a:r>
            <a:r>
              <a:rPr lang="en-US" sz="1200" spc="-1" dirty="0" err="1">
                <a:solidFill>
                  <a:srgbClr val="002060"/>
                </a:solidFill>
                <a:latin typeface="Arial"/>
              </a:rPr>
              <a:t>sxsy</a:t>
            </a:r>
            <a:r>
              <a:rPr lang="en-US" sz="1200" spc="-1" dirty="0">
                <a:solidFill>
                  <a:srgbClr val="002060"/>
                </a:solidFill>
                <a:latin typeface="Arial"/>
              </a:rPr>
              <a:t> are the second moment matrix values. Sx^2 represents the square of the horizontal gradient smoothed by a gaussian filter, sy^2 the square of the vertical gradient(smoothed by gaussian), and </a:t>
            </a:r>
            <a:r>
              <a:rPr lang="en-US" sz="1200" spc="-1" dirty="0" err="1">
                <a:solidFill>
                  <a:srgbClr val="002060"/>
                </a:solidFill>
                <a:latin typeface="Arial"/>
              </a:rPr>
              <a:t>sxsy</a:t>
            </a:r>
            <a:r>
              <a:rPr lang="en-US" sz="1200" spc="-1" dirty="0">
                <a:solidFill>
                  <a:srgbClr val="002060"/>
                </a:solidFill>
                <a:latin typeface="Arial"/>
              </a:rPr>
              <a:t> the product of the 2. They build the Harris matrix, who’s eigen values determine the strength of </a:t>
            </a:r>
            <a:r>
              <a:rPr lang="en-US" sz="1200" spc="-1" dirty="0" err="1">
                <a:solidFill>
                  <a:srgbClr val="002060"/>
                </a:solidFill>
                <a:latin typeface="Arial"/>
              </a:rPr>
              <a:t>cornerness</a:t>
            </a:r>
            <a:r>
              <a:rPr lang="en-US" sz="1200" spc="-1" dirty="0">
                <a:solidFill>
                  <a:srgbClr val="002060"/>
                </a:solidFill>
                <a:latin typeface="Arial"/>
              </a:rPr>
              <a:t> of the pixel(both small – flat region, both large – corner, one small, one large – edge. </a:t>
            </a:r>
            <a:endParaRPr lang="en-US" sz="1200" b="0" strike="noStrike" spc="-1" dirty="0">
              <a:solidFill>
                <a:srgbClr val="002060"/>
              </a:solidFill>
              <a:latin typeface="Arial"/>
            </a:endParaRPr>
          </a:p>
        </p:txBody>
      </p:sp>
      <p:pic>
        <p:nvPicPr>
          <p:cNvPr id="3" name="Picture 2">
            <a:extLst>
              <a:ext uri="{FF2B5EF4-FFF2-40B4-BE49-F238E27FC236}">
                <a16:creationId xmlns:a16="http://schemas.microsoft.com/office/drawing/2014/main" id="{45D4EE2F-FFF7-9D47-8689-34DB9FC41C6D}"/>
              </a:ext>
            </a:extLst>
          </p:cNvPr>
          <p:cNvPicPr>
            <a:picLocks noChangeAspect="1"/>
          </p:cNvPicPr>
          <p:nvPr/>
        </p:nvPicPr>
        <p:blipFill>
          <a:blip r:embed="rId2"/>
          <a:stretch>
            <a:fillRect/>
          </a:stretch>
        </p:blipFill>
        <p:spPr>
          <a:xfrm>
            <a:off x="2232615" y="777648"/>
            <a:ext cx="3771675" cy="2990512"/>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311760" y="444960"/>
            <a:ext cx="8519760" cy="572040"/>
          </a:xfrm>
          <a:prstGeom prst="rect">
            <a:avLst/>
          </a:prstGeom>
          <a:noFill/>
          <a:ln w="0">
            <a:noFill/>
          </a:ln>
        </p:spPr>
        <p:txBody>
          <a:bodyPr lIns="0" tIns="91440" rIns="0" bIns="91440" anchor="t">
            <a:normAutofit fontScale="90000"/>
          </a:bodyPr>
          <a:lstStyle/>
          <a:p>
            <a:pPr indent="0">
              <a:lnSpc>
                <a:spcPct val="100000"/>
              </a:lnSpc>
              <a:buNone/>
              <a:tabLst>
                <a:tab pos="0" algn="l"/>
              </a:tabLst>
            </a:pPr>
            <a:r>
              <a:rPr lang="en" sz="2800" b="0" strike="noStrike" spc="-1">
                <a:solidFill>
                  <a:srgbClr val="000000"/>
                </a:solidFill>
                <a:latin typeface="Arial"/>
                <a:ea typeface="Arial"/>
              </a:rPr>
              <a:t>Conclusion</a:t>
            </a:r>
            <a:endParaRPr lang="en-US" sz="2800" b="0" strike="noStrike" spc="-1">
              <a:solidFill>
                <a:srgbClr val="000000"/>
              </a:solidFill>
              <a:latin typeface="Arial"/>
            </a:endParaRPr>
          </a:p>
        </p:txBody>
      </p:sp>
      <p:sp>
        <p:nvSpPr>
          <p:cNvPr id="190" name="PlaceHolder 2"/>
          <p:cNvSpPr>
            <a:spLocks noGrp="1"/>
          </p:cNvSpPr>
          <p:nvPr>
            <p:ph/>
          </p:nvPr>
        </p:nvSpPr>
        <p:spPr>
          <a:xfrm>
            <a:off x="311760" y="1152360"/>
            <a:ext cx="8519760" cy="3415680"/>
          </a:xfrm>
          <a:prstGeom prst="rect">
            <a:avLst/>
          </a:prstGeom>
          <a:noFill/>
          <a:ln w="0">
            <a:noFill/>
          </a:ln>
        </p:spPr>
        <p:txBody>
          <a:bodyPr lIns="0" tIns="91440" rIns="0" bIns="91440" anchor="t">
            <a:normAutofit/>
          </a:bodyPr>
          <a:lstStyle/>
          <a:p>
            <a:pPr>
              <a:lnSpc>
                <a:spcPct val="115000"/>
              </a:lnSpc>
              <a:spcAft>
                <a:spcPts val="1199"/>
              </a:spcAft>
              <a:tabLst>
                <a:tab pos="0" algn="l"/>
              </a:tabLst>
            </a:pPr>
            <a:r>
              <a:rPr lang="en" sz="1800" b="0" strike="noStrike" spc="-1" dirty="0">
                <a:solidFill>
                  <a:srgbClr val="595959"/>
                </a:solidFill>
                <a:latin typeface="Arial"/>
                <a:ea typeface="Arial"/>
              </a:rPr>
              <a:t>[</a:t>
            </a:r>
            <a:r>
              <a:rPr lang="en-US" sz="1800" spc="-1" dirty="0">
                <a:solidFill>
                  <a:srgbClr val="595959"/>
                </a:solidFill>
                <a:ea typeface="Arial"/>
              </a:rPr>
              <a:t>What made the RANSAC-based </a:t>
            </a:r>
            <a:r>
              <a:rPr lang="en-US" sz="1800" spc="-1" dirty="0" err="1">
                <a:solidFill>
                  <a:srgbClr val="595959"/>
                </a:solidFill>
                <a:ea typeface="Arial"/>
              </a:rPr>
              <a:t>homography</a:t>
            </a:r>
            <a:r>
              <a:rPr lang="en-US" sz="1800" spc="-1" dirty="0">
                <a:solidFill>
                  <a:srgbClr val="595959"/>
                </a:solidFill>
                <a:ea typeface="Arial"/>
              </a:rPr>
              <a:t> estimation significantly more effective than the naive </a:t>
            </a:r>
            <a:r>
              <a:rPr lang="en-US" sz="1800" spc="-1" dirty="0" err="1">
                <a:solidFill>
                  <a:srgbClr val="595959"/>
                </a:solidFill>
                <a:ea typeface="Arial"/>
              </a:rPr>
              <a:t>homography</a:t>
            </a:r>
            <a:r>
              <a:rPr lang="en-US" sz="1800" spc="-1" dirty="0">
                <a:solidFill>
                  <a:srgbClr val="595959"/>
                </a:solidFill>
                <a:ea typeface="Arial"/>
              </a:rPr>
              <a:t> estimation? In your answer, discuss the role of outliers in the initial SIFT matches and explain how the two methods differ in handling them.]</a:t>
            </a:r>
            <a:endParaRPr lang="en-US" sz="1800" b="0" strike="noStrike" spc="-1" dirty="0">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121848-77EB-58D7-2FEA-588A165F6373}"/>
            </a:ext>
          </a:extLst>
        </p:cNvPr>
        <p:cNvGrpSpPr/>
        <p:nvPr/>
      </p:nvGrpSpPr>
      <p:grpSpPr>
        <a:xfrm>
          <a:off x="0" y="0"/>
          <a:ext cx="0" cy="0"/>
          <a:chOff x="0" y="0"/>
          <a:chExt cx="0" cy="0"/>
        </a:xfrm>
      </p:grpSpPr>
      <p:sp>
        <p:nvSpPr>
          <p:cNvPr id="124" name="PlaceHolder 1">
            <a:extLst>
              <a:ext uri="{FF2B5EF4-FFF2-40B4-BE49-F238E27FC236}">
                <a16:creationId xmlns:a16="http://schemas.microsoft.com/office/drawing/2014/main" id="{0E9F6F42-076E-9F1D-8847-418275FEF803}"/>
              </a:ext>
            </a:extLst>
          </p:cNvPr>
          <p:cNvSpPr>
            <a:spLocks noGrp="1"/>
          </p:cNvSpPr>
          <p:nvPr>
            <p:ph type="title"/>
          </p:nvPr>
        </p:nvSpPr>
        <p:spPr>
          <a:xfrm>
            <a:off x="311760" y="444960"/>
            <a:ext cx="8520120" cy="572400"/>
          </a:xfrm>
          <a:prstGeom prst="rect">
            <a:avLst/>
          </a:prstGeom>
          <a:noFill/>
          <a:ln w="12600">
            <a:noFill/>
          </a:ln>
        </p:spPr>
        <p:txBody>
          <a:bodyPr lIns="91440" tIns="91440" rIns="91440" bIns="91440" anchor="t">
            <a:noAutofit/>
          </a:bodyPr>
          <a:lstStyle/>
          <a:p>
            <a:pPr indent="0" defTabSz="877680">
              <a:lnSpc>
                <a:spcPct val="100000"/>
              </a:lnSpc>
              <a:buNone/>
              <a:tabLst>
                <a:tab pos="0" algn="l"/>
              </a:tabLst>
            </a:pPr>
            <a:r>
              <a:rPr lang="en-US" sz="2300" b="0" strike="noStrike" spc="-1" dirty="0">
                <a:solidFill>
                  <a:srgbClr val="000000"/>
                </a:solidFill>
                <a:latin typeface="Arial"/>
                <a:ea typeface="Arial"/>
              </a:rPr>
              <a:t>Part 1: Harris corner detector</a:t>
            </a:r>
            <a:endParaRPr lang="en-US" sz="2300" b="0" strike="noStrike" spc="-1" dirty="0">
              <a:solidFill>
                <a:srgbClr val="000000"/>
              </a:solidFill>
              <a:latin typeface="Arial"/>
            </a:endParaRPr>
          </a:p>
        </p:txBody>
      </p:sp>
      <p:sp>
        <p:nvSpPr>
          <p:cNvPr id="125" name="PlaceHolder 2">
            <a:extLst>
              <a:ext uri="{FF2B5EF4-FFF2-40B4-BE49-F238E27FC236}">
                <a16:creationId xmlns:a16="http://schemas.microsoft.com/office/drawing/2014/main" id="{C04235BB-C888-2ECA-7F5A-F3A4975816A2}"/>
              </a:ext>
            </a:extLst>
          </p:cNvPr>
          <p:cNvSpPr>
            <a:spLocks noGrp="1"/>
          </p:cNvSpPr>
          <p:nvPr>
            <p:ph/>
          </p:nvPr>
        </p:nvSpPr>
        <p:spPr>
          <a:xfrm>
            <a:off x="311760" y="1152360"/>
            <a:ext cx="852012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600" b="0" strike="noStrike" spc="-1" dirty="0">
                <a:solidFill>
                  <a:schemeClr val="tx2">
                    <a:lumMod val="50000"/>
                  </a:schemeClr>
                </a:solidFill>
                <a:latin typeface="Arial"/>
                <a:ea typeface="Arial"/>
              </a:rPr>
              <a:t>[Why </a:t>
            </a:r>
            <a:r>
              <a:rPr lang="en-US" sz="1600" spc="-1" dirty="0">
                <a:solidFill>
                  <a:schemeClr val="tx2">
                    <a:lumMod val="50000"/>
                  </a:schemeClr>
                </a:solidFill>
                <a:latin typeface="Arial"/>
                <a:ea typeface="Arial"/>
              </a:rPr>
              <a:t>do we convolve the image with a Gaussian filter?</a:t>
            </a:r>
            <a:r>
              <a:rPr lang="en-US" sz="1600" b="0" strike="noStrike" spc="-1" dirty="0">
                <a:solidFill>
                  <a:schemeClr val="tx2">
                    <a:lumMod val="50000"/>
                  </a:schemeClr>
                </a:solidFill>
                <a:latin typeface="Arial"/>
                <a:ea typeface="Arial"/>
              </a:rPr>
              <a:t>]</a:t>
            </a:r>
          </a:p>
          <a:p>
            <a:pPr indent="0" defTabSz="914400">
              <a:lnSpc>
                <a:spcPct val="115000"/>
              </a:lnSpc>
              <a:buNone/>
              <a:tabLst>
                <a:tab pos="0" algn="l"/>
              </a:tabLst>
            </a:pPr>
            <a:endParaRPr lang="en-US" sz="1600" b="0" strike="noStrike" spc="-1" dirty="0">
              <a:solidFill>
                <a:schemeClr val="tx2">
                  <a:lumMod val="50000"/>
                </a:schemeClr>
              </a:solidFill>
              <a:latin typeface="Arial"/>
              <a:ea typeface="Arial"/>
            </a:endParaRPr>
          </a:p>
          <a:p>
            <a:pPr indent="0" defTabSz="914400">
              <a:lnSpc>
                <a:spcPct val="115000"/>
              </a:lnSpc>
              <a:buNone/>
              <a:tabLst>
                <a:tab pos="0" algn="l"/>
              </a:tabLst>
            </a:pPr>
            <a:r>
              <a:rPr lang="en-US" sz="1600" spc="-1" dirty="0">
                <a:solidFill>
                  <a:srgbClr val="002060"/>
                </a:solidFill>
                <a:latin typeface="Arial"/>
              </a:rPr>
              <a:t>We convolve the image with a Gaussian Filter because the Harris detector’s goal is to </a:t>
            </a:r>
            <a:r>
              <a:rPr lang="en-US" sz="1600" spc="-1" dirty="0" err="1">
                <a:solidFill>
                  <a:srgbClr val="002060"/>
                </a:solidFill>
                <a:latin typeface="Arial"/>
              </a:rPr>
              <a:t>analyse</a:t>
            </a:r>
            <a:r>
              <a:rPr lang="en-US" sz="1600" spc="-1" dirty="0">
                <a:solidFill>
                  <a:srgbClr val="002060"/>
                </a:solidFill>
                <a:latin typeface="Arial"/>
              </a:rPr>
              <a:t> regions(patches) of the image, not individual pixels. By the convolution, we’re essentially blending information of the neighborhood into the pixel(since it acts like a weighted average). We also want to improve robustness to noise. A single noisy pixel can produce a strong gradient, and smoothening it with a Gaussian ensures that the entries going into the Harris Matrix are stable, and represent the underlying structure of the image, rather than being skewed by random noise of intensities. </a:t>
            </a:r>
          </a:p>
        </p:txBody>
      </p:sp>
    </p:spTree>
    <p:extLst>
      <p:ext uri="{BB962C8B-B14F-4D97-AF65-F5344CB8AC3E}">
        <p14:creationId xmlns:p14="http://schemas.microsoft.com/office/powerpoint/2010/main" val="3858591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Autofit/>
          </a:bodyPr>
          <a:lstStyle/>
          <a:p>
            <a:pPr indent="0" defTabSz="877680">
              <a:lnSpc>
                <a:spcPct val="100000"/>
              </a:lnSpc>
              <a:buNone/>
              <a:tabLst>
                <a:tab pos="0" algn="l"/>
              </a:tabLst>
            </a:pPr>
            <a:r>
              <a:rPr lang="en-US" sz="2300" b="0" strike="noStrike" spc="-1" dirty="0">
                <a:solidFill>
                  <a:srgbClr val="000000"/>
                </a:solidFill>
                <a:latin typeface="Arial"/>
                <a:ea typeface="Arial"/>
              </a:rPr>
              <a:t>Part 1: Harris corner detector</a:t>
            </a:r>
            <a:endParaRPr lang="en-US" sz="2300" b="0" strike="noStrike" spc="-1" dirty="0">
              <a:solidFill>
                <a:srgbClr val="000000"/>
              </a:solidFill>
              <a:latin typeface="Arial"/>
            </a:endParaRPr>
          </a:p>
        </p:txBody>
      </p:sp>
      <p:sp>
        <p:nvSpPr>
          <p:cNvPr id="127" name="PlaceHolder 2"/>
          <p:cNvSpPr>
            <a:spLocks noGrp="1"/>
          </p:cNvSpPr>
          <p:nvPr>
            <p:ph/>
          </p:nvPr>
        </p:nvSpPr>
        <p:spPr>
          <a:xfrm>
            <a:off x="31176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0" strike="noStrike" spc="-1" dirty="0">
                <a:solidFill>
                  <a:srgbClr val="585858"/>
                </a:solidFill>
                <a:latin typeface="Arial"/>
                <a:ea typeface="Arial"/>
              </a:rPr>
              <a:t>[insert visualization of corner response map of Notre Dame image from proj2.ipynb here]</a:t>
            </a:r>
            <a:endParaRPr lang="en-US" sz="1400" b="0" strike="noStrike" spc="-1" dirty="0">
              <a:solidFill>
                <a:srgbClr val="585858"/>
              </a:solidFill>
              <a:latin typeface="Arial"/>
            </a:endParaRPr>
          </a:p>
        </p:txBody>
      </p:sp>
      <p:sp>
        <p:nvSpPr>
          <p:cNvPr id="128" name="PlaceHolder 3"/>
          <p:cNvSpPr>
            <a:spLocks noGrp="1"/>
          </p:cNvSpPr>
          <p:nvPr>
            <p:ph/>
          </p:nvPr>
        </p:nvSpPr>
        <p:spPr>
          <a:xfrm>
            <a:off x="483228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200" b="0" strike="noStrike" spc="-1" dirty="0">
                <a:solidFill>
                  <a:srgbClr val="585858"/>
                </a:solidFill>
                <a:latin typeface="Arial"/>
                <a:ea typeface="Arial"/>
              </a:rPr>
              <a:t>[Are gradient features invariant to both additive shifts (brightness) and multiplicative gain (</a:t>
            </a:r>
            <a:r>
              <a:rPr lang="en-US" sz="1200" b="0" strike="noStrike" spc="-1" dirty="0">
                <a:solidFill>
                  <a:schemeClr val="bg2"/>
                </a:solidFill>
                <a:latin typeface="Arial"/>
                <a:ea typeface="Arial"/>
              </a:rPr>
              <a:t>contrast)? Why or why not? See </a:t>
            </a:r>
            <a:r>
              <a:rPr lang="en-US" sz="1200" b="0" strike="noStrike" spc="-1" dirty="0" err="1">
                <a:solidFill>
                  <a:schemeClr val="bg2"/>
                </a:solidFill>
                <a:latin typeface="Arial"/>
                <a:ea typeface="Arial"/>
              </a:rPr>
              <a:t>Szeliski</a:t>
            </a:r>
            <a:r>
              <a:rPr lang="en-US" sz="1200" b="0" strike="noStrike" spc="-1" dirty="0">
                <a:solidFill>
                  <a:schemeClr val="bg2"/>
                </a:solidFill>
                <a:latin typeface="Arial"/>
                <a:ea typeface="Arial"/>
              </a:rPr>
              <a:t> Figure 3.2]</a:t>
            </a:r>
          </a:p>
          <a:p>
            <a:pPr indent="0" defTabSz="914400">
              <a:lnSpc>
                <a:spcPct val="115000"/>
              </a:lnSpc>
              <a:buNone/>
              <a:tabLst>
                <a:tab pos="0" algn="l"/>
              </a:tabLst>
            </a:pPr>
            <a:endParaRPr lang="en-US" sz="1200" spc="-1" dirty="0">
              <a:solidFill>
                <a:schemeClr val="bg2"/>
              </a:solidFill>
              <a:latin typeface="Arial"/>
            </a:endParaRPr>
          </a:p>
          <a:p>
            <a:pPr indent="0" defTabSz="914400">
              <a:lnSpc>
                <a:spcPct val="115000"/>
              </a:lnSpc>
              <a:buNone/>
              <a:tabLst>
                <a:tab pos="0" algn="l"/>
              </a:tabLst>
            </a:pPr>
            <a:r>
              <a:rPr lang="en-US" sz="1200" spc="-1" dirty="0">
                <a:solidFill>
                  <a:srgbClr val="002060"/>
                </a:solidFill>
                <a:latin typeface="Arial"/>
              </a:rPr>
              <a:t>Gradient Features are invariant to additive shifts, since adding a constant c to I doesn’t change </a:t>
            </a:r>
            <a:r>
              <a:rPr lang="en-US" sz="1200" spc="-1" dirty="0" err="1">
                <a:solidFill>
                  <a:srgbClr val="002060"/>
                </a:solidFill>
                <a:latin typeface="Arial"/>
              </a:rPr>
              <a:t>dI</a:t>
            </a:r>
            <a:r>
              <a:rPr lang="en-US" sz="1200" spc="-1" dirty="0">
                <a:solidFill>
                  <a:srgbClr val="002060"/>
                </a:solidFill>
                <a:latin typeface="Arial"/>
              </a:rPr>
              <a:t>/dx, since d(</a:t>
            </a:r>
            <a:r>
              <a:rPr lang="en-US" sz="1200" spc="-1" dirty="0" err="1">
                <a:solidFill>
                  <a:srgbClr val="002060"/>
                </a:solidFill>
                <a:latin typeface="Arial"/>
              </a:rPr>
              <a:t>I+c</a:t>
            </a:r>
            <a:r>
              <a:rPr lang="en-US" sz="1200" spc="-1" dirty="0">
                <a:solidFill>
                  <a:srgbClr val="002060"/>
                </a:solidFill>
                <a:latin typeface="Arial"/>
              </a:rPr>
              <a:t>)/dx = </a:t>
            </a:r>
            <a:r>
              <a:rPr lang="en-US" sz="1200" spc="-1" dirty="0" err="1">
                <a:solidFill>
                  <a:srgbClr val="002060"/>
                </a:solidFill>
                <a:latin typeface="Arial"/>
              </a:rPr>
              <a:t>dI</a:t>
            </a:r>
            <a:r>
              <a:rPr lang="en-US" sz="1200" spc="-1" dirty="0">
                <a:solidFill>
                  <a:srgbClr val="002060"/>
                </a:solidFill>
                <a:latin typeface="Arial"/>
              </a:rPr>
              <a:t>/dx + dc/dx = </a:t>
            </a:r>
            <a:r>
              <a:rPr lang="en-US" sz="1200" spc="-1" dirty="0" err="1">
                <a:solidFill>
                  <a:srgbClr val="002060"/>
                </a:solidFill>
                <a:latin typeface="Arial"/>
              </a:rPr>
              <a:t>dI</a:t>
            </a:r>
            <a:r>
              <a:rPr lang="en-US" sz="1200" spc="-1" dirty="0">
                <a:solidFill>
                  <a:srgbClr val="002060"/>
                </a:solidFill>
                <a:latin typeface="Arial"/>
              </a:rPr>
              <a:t>/dx + 0. </a:t>
            </a:r>
          </a:p>
          <a:p>
            <a:pPr indent="0" defTabSz="914400">
              <a:lnSpc>
                <a:spcPct val="115000"/>
              </a:lnSpc>
              <a:buNone/>
              <a:tabLst>
                <a:tab pos="0" algn="l"/>
              </a:tabLst>
            </a:pPr>
            <a:endParaRPr lang="en-US" sz="1200" b="0" strike="noStrike" spc="-1" dirty="0">
              <a:solidFill>
                <a:srgbClr val="002060"/>
              </a:solidFill>
              <a:latin typeface="Arial"/>
            </a:endParaRPr>
          </a:p>
          <a:p>
            <a:pPr indent="0" defTabSz="914400">
              <a:lnSpc>
                <a:spcPct val="115000"/>
              </a:lnSpc>
              <a:buNone/>
              <a:tabLst>
                <a:tab pos="0" algn="l"/>
              </a:tabLst>
            </a:pPr>
            <a:r>
              <a:rPr lang="en-US" sz="1200" spc="-1" dirty="0">
                <a:solidFill>
                  <a:srgbClr val="002060"/>
                </a:solidFill>
                <a:latin typeface="Arial"/>
              </a:rPr>
              <a:t>Multiplicative Gain multiplies each pixel by a constant factor “k”. I =&gt; </a:t>
            </a:r>
            <a:r>
              <a:rPr lang="en-US" sz="1200" spc="-1" dirty="0" err="1">
                <a:solidFill>
                  <a:srgbClr val="002060"/>
                </a:solidFill>
                <a:latin typeface="Arial"/>
              </a:rPr>
              <a:t>kI</a:t>
            </a:r>
            <a:endParaRPr lang="en-US" sz="1200" spc="-1" dirty="0">
              <a:solidFill>
                <a:srgbClr val="002060"/>
              </a:solidFill>
              <a:latin typeface="Arial"/>
            </a:endParaRPr>
          </a:p>
          <a:p>
            <a:pPr indent="0" defTabSz="914400">
              <a:lnSpc>
                <a:spcPct val="115000"/>
              </a:lnSpc>
              <a:buNone/>
              <a:tabLst>
                <a:tab pos="0" algn="l"/>
              </a:tabLst>
            </a:pPr>
            <a:r>
              <a:rPr lang="en-US" sz="1200" b="0" strike="noStrike" spc="-1" dirty="0">
                <a:solidFill>
                  <a:srgbClr val="002060"/>
                </a:solidFill>
                <a:latin typeface="Arial"/>
              </a:rPr>
              <a:t>d(</a:t>
            </a:r>
            <a:r>
              <a:rPr lang="en-US" sz="1200" b="0" strike="noStrike" spc="-1" dirty="0" err="1">
                <a:solidFill>
                  <a:srgbClr val="002060"/>
                </a:solidFill>
                <a:latin typeface="Arial"/>
              </a:rPr>
              <a:t>kI</a:t>
            </a:r>
            <a:r>
              <a:rPr lang="en-US" sz="1200" b="0" strike="noStrike" spc="-1" dirty="0">
                <a:solidFill>
                  <a:srgbClr val="002060"/>
                </a:solidFill>
                <a:latin typeface="Arial"/>
              </a:rPr>
              <a:t>)/dx = k * </a:t>
            </a:r>
            <a:r>
              <a:rPr lang="en-US" sz="1200" b="0" strike="noStrike" spc="-1" dirty="0" err="1">
                <a:solidFill>
                  <a:srgbClr val="002060"/>
                </a:solidFill>
                <a:latin typeface="Arial"/>
              </a:rPr>
              <a:t>dI</a:t>
            </a:r>
            <a:r>
              <a:rPr lang="en-US" sz="1200" b="0" strike="noStrike" spc="-1" dirty="0">
                <a:solidFill>
                  <a:srgbClr val="002060"/>
                </a:solidFill>
                <a:latin typeface="Arial"/>
              </a:rPr>
              <a:t>/dx. Here the gradient is also scaled by the multiplicative gain. </a:t>
            </a:r>
          </a:p>
        </p:txBody>
      </p:sp>
      <p:pic>
        <p:nvPicPr>
          <p:cNvPr id="2" name="Picture 1">
            <a:extLst>
              <a:ext uri="{FF2B5EF4-FFF2-40B4-BE49-F238E27FC236}">
                <a16:creationId xmlns:a16="http://schemas.microsoft.com/office/drawing/2014/main" id="{56A86A48-86E5-FE48-883E-5F23534BC6E9}"/>
              </a:ext>
            </a:extLst>
          </p:cNvPr>
          <p:cNvPicPr>
            <a:picLocks noChangeAspect="1"/>
          </p:cNvPicPr>
          <p:nvPr/>
        </p:nvPicPr>
        <p:blipFill>
          <a:blip r:embed="rId2"/>
          <a:stretch>
            <a:fillRect/>
          </a:stretch>
        </p:blipFill>
        <p:spPr>
          <a:xfrm>
            <a:off x="313095" y="2225310"/>
            <a:ext cx="4040529" cy="23430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311760" y="125941"/>
            <a:ext cx="8520120" cy="572400"/>
          </a:xfrm>
          <a:prstGeom prst="rect">
            <a:avLst/>
          </a:prstGeom>
          <a:noFill/>
          <a:ln w="12600">
            <a:noFill/>
          </a:ln>
        </p:spPr>
        <p:txBody>
          <a:bodyPr lIns="91440" tIns="91440" rIns="91440" bIns="91440" anchor="t">
            <a:noAutofit/>
          </a:bodyPr>
          <a:lstStyle/>
          <a:p>
            <a:pPr indent="0" defTabSz="877680">
              <a:lnSpc>
                <a:spcPct val="100000"/>
              </a:lnSpc>
              <a:buNone/>
              <a:tabLst>
                <a:tab pos="0" algn="l"/>
              </a:tabLst>
            </a:pPr>
            <a:r>
              <a:rPr lang="en-US" sz="2300" b="0" strike="noStrike" spc="-1" dirty="0">
                <a:solidFill>
                  <a:srgbClr val="000000"/>
                </a:solidFill>
                <a:latin typeface="Arial"/>
                <a:ea typeface="Arial"/>
              </a:rPr>
              <a:t>Part 1: Harris corner detector</a:t>
            </a:r>
            <a:endParaRPr lang="en-US" sz="2300" b="0" strike="noStrike" spc="-1" dirty="0">
              <a:solidFill>
                <a:srgbClr val="000000"/>
              </a:solidFill>
              <a:latin typeface="Arial"/>
            </a:endParaRPr>
          </a:p>
        </p:txBody>
      </p:sp>
      <p:sp>
        <p:nvSpPr>
          <p:cNvPr id="130" name="PlaceHolder 2"/>
          <p:cNvSpPr>
            <a:spLocks noGrp="1"/>
          </p:cNvSpPr>
          <p:nvPr>
            <p:ph/>
          </p:nvPr>
        </p:nvSpPr>
        <p:spPr>
          <a:xfrm>
            <a:off x="311760" y="569733"/>
            <a:ext cx="3999600" cy="3416040"/>
          </a:xfrm>
          <a:prstGeom prst="rect">
            <a:avLst/>
          </a:prstGeom>
          <a:noFill/>
          <a:ln w="12600">
            <a:noFill/>
          </a:ln>
        </p:spPr>
        <p:txBody>
          <a:bodyPr lIns="91440" tIns="91440" rIns="91440" bIns="91440" anchor="t">
            <a:noAutofit/>
          </a:bodyPr>
          <a:lstStyle/>
          <a:p>
            <a:pPr indent="0" defTabSz="914400">
              <a:lnSpc>
                <a:spcPct val="115000"/>
              </a:lnSpc>
              <a:spcBef>
                <a:spcPts val="1599"/>
              </a:spcBef>
              <a:buNone/>
              <a:tabLst>
                <a:tab pos="0" algn="l"/>
              </a:tabLst>
            </a:pPr>
            <a:r>
              <a:rPr lang="en-US" sz="1400" b="0" strike="noStrike" spc="-1" dirty="0">
                <a:solidFill>
                  <a:srgbClr val="585858"/>
                </a:solidFill>
                <a:latin typeface="Arial"/>
                <a:ea typeface="Arial"/>
              </a:rPr>
              <a:t>[insert visualization of Notre Dame interest points from proj2.ipynb here]</a:t>
            </a:r>
            <a:endParaRPr lang="en-US" sz="1400" b="0" strike="noStrike" spc="-1" dirty="0">
              <a:solidFill>
                <a:srgbClr val="585858"/>
              </a:solidFill>
              <a:latin typeface="Arial"/>
            </a:endParaRPr>
          </a:p>
        </p:txBody>
      </p:sp>
      <p:sp>
        <p:nvSpPr>
          <p:cNvPr id="131" name="PlaceHolder 3"/>
          <p:cNvSpPr>
            <a:spLocks noGrp="1"/>
          </p:cNvSpPr>
          <p:nvPr>
            <p:ph/>
          </p:nvPr>
        </p:nvSpPr>
        <p:spPr>
          <a:xfrm>
            <a:off x="4832642" y="20667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0" strike="noStrike" spc="-1" dirty="0">
                <a:solidFill>
                  <a:srgbClr val="585858"/>
                </a:solidFill>
                <a:latin typeface="Arial"/>
                <a:ea typeface="Arial"/>
              </a:rPr>
              <a:t>[insert visualization of Mt. Rushmore interest points from proj2.ipynb here]</a:t>
            </a:r>
            <a:endParaRPr lang="en-US" sz="1400" b="0" strike="noStrike" spc="-1" dirty="0">
              <a:solidFill>
                <a:srgbClr val="585858"/>
              </a:solidFill>
              <a:latin typeface="Arial"/>
            </a:endParaRPr>
          </a:p>
        </p:txBody>
      </p:sp>
      <p:pic>
        <p:nvPicPr>
          <p:cNvPr id="2" name="Picture 1">
            <a:extLst>
              <a:ext uri="{FF2B5EF4-FFF2-40B4-BE49-F238E27FC236}">
                <a16:creationId xmlns:a16="http://schemas.microsoft.com/office/drawing/2014/main" id="{E0C2A20C-3150-7B48-9745-6960553DE5A7}"/>
              </a:ext>
            </a:extLst>
          </p:cNvPr>
          <p:cNvPicPr>
            <a:picLocks noChangeAspect="1"/>
          </p:cNvPicPr>
          <p:nvPr/>
        </p:nvPicPr>
        <p:blipFill>
          <a:blip r:embed="rId2"/>
          <a:stretch>
            <a:fillRect/>
          </a:stretch>
        </p:blipFill>
        <p:spPr>
          <a:xfrm>
            <a:off x="165097" y="1142133"/>
            <a:ext cx="4146082" cy="2318814"/>
          </a:xfrm>
          <a:prstGeom prst="rect">
            <a:avLst/>
          </a:prstGeom>
        </p:spPr>
      </p:pic>
      <p:pic>
        <p:nvPicPr>
          <p:cNvPr id="3" name="Picture 2">
            <a:extLst>
              <a:ext uri="{FF2B5EF4-FFF2-40B4-BE49-F238E27FC236}">
                <a16:creationId xmlns:a16="http://schemas.microsoft.com/office/drawing/2014/main" id="{896D5B59-1843-4E4A-BC8F-8DBEB9DE2CE7}"/>
              </a:ext>
            </a:extLst>
          </p:cNvPr>
          <p:cNvPicPr>
            <a:picLocks noChangeAspect="1"/>
          </p:cNvPicPr>
          <p:nvPr/>
        </p:nvPicPr>
        <p:blipFill>
          <a:blip r:embed="rId3"/>
          <a:stretch>
            <a:fillRect/>
          </a:stretch>
        </p:blipFill>
        <p:spPr>
          <a:xfrm>
            <a:off x="4311179" y="2663711"/>
            <a:ext cx="4788181" cy="176585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Autofit/>
          </a:bodyPr>
          <a:lstStyle/>
          <a:p>
            <a:pPr indent="0" defTabSz="877680">
              <a:lnSpc>
                <a:spcPct val="100000"/>
              </a:lnSpc>
              <a:buNone/>
              <a:tabLst>
                <a:tab pos="0" algn="l"/>
              </a:tabLst>
            </a:pPr>
            <a:r>
              <a:rPr lang="en-US" sz="2300" b="0" strike="noStrike" spc="-1">
                <a:solidFill>
                  <a:srgbClr val="000000"/>
                </a:solidFill>
                <a:latin typeface="Arial"/>
                <a:ea typeface="Arial"/>
              </a:rPr>
              <a:t>Part 1: Harris corner detector</a:t>
            </a:r>
            <a:endParaRPr lang="en-US" sz="2300" b="0" strike="noStrike" spc="-1">
              <a:solidFill>
                <a:srgbClr val="000000"/>
              </a:solidFill>
              <a:latin typeface="Arial"/>
            </a:endParaRPr>
          </a:p>
        </p:txBody>
      </p:sp>
      <p:sp>
        <p:nvSpPr>
          <p:cNvPr id="133" name="PlaceHolder 2"/>
          <p:cNvSpPr>
            <a:spLocks noGrp="1"/>
          </p:cNvSpPr>
          <p:nvPr>
            <p:ph/>
          </p:nvPr>
        </p:nvSpPr>
        <p:spPr>
          <a:xfrm>
            <a:off x="31176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0" strike="noStrike" spc="-1" dirty="0">
                <a:solidFill>
                  <a:srgbClr val="585858"/>
                </a:solidFill>
                <a:latin typeface="Arial"/>
                <a:ea typeface="Arial"/>
              </a:rPr>
              <a:t>[insert visualization of Gaudi interest points from proj2.ipynb here]</a:t>
            </a:r>
            <a:endParaRPr lang="en-US" sz="1400" b="0" strike="noStrike" spc="-1" dirty="0">
              <a:solidFill>
                <a:srgbClr val="585858"/>
              </a:solidFill>
              <a:latin typeface="Arial"/>
            </a:endParaRPr>
          </a:p>
        </p:txBody>
      </p:sp>
      <p:sp>
        <p:nvSpPr>
          <p:cNvPr id="134" name="PlaceHolder 3"/>
          <p:cNvSpPr>
            <a:spLocks noGrp="1"/>
          </p:cNvSpPr>
          <p:nvPr>
            <p:ph/>
          </p:nvPr>
        </p:nvSpPr>
        <p:spPr>
          <a:xfrm>
            <a:off x="483228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200" b="0" strike="noStrike" spc="-1" dirty="0">
                <a:solidFill>
                  <a:srgbClr val="585858"/>
                </a:solidFill>
                <a:latin typeface="Arial"/>
                <a:ea typeface="Arial"/>
              </a:rPr>
              <a:t>[What are the advantages and disadvantages of using </a:t>
            </a:r>
            <a:r>
              <a:rPr lang="en-US" sz="1200" b="0" strike="noStrike" spc="-1" dirty="0" err="1">
                <a:solidFill>
                  <a:srgbClr val="585858"/>
                </a:solidFill>
                <a:latin typeface="Arial"/>
                <a:ea typeface="Arial"/>
              </a:rPr>
              <a:t>maxpooling</a:t>
            </a:r>
            <a:r>
              <a:rPr lang="en-US" sz="1200" b="0" strike="noStrike" spc="-1" dirty="0">
                <a:solidFill>
                  <a:srgbClr val="585858"/>
                </a:solidFill>
                <a:latin typeface="Arial"/>
                <a:ea typeface="Arial"/>
              </a:rPr>
              <a:t> for non-maximum suppression (NMS</a:t>
            </a:r>
            <a:r>
              <a:rPr lang="en-US" sz="1200" b="0" strike="noStrike" spc="-1" dirty="0">
                <a:solidFill>
                  <a:schemeClr val="bg2"/>
                </a:solidFill>
                <a:latin typeface="Arial"/>
                <a:ea typeface="Arial"/>
              </a:rPr>
              <a:t>)?]</a:t>
            </a:r>
            <a:endParaRPr lang="en-US" sz="1400" b="0" strike="noStrike" spc="-1" dirty="0">
              <a:solidFill>
                <a:schemeClr val="bg2"/>
              </a:solidFill>
              <a:latin typeface="Arial"/>
              <a:ea typeface="Arial"/>
            </a:endParaRPr>
          </a:p>
          <a:p>
            <a:pPr indent="0" defTabSz="914400">
              <a:lnSpc>
                <a:spcPct val="115000"/>
              </a:lnSpc>
              <a:buNone/>
              <a:tabLst>
                <a:tab pos="0" algn="l"/>
              </a:tabLst>
            </a:pPr>
            <a:endParaRPr lang="en-US" sz="1400" spc="-1" dirty="0">
              <a:solidFill>
                <a:schemeClr val="bg2"/>
              </a:solidFill>
              <a:latin typeface="Arial"/>
              <a:ea typeface="Arial"/>
            </a:endParaRPr>
          </a:p>
          <a:p>
            <a:pPr indent="0" defTabSz="914400">
              <a:lnSpc>
                <a:spcPct val="115000"/>
              </a:lnSpc>
              <a:buNone/>
              <a:tabLst>
                <a:tab pos="0" algn="l"/>
              </a:tabLst>
            </a:pPr>
            <a:r>
              <a:rPr lang="en-US" sz="1200" b="0" strike="noStrike" spc="-1" dirty="0">
                <a:solidFill>
                  <a:srgbClr val="002060"/>
                </a:solidFill>
                <a:latin typeface="Arial"/>
                <a:ea typeface="Arial"/>
              </a:rPr>
              <a:t>Using </a:t>
            </a:r>
            <a:r>
              <a:rPr lang="en-US" sz="1200" b="0" strike="noStrike" spc="-1" dirty="0" err="1">
                <a:solidFill>
                  <a:srgbClr val="002060"/>
                </a:solidFill>
                <a:latin typeface="Arial"/>
                <a:ea typeface="Arial"/>
              </a:rPr>
              <a:t>maxpooling</a:t>
            </a:r>
            <a:r>
              <a:rPr lang="en-US" sz="1200" b="0" strike="noStrike" spc="-1" dirty="0">
                <a:solidFill>
                  <a:srgbClr val="002060"/>
                </a:solidFill>
                <a:latin typeface="Arial"/>
                <a:ea typeface="Arial"/>
              </a:rPr>
              <a:t> for NMS offers the primary advantage of efficiency, as it is highly optimizable and parallelizable, well suited for GPU operations. Its key disadvantage is imprecision, as it only finds local maxima in the pixel grid, and performance is subjective to kernel size. It also handles plateaus of identical values poorly by keeping all of them. This can lead to multiple detections of a single feature. It trades higher-precision and robustness for significant improvement in speed. </a:t>
            </a:r>
          </a:p>
        </p:txBody>
      </p:sp>
      <p:pic>
        <p:nvPicPr>
          <p:cNvPr id="2" name="Picture 1">
            <a:extLst>
              <a:ext uri="{FF2B5EF4-FFF2-40B4-BE49-F238E27FC236}">
                <a16:creationId xmlns:a16="http://schemas.microsoft.com/office/drawing/2014/main" id="{DABCB1AD-85E2-8547-B147-E7DF65AEF154}"/>
              </a:ext>
            </a:extLst>
          </p:cNvPr>
          <p:cNvPicPr>
            <a:picLocks noChangeAspect="1"/>
          </p:cNvPicPr>
          <p:nvPr/>
        </p:nvPicPr>
        <p:blipFill>
          <a:blip r:embed="rId2"/>
          <a:stretch>
            <a:fillRect/>
          </a:stretch>
        </p:blipFill>
        <p:spPr>
          <a:xfrm>
            <a:off x="148411" y="1729251"/>
            <a:ext cx="4482527" cy="168499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72F989-521E-9E9C-B18A-557868C4F70B}"/>
            </a:ext>
          </a:extLst>
        </p:cNvPr>
        <p:cNvGrpSpPr/>
        <p:nvPr/>
      </p:nvGrpSpPr>
      <p:grpSpPr>
        <a:xfrm>
          <a:off x="0" y="0"/>
          <a:ext cx="0" cy="0"/>
          <a:chOff x="0" y="0"/>
          <a:chExt cx="0" cy="0"/>
        </a:xfrm>
      </p:grpSpPr>
      <p:sp>
        <p:nvSpPr>
          <p:cNvPr id="135" name="PlaceHolder 1">
            <a:extLst>
              <a:ext uri="{FF2B5EF4-FFF2-40B4-BE49-F238E27FC236}">
                <a16:creationId xmlns:a16="http://schemas.microsoft.com/office/drawing/2014/main" id="{DCDBB302-8198-85B4-F88B-9065DCAD4067}"/>
              </a:ext>
            </a:extLst>
          </p:cNvPr>
          <p:cNvSpPr>
            <a:spLocks noGrp="1"/>
          </p:cNvSpPr>
          <p:nvPr>
            <p:ph type="title"/>
          </p:nvPr>
        </p:nvSpPr>
        <p:spPr>
          <a:xfrm>
            <a:off x="311760" y="161739"/>
            <a:ext cx="8520120" cy="572400"/>
          </a:xfrm>
          <a:prstGeom prst="rect">
            <a:avLst/>
          </a:prstGeom>
          <a:noFill/>
          <a:ln w="12600">
            <a:noFill/>
          </a:ln>
        </p:spPr>
        <p:txBody>
          <a:bodyPr lIns="91440" tIns="91440" rIns="91440" bIns="91440" anchor="t">
            <a:noAutofit/>
          </a:bodyPr>
          <a:lstStyle/>
          <a:p>
            <a:pPr indent="0" defTabSz="877680">
              <a:lnSpc>
                <a:spcPct val="100000"/>
              </a:lnSpc>
              <a:buNone/>
              <a:tabLst>
                <a:tab pos="0" algn="l"/>
              </a:tabLst>
            </a:pPr>
            <a:r>
              <a:rPr lang="en-US" sz="2300" b="0" strike="noStrike" spc="-1" dirty="0">
                <a:solidFill>
                  <a:srgbClr val="000000"/>
                </a:solidFill>
                <a:latin typeface="Arial"/>
                <a:ea typeface="Arial"/>
              </a:rPr>
              <a:t>Part 1: Harris corner detector</a:t>
            </a:r>
            <a:endParaRPr lang="en-US" sz="2300" b="0" strike="noStrike" spc="-1" dirty="0">
              <a:solidFill>
                <a:srgbClr val="000000"/>
              </a:solidFill>
              <a:latin typeface="Arial"/>
            </a:endParaRPr>
          </a:p>
        </p:txBody>
      </p:sp>
      <mc:AlternateContent xmlns:mc="http://schemas.openxmlformats.org/markup-compatibility/2006">
        <mc:Choice xmlns:a14="http://schemas.microsoft.com/office/drawing/2010/main" Requires="a14">
          <p:sp>
            <p:nvSpPr>
              <p:cNvPr id="2" name="PlaceHolder 2">
                <a:extLst>
                  <a:ext uri="{FF2B5EF4-FFF2-40B4-BE49-F238E27FC236}">
                    <a16:creationId xmlns:a16="http://schemas.microsoft.com/office/drawing/2014/main" id="{90DFB788-3D07-6259-DDEF-271CE1100843}"/>
                  </a:ext>
                </a:extLst>
              </p:cNvPr>
              <p:cNvSpPr>
                <a:spLocks noGrp="1"/>
              </p:cNvSpPr>
              <p:nvPr>
                <p:ph/>
              </p:nvPr>
            </p:nvSpPr>
            <p:spPr>
              <a:xfrm>
                <a:off x="311760" y="334406"/>
                <a:ext cx="8520120" cy="1946030"/>
              </a:xfrm>
              <a:prstGeom prst="rect">
                <a:avLst/>
              </a:prstGeom>
              <a:noFill/>
              <a:ln w="12600">
                <a:noFill/>
              </a:ln>
            </p:spPr>
            <p:txBody>
              <a:bodyPr lIns="91440" tIns="91440" rIns="91440" bIns="91440" anchor="t">
                <a:noAutofit/>
              </a:bodyPr>
              <a:lstStyle/>
              <a:p>
                <a:pPr indent="0" defTabSz="914400">
                  <a:lnSpc>
                    <a:spcPct val="115000"/>
                  </a:lnSpc>
                  <a:spcBef>
                    <a:spcPts val="1599"/>
                  </a:spcBef>
                  <a:buNone/>
                  <a:tabLst>
                    <a:tab pos="0" algn="l"/>
                  </a:tabLst>
                </a:pPr>
                <a:endParaRPr lang="en-US" sz="1200" spc="-1" dirty="0">
                  <a:solidFill>
                    <a:schemeClr val="tx2">
                      <a:lumMod val="50000"/>
                    </a:schemeClr>
                  </a:solidFill>
                  <a:latin typeface="Arial"/>
                  <a:ea typeface="Arial"/>
                </a:endParaRPr>
              </a:p>
              <a:p>
                <a:pPr indent="0" defTabSz="914400">
                  <a:lnSpc>
                    <a:spcPct val="115000"/>
                  </a:lnSpc>
                  <a:spcBef>
                    <a:spcPts val="1599"/>
                  </a:spcBef>
                  <a:buNone/>
                  <a:tabLst>
                    <a:tab pos="0" algn="l"/>
                  </a:tabLst>
                </a:pPr>
                <a:r>
                  <a:rPr lang="en-US" sz="1200" spc="-1" dirty="0">
                    <a:solidFill>
                      <a:schemeClr val="tx2">
                        <a:lumMod val="50000"/>
                      </a:schemeClr>
                    </a:solidFill>
                    <a:latin typeface="Arial"/>
                    <a:ea typeface="Arial"/>
                  </a:rPr>
                  <a:t>[Explain the intuition behind the Harris corner score equation </a:t>
                </a:r>
                <a14:m>
                  <m:oMath xmlns:m="http://schemas.openxmlformats.org/officeDocument/2006/math">
                    <m:r>
                      <a:rPr lang="en-US" sz="1200" b="0" i="1" spc="-1" smtClean="0">
                        <a:solidFill>
                          <a:schemeClr val="tx2">
                            <a:lumMod val="50000"/>
                          </a:schemeClr>
                        </a:solidFill>
                        <a:latin typeface="Cambria Math" panose="02040503050406030204" pitchFamily="18" charset="0"/>
                        <a:ea typeface="Arial"/>
                      </a:rPr>
                      <m:t>𝑅</m:t>
                    </m:r>
                    <m:r>
                      <a:rPr lang="en-US" sz="1200" b="0" i="1" spc="-1" smtClean="0">
                        <a:solidFill>
                          <a:schemeClr val="tx2">
                            <a:lumMod val="50000"/>
                          </a:schemeClr>
                        </a:solidFill>
                        <a:latin typeface="Cambria Math" panose="02040503050406030204" pitchFamily="18" charset="0"/>
                        <a:ea typeface="Arial"/>
                      </a:rPr>
                      <m:t>=</m:t>
                    </m:r>
                    <m:func>
                      <m:funcPr>
                        <m:ctrlPr>
                          <a:rPr lang="en-US" sz="1200" b="0" i="1" spc="-1" smtClean="0">
                            <a:solidFill>
                              <a:schemeClr val="tx2">
                                <a:lumMod val="50000"/>
                              </a:schemeClr>
                            </a:solidFill>
                            <a:latin typeface="Cambria Math" panose="02040503050406030204" pitchFamily="18" charset="0"/>
                            <a:ea typeface="Arial"/>
                          </a:rPr>
                        </m:ctrlPr>
                      </m:funcPr>
                      <m:fName>
                        <m:r>
                          <m:rPr>
                            <m:sty m:val="p"/>
                          </m:rPr>
                          <a:rPr lang="en-US" sz="1200" b="0" i="0" spc="-1" smtClean="0">
                            <a:solidFill>
                              <a:schemeClr val="tx2">
                                <a:lumMod val="50000"/>
                              </a:schemeClr>
                            </a:solidFill>
                            <a:latin typeface="Cambria Math" panose="02040503050406030204" pitchFamily="18" charset="0"/>
                            <a:ea typeface="Arial"/>
                          </a:rPr>
                          <m:t>det</m:t>
                        </m:r>
                      </m:fName>
                      <m:e>
                        <m:d>
                          <m:dPr>
                            <m:ctrlPr>
                              <a:rPr lang="en-US" sz="1200" b="0" i="1" spc="-1" smtClean="0">
                                <a:solidFill>
                                  <a:schemeClr val="tx2">
                                    <a:lumMod val="50000"/>
                                  </a:schemeClr>
                                </a:solidFill>
                                <a:latin typeface="Cambria Math" panose="02040503050406030204" pitchFamily="18" charset="0"/>
                                <a:ea typeface="Arial"/>
                              </a:rPr>
                            </m:ctrlPr>
                          </m:dPr>
                          <m:e>
                            <m:r>
                              <a:rPr lang="en-US" sz="1200" b="0" i="1" spc="-1" smtClean="0">
                                <a:solidFill>
                                  <a:schemeClr val="tx2">
                                    <a:lumMod val="50000"/>
                                  </a:schemeClr>
                                </a:solidFill>
                                <a:latin typeface="Cambria Math" panose="02040503050406030204" pitchFamily="18" charset="0"/>
                                <a:ea typeface="Arial"/>
                              </a:rPr>
                              <m:t>𝐴</m:t>
                            </m:r>
                          </m:e>
                        </m:d>
                      </m:e>
                    </m:func>
                    <m:r>
                      <a:rPr lang="en-US" sz="1200" b="0" i="1" spc="-1" smtClean="0">
                        <a:solidFill>
                          <a:schemeClr val="tx2">
                            <a:lumMod val="50000"/>
                          </a:schemeClr>
                        </a:solidFill>
                        <a:latin typeface="Cambria Math" panose="02040503050406030204" pitchFamily="18" charset="0"/>
                        <a:ea typeface="Arial"/>
                      </a:rPr>
                      <m:t>−</m:t>
                    </m:r>
                    <m:r>
                      <a:rPr lang="en-US" sz="1200" b="0" i="1" spc="-1" smtClean="0">
                        <a:solidFill>
                          <a:schemeClr val="tx2">
                            <a:lumMod val="50000"/>
                          </a:schemeClr>
                        </a:solidFill>
                        <a:latin typeface="Cambria Math" panose="02040503050406030204" pitchFamily="18" charset="0"/>
                        <a:ea typeface="Cambria Math" panose="02040503050406030204" pitchFamily="18" charset="0"/>
                      </a:rPr>
                      <m:t>𝛼</m:t>
                    </m:r>
                    <m:r>
                      <a:rPr lang="en-US" sz="1200" b="0" i="1" spc="-1" smtClean="0">
                        <a:solidFill>
                          <a:schemeClr val="tx2">
                            <a:lumMod val="50000"/>
                          </a:schemeClr>
                        </a:solidFill>
                        <a:latin typeface="Cambria Math" panose="02040503050406030204" pitchFamily="18" charset="0"/>
                        <a:ea typeface="Cambria Math" panose="02040503050406030204" pitchFamily="18" charset="0"/>
                      </a:rPr>
                      <m:t>∙</m:t>
                    </m:r>
                    <m:sSup>
                      <m:sSupPr>
                        <m:ctrlPr>
                          <a:rPr lang="en-US" sz="1200" b="0" i="1" spc="-1" smtClean="0">
                            <a:solidFill>
                              <a:schemeClr val="tx2">
                                <a:lumMod val="50000"/>
                              </a:schemeClr>
                            </a:solidFill>
                            <a:latin typeface="Cambria Math" panose="02040503050406030204" pitchFamily="18" charset="0"/>
                            <a:ea typeface="Cambria Math" panose="02040503050406030204" pitchFamily="18" charset="0"/>
                          </a:rPr>
                        </m:ctrlPr>
                      </m:sSupPr>
                      <m:e>
                        <m:r>
                          <m:rPr>
                            <m:sty m:val="p"/>
                          </m:rPr>
                          <a:rPr lang="en-US" sz="1200" b="0" i="0" spc="-1" smtClean="0">
                            <a:solidFill>
                              <a:schemeClr val="tx2">
                                <a:lumMod val="50000"/>
                              </a:schemeClr>
                            </a:solidFill>
                            <a:latin typeface="Cambria Math" panose="02040503050406030204" pitchFamily="18" charset="0"/>
                            <a:ea typeface="Cambria Math" panose="02040503050406030204" pitchFamily="18" charset="0"/>
                          </a:rPr>
                          <m:t>trace</m:t>
                        </m:r>
                        <m:r>
                          <a:rPr lang="en-US" sz="1200" b="0" i="1" spc="-1" smtClean="0">
                            <a:solidFill>
                              <a:schemeClr val="tx2">
                                <a:lumMod val="50000"/>
                              </a:schemeClr>
                            </a:solidFill>
                            <a:latin typeface="Cambria Math" panose="02040503050406030204" pitchFamily="18" charset="0"/>
                            <a:ea typeface="Cambria Math" panose="02040503050406030204" pitchFamily="18" charset="0"/>
                          </a:rPr>
                          <m:t>(</m:t>
                        </m:r>
                        <m:r>
                          <a:rPr lang="en-US" sz="1200" b="0" i="1" spc="-1" smtClean="0">
                            <a:solidFill>
                              <a:schemeClr val="tx2">
                                <a:lumMod val="50000"/>
                              </a:schemeClr>
                            </a:solidFill>
                            <a:latin typeface="Cambria Math" panose="02040503050406030204" pitchFamily="18" charset="0"/>
                            <a:ea typeface="Cambria Math" panose="02040503050406030204" pitchFamily="18" charset="0"/>
                          </a:rPr>
                          <m:t>𝐴</m:t>
                        </m:r>
                        <m:r>
                          <a:rPr lang="en-US" sz="1200" b="0" i="1" spc="-1" smtClean="0">
                            <a:solidFill>
                              <a:schemeClr val="tx2">
                                <a:lumMod val="50000"/>
                              </a:schemeClr>
                            </a:solidFill>
                            <a:latin typeface="Cambria Math" panose="02040503050406030204" pitchFamily="18" charset="0"/>
                            <a:ea typeface="Cambria Math" panose="02040503050406030204" pitchFamily="18" charset="0"/>
                          </a:rPr>
                          <m:t>)</m:t>
                        </m:r>
                      </m:e>
                      <m:sup>
                        <m:r>
                          <a:rPr lang="en-US" sz="1200" b="0" i="1" spc="-1" smtClean="0">
                            <a:solidFill>
                              <a:schemeClr val="tx2">
                                <a:lumMod val="50000"/>
                              </a:schemeClr>
                            </a:solidFill>
                            <a:latin typeface="Cambria Math" panose="02040503050406030204" pitchFamily="18" charset="0"/>
                            <a:ea typeface="Cambria Math" panose="02040503050406030204" pitchFamily="18" charset="0"/>
                          </a:rPr>
                          <m:t>2</m:t>
                        </m:r>
                      </m:sup>
                    </m:sSup>
                  </m:oMath>
                </a14:m>
                <a:r>
                  <a:rPr lang="en-US" sz="1200" b="0" strike="noStrike" spc="-1" dirty="0">
                    <a:solidFill>
                      <a:schemeClr val="tx2">
                        <a:lumMod val="50000"/>
                      </a:schemeClr>
                    </a:solidFill>
                    <a:latin typeface="Arial"/>
                    <a:ea typeface="Arial"/>
                  </a:rPr>
                  <a:t>]</a:t>
                </a:r>
              </a:p>
              <a:p>
                <a:pPr indent="0" defTabSz="914400">
                  <a:lnSpc>
                    <a:spcPct val="115000"/>
                  </a:lnSpc>
                  <a:spcBef>
                    <a:spcPts val="1599"/>
                  </a:spcBef>
                  <a:buNone/>
                  <a:tabLst>
                    <a:tab pos="0" algn="l"/>
                  </a:tabLst>
                </a:pPr>
                <a:r>
                  <a:rPr lang="en-US" sz="1200" b="0" strike="noStrike" spc="-1" dirty="0">
                    <a:solidFill>
                      <a:srgbClr val="002060"/>
                    </a:solidFill>
                    <a:latin typeface="Arial"/>
                  </a:rPr>
                  <a:t>The determinant of a 2x2 matrix is the product of its eigen values, and the trace is the sum of eigen values. This </a:t>
                </a:r>
                <a:r>
                  <a:rPr lang="en-US" sz="1200" b="0" strike="noStrike" spc="-1" dirty="0" err="1">
                    <a:solidFill>
                      <a:srgbClr val="002060"/>
                    </a:solidFill>
                    <a:latin typeface="Arial"/>
                  </a:rPr>
                  <a:t>Cornerness</a:t>
                </a:r>
                <a:r>
                  <a:rPr lang="en-US" sz="1200" b="0" strike="noStrike" spc="-1" dirty="0">
                    <a:solidFill>
                      <a:srgbClr val="002060"/>
                    </a:solidFill>
                    <a:latin typeface="Arial"/>
                  </a:rPr>
                  <a:t> score allows for calculation of the strength of the corne</a:t>
                </a:r>
                <a:r>
                  <a:rPr lang="en-US" sz="1200" spc="-1" dirty="0">
                    <a:solidFill>
                      <a:srgbClr val="002060"/>
                    </a:solidFill>
                    <a:latin typeface="Arial"/>
                  </a:rPr>
                  <a:t>r by using these aspects of the eigen values. This R value will be large for corners only(where both eigen values are large), small for edges(a single small eigen value reduces the determinant value), and small for flat regions(product of both small eigen values minimizes the det(A) value further, leading to a close-to-zero / negative </a:t>
                </a:r>
                <a:r>
                  <a:rPr lang="en-US" sz="1200" spc="-1" dirty="0" err="1">
                    <a:solidFill>
                      <a:srgbClr val="002060"/>
                    </a:solidFill>
                    <a:latin typeface="Arial"/>
                  </a:rPr>
                  <a:t>cornerness</a:t>
                </a:r>
                <a:r>
                  <a:rPr lang="en-US" sz="1200" spc="-1" dirty="0">
                    <a:solidFill>
                      <a:srgbClr val="002060"/>
                    </a:solidFill>
                    <a:latin typeface="Arial"/>
                  </a:rPr>
                  <a:t> score. </a:t>
                </a:r>
                <a:endParaRPr lang="en-US" sz="1200" b="0" strike="noStrike" spc="-1" dirty="0">
                  <a:solidFill>
                    <a:srgbClr val="002060"/>
                  </a:solidFill>
                  <a:latin typeface="Arial"/>
                </a:endParaRPr>
              </a:p>
            </p:txBody>
          </p:sp>
        </mc:Choice>
        <mc:Fallback>
          <p:sp>
            <p:nvSpPr>
              <p:cNvPr id="2" name="PlaceHolder 2">
                <a:extLst>
                  <a:ext uri="{FF2B5EF4-FFF2-40B4-BE49-F238E27FC236}">
                    <a16:creationId xmlns:a16="http://schemas.microsoft.com/office/drawing/2014/main" id="{90DFB788-3D07-6259-DDEF-271CE1100843}"/>
                  </a:ext>
                </a:extLst>
              </p:cNvPr>
              <p:cNvSpPr>
                <a:spLocks noGrp="1" noRot="1" noChangeAspect="1" noMove="1" noResize="1" noEditPoints="1" noAdjustHandles="1" noChangeArrowheads="1" noChangeShapeType="1" noTextEdit="1"/>
              </p:cNvSpPr>
              <p:nvPr>
                <p:ph/>
              </p:nvPr>
            </p:nvSpPr>
            <p:spPr>
              <a:xfrm>
                <a:off x="311760" y="334406"/>
                <a:ext cx="8520120" cy="1946030"/>
              </a:xfrm>
              <a:prstGeom prst="rect">
                <a:avLst/>
              </a:prstGeom>
              <a:blipFill>
                <a:blip r:embed="rId2"/>
                <a:stretch>
                  <a:fillRect b="-4516"/>
                </a:stretch>
              </a:blipFill>
              <a:ln w="12600">
                <a:noFill/>
              </a:ln>
            </p:spPr>
            <p:txBody>
              <a:bodyPr/>
              <a:lstStyle/>
              <a:p>
                <a:r>
                  <a:rPr lang="en-US">
                    <a:noFill/>
                  </a:rPr>
                  <a:t> </a:t>
                </a:r>
              </a:p>
            </p:txBody>
          </p:sp>
        </mc:Fallback>
      </mc:AlternateContent>
      <p:sp>
        <p:nvSpPr>
          <p:cNvPr id="5" name="PlaceHolder 2"/>
          <p:cNvSpPr>
            <a:spLocks noGrp="1"/>
          </p:cNvSpPr>
          <p:nvPr>
            <p:ph/>
          </p:nvPr>
        </p:nvSpPr>
        <p:spPr>
          <a:xfrm>
            <a:off x="311760" y="2453103"/>
            <a:ext cx="8520120" cy="2165169"/>
          </a:xfrm>
          <a:prstGeom prst="rect">
            <a:avLst/>
          </a:prstGeom>
          <a:noFill/>
          <a:ln w="12600">
            <a:noFill/>
          </a:ln>
        </p:spPr>
        <p:txBody>
          <a:bodyPr lIns="91440" tIns="91440" rIns="91440" bIns="91440" anchor="t">
            <a:noAutofit/>
          </a:bodyPr>
          <a:lstStyle/>
          <a:p>
            <a:pPr indent="0" defTabSz="914400">
              <a:lnSpc>
                <a:spcPct val="115000"/>
              </a:lnSpc>
              <a:spcBef>
                <a:spcPts val="1599"/>
              </a:spcBef>
              <a:buNone/>
              <a:tabLst>
                <a:tab pos="0" algn="l"/>
              </a:tabLst>
            </a:pPr>
            <a:r>
              <a:rPr lang="en-US" sz="1200" b="0" strike="noStrike" spc="-1" dirty="0">
                <a:solidFill>
                  <a:srgbClr val="585858"/>
                </a:solidFill>
                <a:latin typeface="Arial"/>
                <a:ea typeface="Arial"/>
              </a:rPr>
              <a:t>[What is your intuition behind what makes the Harris corner </a:t>
            </a:r>
            <a:r>
              <a:rPr lang="en-US" sz="1200" b="0" strike="noStrike" spc="-1" dirty="0">
                <a:solidFill>
                  <a:schemeClr val="bg2"/>
                </a:solidFill>
                <a:latin typeface="Arial"/>
                <a:ea typeface="Arial"/>
              </a:rPr>
              <a:t>detector effective?]</a:t>
            </a:r>
          </a:p>
          <a:p>
            <a:pPr indent="0" defTabSz="914400">
              <a:lnSpc>
                <a:spcPct val="115000"/>
              </a:lnSpc>
              <a:spcBef>
                <a:spcPts val="1599"/>
              </a:spcBef>
              <a:buNone/>
              <a:tabLst>
                <a:tab pos="0" algn="l"/>
              </a:tabLst>
            </a:pPr>
            <a:r>
              <a:rPr lang="en-US" sz="1200" b="0" strike="noStrike" spc="-1" dirty="0">
                <a:solidFill>
                  <a:srgbClr val="002060"/>
                </a:solidFill>
                <a:latin typeface="Arial"/>
              </a:rPr>
              <a:t>The intuition behind the Harris Corner detector is that the corners are information dense, as they have strong 2 dimensional structure. Unlike an edge, which is information-dense only in one direction(perpendicular to the edge) or flat regions(which aren’t informative), a corner possesses strong intensity change in multiple </a:t>
            </a:r>
            <a:r>
              <a:rPr lang="en-US" sz="1200" spc="-1" dirty="0">
                <a:solidFill>
                  <a:srgbClr val="002060"/>
                </a:solidFill>
                <a:latin typeface="Arial"/>
              </a:rPr>
              <a:t>directions, an idea used by the Harris Corner detector for finding features. This allows us to map corners as regions of importance, for tracking, stitching, and recognition.</a:t>
            </a:r>
            <a:endParaRPr lang="en-US" sz="1200" b="0" strike="noStrike" spc="-1" dirty="0">
              <a:solidFill>
                <a:srgbClr val="002060"/>
              </a:solidFill>
              <a:latin typeface="Arial"/>
            </a:endParaRPr>
          </a:p>
        </p:txBody>
      </p:sp>
    </p:spTree>
    <p:extLst>
      <p:ext uri="{BB962C8B-B14F-4D97-AF65-F5344CB8AC3E}">
        <p14:creationId xmlns:p14="http://schemas.microsoft.com/office/powerpoint/2010/main" val="714294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311760" y="444960"/>
            <a:ext cx="8520120" cy="572400"/>
          </a:xfrm>
          <a:prstGeom prst="rect">
            <a:avLst/>
          </a:prstGeom>
          <a:noFill/>
          <a:ln w="12600">
            <a:noFill/>
          </a:ln>
        </p:spPr>
        <p:txBody>
          <a:bodyPr lIns="91440" tIns="91440" rIns="91440" bIns="91440" anchor="t">
            <a:noAutofit/>
          </a:bodyPr>
          <a:lstStyle/>
          <a:p>
            <a:pPr indent="0" defTabSz="877680">
              <a:lnSpc>
                <a:spcPct val="100000"/>
              </a:lnSpc>
              <a:buNone/>
              <a:tabLst>
                <a:tab pos="0" algn="l"/>
              </a:tabLst>
            </a:pPr>
            <a:r>
              <a:rPr lang="en-US" sz="2300" b="0" strike="noStrike" spc="-1">
                <a:solidFill>
                  <a:srgbClr val="000000"/>
                </a:solidFill>
                <a:latin typeface="Arial"/>
                <a:ea typeface="Arial"/>
              </a:rPr>
              <a:t>Part 2: Normalized patch feature descriptor</a:t>
            </a:r>
            <a:endParaRPr lang="en-US" sz="2300" b="0" strike="noStrike" spc="-1">
              <a:solidFill>
                <a:srgbClr val="000000"/>
              </a:solidFill>
              <a:latin typeface="Arial"/>
            </a:endParaRPr>
          </a:p>
        </p:txBody>
      </p:sp>
      <p:sp>
        <p:nvSpPr>
          <p:cNvPr id="138" name="PlaceHolder 2"/>
          <p:cNvSpPr>
            <a:spLocks noGrp="1"/>
          </p:cNvSpPr>
          <p:nvPr>
            <p:ph/>
          </p:nvPr>
        </p:nvSpPr>
        <p:spPr>
          <a:xfrm>
            <a:off x="31176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400" b="0" strike="noStrike" spc="-1" dirty="0">
                <a:solidFill>
                  <a:srgbClr val="585858"/>
                </a:solidFill>
                <a:latin typeface="Arial"/>
                <a:ea typeface="Arial"/>
              </a:rPr>
              <a:t>[insert visualization of normalized patch descriptor from proj2.ipynb here]</a:t>
            </a:r>
            <a:endParaRPr lang="en-US" sz="1400" b="0" strike="noStrike" spc="-1" dirty="0">
              <a:solidFill>
                <a:srgbClr val="585858"/>
              </a:solidFill>
              <a:latin typeface="Arial"/>
            </a:endParaRPr>
          </a:p>
        </p:txBody>
      </p:sp>
      <p:sp>
        <p:nvSpPr>
          <p:cNvPr id="139" name="PlaceHolder 3"/>
          <p:cNvSpPr>
            <a:spLocks noGrp="1"/>
          </p:cNvSpPr>
          <p:nvPr>
            <p:ph/>
          </p:nvPr>
        </p:nvSpPr>
        <p:spPr>
          <a:xfrm>
            <a:off x="4832280" y="1152360"/>
            <a:ext cx="3999600" cy="3416040"/>
          </a:xfrm>
          <a:prstGeom prst="rect">
            <a:avLst/>
          </a:prstGeom>
          <a:noFill/>
          <a:ln w="12600">
            <a:noFill/>
          </a:ln>
        </p:spPr>
        <p:txBody>
          <a:bodyPr lIns="91440" tIns="91440" rIns="91440" bIns="91440" anchor="t">
            <a:noAutofit/>
          </a:bodyPr>
          <a:lstStyle/>
          <a:p>
            <a:pPr indent="0" defTabSz="914400">
              <a:lnSpc>
                <a:spcPct val="115000"/>
              </a:lnSpc>
              <a:buNone/>
              <a:tabLst>
                <a:tab pos="0" algn="l"/>
              </a:tabLst>
            </a:pPr>
            <a:r>
              <a:rPr lang="en-US" sz="1200" b="0" strike="noStrike" spc="-1" dirty="0">
                <a:solidFill>
                  <a:srgbClr val="585858"/>
                </a:solidFill>
                <a:latin typeface="Arial"/>
                <a:ea typeface="Arial"/>
              </a:rPr>
              <a:t>[Why aren't normalized patches a very good descriptor?]</a:t>
            </a:r>
          </a:p>
          <a:p>
            <a:pPr indent="0" defTabSz="914400">
              <a:lnSpc>
                <a:spcPct val="115000"/>
              </a:lnSpc>
              <a:buNone/>
              <a:tabLst>
                <a:tab pos="0" algn="l"/>
              </a:tabLst>
            </a:pPr>
            <a:endParaRPr lang="en-US" sz="1200" spc="-1" dirty="0">
              <a:solidFill>
                <a:srgbClr val="585858"/>
              </a:solidFill>
              <a:latin typeface="Arial"/>
            </a:endParaRPr>
          </a:p>
          <a:p>
            <a:pPr indent="0" defTabSz="914400">
              <a:lnSpc>
                <a:spcPct val="115000"/>
              </a:lnSpc>
              <a:buNone/>
              <a:tabLst>
                <a:tab pos="0" algn="l"/>
              </a:tabLst>
            </a:pPr>
            <a:r>
              <a:rPr lang="en-US" sz="1200" b="0" strike="noStrike" spc="-1" dirty="0">
                <a:solidFill>
                  <a:srgbClr val="002060"/>
                </a:solidFill>
                <a:latin typeface="Arial"/>
              </a:rPr>
              <a:t>While easy to compute, normalized patch descriptors are sensitive to geometric and illumination changes. Its very fragile to small shifts / rotations. This causes an issue with matching patches which are slightly rotated, as the Euclidean distance between the vector is increased in magnitude almost across all dimensions. Also, normalizing the patch can handle global shifts across the whole image, but fails in cases like occurrence of shadows, highlights in a part of the image. The descriptor also </a:t>
            </a:r>
            <a:r>
              <a:rPr lang="en-US" sz="1200" spc="-1" dirty="0">
                <a:solidFill>
                  <a:srgbClr val="002060"/>
                </a:solidFill>
                <a:latin typeface="Arial"/>
              </a:rPr>
              <a:t>encodes raw pixel intensities, unlike SIFT which captures local gradients, which is much more resilient to exact brightness and color that form the feature (say a shape). </a:t>
            </a:r>
            <a:endParaRPr lang="en-US" sz="1200" b="0" strike="noStrike" spc="-1" dirty="0">
              <a:solidFill>
                <a:srgbClr val="002060"/>
              </a:solidFill>
              <a:latin typeface="Arial"/>
            </a:endParaRPr>
          </a:p>
        </p:txBody>
      </p:sp>
      <p:pic>
        <p:nvPicPr>
          <p:cNvPr id="2" name="Picture 1">
            <a:extLst>
              <a:ext uri="{FF2B5EF4-FFF2-40B4-BE49-F238E27FC236}">
                <a16:creationId xmlns:a16="http://schemas.microsoft.com/office/drawing/2014/main" id="{7D6A360E-E855-7647-ADC5-860C00E00D0C}"/>
              </a:ext>
            </a:extLst>
          </p:cNvPr>
          <p:cNvPicPr>
            <a:picLocks noChangeAspect="1"/>
          </p:cNvPicPr>
          <p:nvPr/>
        </p:nvPicPr>
        <p:blipFill>
          <a:blip r:embed="rId2"/>
          <a:stretch>
            <a:fillRect/>
          </a:stretch>
        </p:blipFill>
        <p:spPr>
          <a:xfrm>
            <a:off x="446185" y="1767267"/>
            <a:ext cx="2219323" cy="247296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Office Theme">
  <a:themeElements>
    <a:clrScheme name="Office">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Office Theme">
  <a:themeElements>
    <a:clrScheme name="Office">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Office Theme">
  <a:themeElements>
    <a:clrScheme name="Office">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1406</TotalTime>
  <Words>2345</Words>
  <Application>Microsoft Macintosh PowerPoint</Application>
  <PresentationFormat>On-screen Show (16:9)</PresentationFormat>
  <Paragraphs>200</Paragraphs>
  <Slides>30</Slides>
  <Notes>0</Notes>
  <HiddenSlides>0</HiddenSlides>
  <MMClips>0</MMClips>
  <ScaleCrop>false</ScaleCrop>
  <HeadingPairs>
    <vt:vector size="6" baseType="variant">
      <vt:variant>
        <vt:lpstr>Fonts Used</vt:lpstr>
      </vt:variant>
      <vt:variant>
        <vt:i4>5</vt:i4>
      </vt:variant>
      <vt:variant>
        <vt:lpstr>Theme</vt:lpstr>
      </vt:variant>
      <vt:variant>
        <vt:i4>25</vt:i4>
      </vt:variant>
      <vt:variant>
        <vt:lpstr>Slide Titles</vt:lpstr>
      </vt:variant>
      <vt:variant>
        <vt:i4>30</vt:i4>
      </vt:variant>
    </vt:vector>
  </HeadingPairs>
  <TitlesOfParts>
    <vt:vector size="60" baseType="lpstr">
      <vt:lpstr>Arial</vt:lpstr>
      <vt:lpstr>Cambria Math</vt:lpstr>
      <vt:lpstr>Symbol</vt:lpstr>
      <vt:lpstr>Times New Roman</vt:lpstr>
      <vt:lpstr>Wingdings</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Office Theme</vt:lpstr>
      <vt:lpstr>Office Theme</vt:lpstr>
      <vt:lpstr>Office Theme</vt:lpstr>
      <vt:lpstr>CS 6476 Project 2</vt:lpstr>
      <vt:lpstr>Part 1: Harris corner detector</vt:lpstr>
      <vt:lpstr>Part 1: Harris corner detector</vt:lpstr>
      <vt:lpstr>Part 1: Harris corner detector</vt:lpstr>
      <vt:lpstr>Part 1: Harris corner detector</vt:lpstr>
      <vt:lpstr>Part 1: Harris corner detector</vt:lpstr>
      <vt:lpstr>Part 1: Harris corner detector</vt:lpstr>
      <vt:lpstr>Part 1: Harris corner detector</vt:lpstr>
      <vt:lpstr>Part 2: Normalized patch feature descriptor</vt:lpstr>
      <vt:lpstr>Part 2: Feature matching</vt:lpstr>
      <vt:lpstr>Part 2: Feature matching</vt:lpstr>
      <vt:lpstr>Part 2: Feature matching</vt:lpstr>
      <vt:lpstr>Part 3: SIFT feature descriptor</vt:lpstr>
      <vt:lpstr>Part 3: SIFT feature descriptor</vt:lpstr>
      <vt:lpstr>Part 3: SIFT feature descriptor</vt:lpstr>
      <vt:lpstr>Part 3: SIFT feature descriptor</vt:lpstr>
      <vt:lpstr>Part 3: SIFT feature descriptor</vt:lpstr>
      <vt:lpstr>Part 4 (Extra Credit): : Projection matrix</vt:lpstr>
      <vt:lpstr>Part 4 (Extra Credit): : Projection matrix</vt:lpstr>
      <vt:lpstr>Part 4 (Extra Credit): : Projection matrix</vt:lpstr>
      <vt:lpstr>Part 5 (Extra Credit): Fundamental matrix</vt:lpstr>
      <vt:lpstr>Part 5 (Extra Credit): Fundamental matrix</vt:lpstr>
      <vt:lpstr>Part 5 (Extra Credit): Fundamental matrix</vt:lpstr>
      <vt:lpstr>Part 5 (Extra Credit): Fundamental matrix</vt:lpstr>
      <vt:lpstr>Part 6: RANSAC</vt:lpstr>
      <vt:lpstr>Part 6: RANSAC</vt:lpstr>
      <vt:lpstr>Part 6: RANSAC</vt:lpstr>
      <vt:lpstr>Part 6: Performance comparison</vt:lpstr>
      <vt:lpstr>Part 6: Performance comparison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4476/6476 Project 2</dc:title>
  <dc:subject/>
  <dc:creator/>
  <dc:description/>
  <cp:lastModifiedBy>Microsoft Office User</cp:lastModifiedBy>
  <cp:revision>175</cp:revision>
  <dcterms:modified xsi:type="dcterms:W3CDTF">2025-09-22T17:36:38Z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(16:9)</vt:lpwstr>
  </property>
  <property fmtid="{D5CDD505-2E9C-101B-9397-08002B2CF9AE}" pid="3" name="Slides">
    <vt:i4>15</vt:i4>
  </property>
</Properties>
</file>