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302" r:id="rId3"/>
    <p:sldId id="279" r:id="rId4"/>
    <p:sldId id="280" r:id="rId5"/>
    <p:sldId id="296" r:id="rId6"/>
    <p:sldId id="281" r:id="rId7"/>
    <p:sldId id="297" r:id="rId8"/>
    <p:sldId id="301" r:id="rId9"/>
    <p:sldId id="292" r:id="rId10"/>
    <p:sldId id="300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94609" autoAdjust="0"/>
  </p:normalViewPr>
  <p:slideViewPr>
    <p:cSldViewPr snapToGrid="0" snapToObjects="1">
      <p:cViewPr varScale="1">
        <p:scale>
          <a:sx n="40" d="100"/>
          <a:sy n="40" d="100"/>
        </p:scale>
        <p:origin x="48" y="60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hvi Chawla" userId="0ab3a15f2e537130" providerId="LiveId" clId="{34D13C2A-91BA-44D2-9070-8484E0149DCB}"/>
    <pc:docChg chg="undo custSel delSld modSld">
      <pc:chgData name="Aashvi Chawla" userId="0ab3a15f2e537130" providerId="LiveId" clId="{34D13C2A-91BA-44D2-9070-8484E0149DCB}" dt="2024-03-27T06:15:18.364" v="245" actId="20577"/>
      <pc:docMkLst>
        <pc:docMk/>
      </pc:docMkLst>
      <pc:sldChg chg="addSp modSp mod">
        <pc:chgData name="Aashvi Chawla" userId="0ab3a15f2e537130" providerId="LiveId" clId="{34D13C2A-91BA-44D2-9070-8484E0149DCB}" dt="2024-03-27T06:15:18.364" v="245" actId="20577"/>
        <pc:sldMkLst>
          <pc:docMk/>
          <pc:sldMk cId="2131568492" sldId="278"/>
        </pc:sldMkLst>
        <pc:spChg chg="mod">
          <ac:chgData name="Aashvi Chawla" userId="0ab3a15f2e537130" providerId="LiveId" clId="{34D13C2A-91BA-44D2-9070-8484E0149DCB}" dt="2024-03-27T06:15:03.026" v="220" actId="1076"/>
          <ac:spMkLst>
            <pc:docMk/>
            <pc:sldMk cId="2131568492" sldId="278"/>
            <ac:spMk id="3" creationId="{86C1060B-300F-3CE3-E5AA-D8E29791C960}"/>
          </ac:spMkLst>
        </pc:spChg>
        <pc:spChg chg="add mod">
          <ac:chgData name="Aashvi Chawla" userId="0ab3a15f2e537130" providerId="LiveId" clId="{34D13C2A-91BA-44D2-9070-8484E0149DCB}" dt="2024-03-27T06:15:18.364" v="245" actId="20577"/>
          <ac:spMkLst>
            <pc:docMk/>
            <pc:sldMk cId="2131568492" sldId="278"/>
            <ac:spMk id="4" creationId="{405BF2D9-5E64-BDFC-6E38-93D43DFAE4D0}"/>
          </ac:spMkLst>
        </pc:spChg>
      </pc:sldChg>
      <pc:sldChg chg="modSp mod">
        <pc:chgData name="Aashvi Chawla" userId="0ab3a15f2e537130" providerId="LiveId" clId="{34D13C2A-91BA-44D2-9070-8484E0149DCB}" dt="2024-03-27T06:14:05.851" v="194" actId="1076"/>
        <pc:sldMkLst>
          <pc:docMk/>
          <pc:sldMk cId="3855531800" sldId="279"/>
        </pc:sldMkLst>
        <pc:spChg chg="mod">
          <ac:chgData name="Aashvi Chawla" userId="0ab3a15f2e537130" providerId="LiveId" clId="{34D13C2A-91BA-44D2-9070-8484E0149DCB}" dt="2024-03-27T06:14:05.851" v="194" actId="1076"/>
          <ac:spMkLst>
            <pc:docMk/>
            <pc:sldMk cId="3855531800" sldId="279"/>
            <ac:spMk id="3" creationId="{4D1F66E5-D2D7-172B-46BA-FEBFE092CC7F}"/>
          </ac:spMkLst>
        </pc:spChg>
      </pc:sldChg>
      <pc:sldChg chg="delSp modSp mod">
        <pc:chgData name="Aashvi Chawla" userId="0ab3a15f2e537130" providerId="LiveId" clId="{34D13C2A-91BA-44D2-9070-8484E0149DCB}" dt="2024-03-27T06:12:17.556" v="133" actId="478"/>
        <pc:sldMkLst>
          <pc:docMk/>
          <pc:sldMk cId="979622006" sldId="280"/>
        </pc:sldMkLst>
        <pc:spChg chg="del mod">
          <ac:chgData name="Aashvi Chawla" userId="0ab3a15f2e537130" providerId="LiveId" clId="{34D13C2A-91BA-44D2-9070-8484E0149DCB}" dt="2024-03-27T06:12:17.556" v="133" actId="478"/>
          <ac:spMkLst>
            <pc:docMk/>
            <pc:sldMk cId="979622006" sldId="280"/>
            <ac:spMk id="14" creationId="{03571BF2-FCCE-E7A0-736D-9168D2BBFF63}"/>
          </ac:spMkLst>
        </pc:spChg>
      </pc:sldChg>
      <pc:sldChg chg="modSp mod">
        <pc:chgData name="Aashvi Chawla" userId="0ab3a15f2e537130" providerId="LiveId" clId="{34D13C2A-91BA-44D2-9070-8484E0149DCB}" dt="2024-03-27T06:11:41.936" v="128" actId="20577"/>
        <pc:sldMkLst>
          <pc:docMk/>
          <pc:sldMk cId="94818171" sldId="292"/>
        </pc:sldMkLst>
        <pc:spChg chg="mod">
          <ac:chgData name="Aashvi Chawla" userId="0ab3a15f2e537130" providerId="LiveId" clId="{34D13C2A-91BA-44D2-9070-8484E0149DCB}" dt="2024-03-27T06:11:41.936" v="128" actId="20577"/>
          <ac:spMkLst>
            <pc:docMk/>
            <pc:sldMk cId="94818171" sldId="292"/>
            <ac:spMk id="3" creationId="{2BE8FDE3-DBA4-6A04-C75D-E56FE92EF368}"/>
          </ac:spMkLst>
        </pc:spChg>
      </pc:sldChg>
      <pc:sldChg chg="modSp mod">
        <pc:chgData name="Aashvi Chawla" userId="0ab3a15f2e537130" providerId="LiveId" clId="{34D13C2A-91BA-44D2-9070-8484E0149DCB}" dt="2024-03-27T06:08:28.097" v="15" actId="20577"/>
        <pc:sldMkLst>
          <pc:docMk/>
          <pc:sldMk cId="1003962426" sldId="293"/>
        </pc:sldMkLst>
        <pc:spChg chg="mod">
          <ac:chgData name="Aashvi Chawla" userId="0ab3a15f2e537130" providerId="LiveId" clId="{34D13C2A-91BA-44D2-9070-8484E0149DCB}" dt="2024-03-27T06:08:28.097" v="15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del">
        <pc:chgData name="Aashvi Chawla" userId="0ab3a15f2e537130" providerId="LiveId" clId="{34D13C2A-91BA-44D2-9070-8484E0149DCB}" dt="2024-03-27T05:57:56.619" v="0" actId="2696"/>
        <pc:sldMkLst>
          <pc:docMk/>
          <pc:sldMk cId="4145237352" sldId="294"/>
        </pc:sldMkLst>
      </pc:sldChg>
      <pc:sldChg chg="delSp modSp mod">
        <pc:chgData name="Aashvi Chawla" userId="0ab3a15f2e537130" providerId="LiveId" clId="{34D13C2A-91BA-44D2-9070-8484E0149DCB}" dt="2024-03-27T06:11:55.213" v="130" actId="478"/>
        <pc:sldMkLst>
          <pc:docMk/>
          <pc:sldMk cId="580526476" sldId="296"/>
        </pc:sldMkLst>
        <pc:spChg chg="del mod">
          <ac:chgData name="Aashvi Chawla" userId="0ab3a15f2e537130" providerId="LiveId" clId="{34D13C2A-91BA-44D2-9070-8484E0149DCB}" dt="2024-03-27T06:11:55.213" v="130" actId="478"/>
          <ac:spMkLst>
            <pc:docMk/>
            <pc:sldMk cId="580526476" sldId="296"/>
            <ac:spMk id="4" creationId="{2C4BED54-F4C8-53E1-6FFF-79AFBB376FE4}"/>
          </ac:spMkLst>
        </pc:spChg>
      </pc:sldChg>
      <pc:sldChg chg="del">
        <pc:chgData name="Aashvi Chawla" userId="0ab3a15f2e537130" providerId="LiveId" clId="{34D13C2A-91BA-44D2-9070-8484E0149DCB}" dt="2024-03-27T06:12:04.420" v="131" actId="2696"/>
        <pc:sldMkLst>
          <pc:docMk/>
          <pc:sldMk cId="929382902" sldId="298"/>
        </pc:sldMkLst>
      </pc:sldChg>
      <pc:sldChg chg="delSp modSp mod">
        <pc:chgData name="Aashvi Chawla" userId="0ab3a15f2e537130" providerId="LiveId" clId="{34D13C2A-91BA-44D2-9070-8484E0149DCB}" dt="2024-03-27T06:09:19.523" v="23" actId="478"/>
        <pc:sldMkLst>
          <pc:docMk/>
          <pc:sldMk cId="2544709475" sldId="300"/>
        </pc:sldMkLst>
        <pc:spChg chg="del mod">
          <ac:chgData name="Aashvi Chawla" userId="0ab3a15f2e537130" providerId="LiveId" clId="{34D13C2A-91BA-44D2-9070-8484E0149DCB}" dt="2024-03-27T06:09:19.523" v="23" actId="478"/>
          <ac:spMkLst>
            <pc:docMk/>
            <pc:sldMk cId="2544709475" sldId="300"/>
            <ac:spMk id="2" creationId="{125BCE4D-3687-428F-627F-49A5249B6A65}"/>
          </ac:spMkLst>
        </pc:spChg>
        <pc:spChg chg="mod">
          <ac:chgData name="Aashvi Chawla" userId="0ab3a15f2e537130" providerId="LiveId" clId="{34D13C2A-91BA-44D2-9070-8484E0149DCB}" dt="2024-03-27T06:08:41.916" v="17" actId="255"/>
          <ac:spMkLst>
            <pc:docMk/>
            <pc:sldMk cId="2544709475" sldId="300"/>
            <ac:spMk id="5" creationId="{4EFF42E7-40DB-46DF-0219-24F35E4F5D27}"/>
          </ac:spMkLst>
        </pc:spChg>
        <pc:spChg chg="mod">
          <ac:chgData name="Aashvi Chawla" userId="0ab3a15f2e537130" providerId="LiveId" clId="{34D13C2A-91BA-44D2-9070-8484E0149DCB}" dt="2024-03-27T06:08:50.555" v="19" actId="255"/>
          <ac:spMkLst>
            <pc:docMk/>
            <pc:sldMk cId="2544709475" sldId="300"/>
            <ac:spMk id="6" creationId="{06C75C67-B8BB-11EC-4A77-871105619DAF}"/>
          </ac:spMkLst>
        </pc:spChg>
      </pc:sldChg>
      <pc:sldChg chg="addSp delSp modSp mod">
        <pc:chgData name="Aashvi Chawla" userId="0ab3a15f2e537130" providerId="LiveId" clId="{34D13C2A-91BA-44D2-9070-8484E0149DCB}" dt="2024-03-27T06:11:24.408" v="127" actId="20577"/>
        <pc:sldMkLst>
          <pc:docMk/>
          <pc:sldMk cId="2984234931" sldId="301"/>
        </pc:sldMkLst>
        <pc:spChg chg="add del mod">
          <ac:chgData name="Aashvi Chawla" userId="0ab3a15f2e537130" providerId="LiveId" clId="{34D13C2A-91BA-44D2-9070-8484E0149DCB}" dt="2024-03-27T06:10:15.092" v="33" actId="21"/>
          <ac:spMkLst>
            <pc:docMk/>
            <pc:sldMk cId="2984234931" sldId="301"/>
            <ac:spMk id="9" creationId="{D22E7627-BFFC-0DE7-9AB0-AADCD5E56366}"/>
          </ac:spMkLst>
        </pc:spChg>
        <pc:spChg chg="add del mod">
          <ac:chgData name="Aashvi Chawla" userId="0ab3a15f2e537130" providerId="LiveId" clId="{34D13C2A-91BA-44D2-9070-8484E0149DCB}" dt="2024-03-27T06:10:33.112" v="46" actId="20577"/>
          <ac:spMkLst>
            <pc:docMk/>
            <pc:sldMk cId="2984234931" sldId="301"/>
            <ac:spMk id="17" creationId="{6713ED0E-0F29-B1DE-13B5-604F9F7CA155}"/>
          </ac:spMkLst>
        </pc:spChg>
        <pc:spChg chg="add del mod">
          <ac:chgData name="Aashvi Chawla" userId="0ab3a15f2e537130" providerId="LiveId" clId="{34D13C2A-91BA-44D2-9070-8484E0149DCB}" dt="2024-03-27T06:11:24.408" v="127" actId="20577"/>
          <ac:spMkLst>
            <pc:docMk/>
            <pc:sldMk cId="2984234931" sldId="301"/>
            <ac:spMk id="19" creationId="{C98ECADF-3488-317D-42D1-FAE77351301C}"/>
          </ac:spMkLst>
        </pc:spChg>
        <pc:picChg chg="add del">
          <ac:chgData name="Aashvi Chawla" userId="0ab3a15f2e537130" providerId="LiveId" clId="{34D13C2A-91BA-44D2-9070-8484E0149DCB}" dt="2024-03-27T06:10:15.092" v="33" actId="21"/>
          <ac:picMkLst>
            <pc:docMk/>
            <pc:sldMk cId="2984234931" sldId="301"/>
            <ac:picMk id="33" creationId="{63BAFD67-186D-3FD3-1ED3-1E686F704F78}"/>
          </ac:picMkLst>
        </pc:picChg>
      </pc:sldChg>
    </pc:docChg>
  </pc:docChgLst>
  <pc:docChgLst>
    <pc:chgData name="manchandakhushi14@outlook.com" userId="12989fd676e977ca" providerId="LiveId" clId="{6D433843-5887-4838-B943-9694CB35350F}"/>
    <pc:docChg chg="custSel addSld delSld modSld sldOrd">
      <pc:chgData name="manchandakhushi14@outlook.com" userId="12989fd676e977ca" providerId="LiveId" clId="{6D433843-5887-4838-B943-9694CB35350F}" dt="2022-12-18T13:46:00.063" v="1413" actId="20577"/>
      <pc:docMkLst>
        <pc:docMk/>
      </pc:docMkLst>
      <pc:sldChg chg="modSp mod">
        <pc:chgData name="manchandakhushi14@outlook.com" userId="12989fd676e977ca" providerId="LiveId" clId="{6D433843-5887-4838-B943-9694CB35350F}" dt="2022-12-18T13:45:09.743" v="1361" actId="14100"/>
        <pc:sldMkLst>
          <pc:docMk/>
          <pc:sldMk cId="3855531800" sldId="279"/>
        </pc:sldMkLst>
        <pc:spChg chg="mod">
          <ac:chgData name="manchandakhushi14@outlook.com" userId="12989fd676e977ca" providerId="LiveId" clId="{6D433843-5887-4838-B943-9694CB35350F}" dt="2022-12-18T12:01:46.685" v="156" actId="14100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manchandakhushi14@outlook.com" userId="12989fd676e977ca" providerId="LiveId" clId="{6D433843-5887-4838-B943-9694CB35350F}" dt="2022-12-18T13:45:09.743" v="1361" actId="14100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manchandakhushi14@outlook.com" userId="12989fd676e977ca" providerId="LiveId" clId="{6D433843-5887-4838-B943-9694CB35350F}" dt="2022-12-18T12:49:17.792" v="836" actId="20577"/>
        <pc:sldMkLst>
          <pc:docMk/>
          <pc:sldMk cId="94818171" sldId="292"/>
        </pc:sldMkLst>
        <pc:spChg chg="mod">
          <ac:chgData name="manchandakhushi14@outlook.com" userId="12989fd676e977ca" providerId="LiveId" clId="{6D433843-5887-4838-B943-9694CB35350F}" dt="2022-12-18T12:49:17.792" v="836" actId="20577"/>
          <ac:spMkLst>
            <pc:docMk/>
            <pc:sldMk cId="94818171" sldId="292"/>
            <ac:spMk id="3" creationId="{2BE8FDE3-DBA4-6A04-C75D-E56FE92EF368}"/>
          </ac:spMkLst>
        </pc:spChg>
      </pc:sldChg>
      <pc:sldChg chg="ord">
        <pc:chgData name="manchandakhushi14@outlook.com" userId="12989fd676e977ca" providerId="LiveId" clId="{6D433843-5887-4838-B943-9694CB35350F}" dt="2022-12-18T13:00:40.039" v="963"/>
        <pc:sldMkLst>
          <pc:docMk/>
          <pc:sldMk cId="4145237352" sldId="294"/>
        </pc:sldMkLst>
      </pc:sldChg>
      <pc:sldChg chg="modSp mod">
        <pc:chgData name="manchandakhushi14@outlook.com" userId="12989fd676e977ca" providerId="LiveId" clId="{6D433843-5887-4838-B943-9694CB35350F}" dt="2022-12-18T13:41:58.195" v="966" actId="14100"/>
        <pc:sldMkLst>
          <pc:docMk/>
          <pc:sldMk cId="3782477339" sldId="297"/>
        </pc:sldMkLst>
        <pc:spChg chg="mod">
          <ac:chgData name="manchandakhushi14@outlook.com" userId="12989fd676e977ca" providerId="LiveId" clId="{6D433843-5887-4838-B943-9694CB35350F}" dt="2022-12-18T13:41:58.195" v="966" actId="14100"/>
          <ac:spMkLst>
            <pc:docMk/>
            <pc:sldMk cId="3782477339" sldId="297"/>
            <ac:spMk id="3" creationId="{68C6417B-3A30-CB57-38A7-48DBF75678B3}"/>
          </ac:spMkLst>
        </pc:spChg>
      </pc:sldChg>
      <pc:sldChg chg="modSp mod ord">
        <pc:chgData name="manchandakhushi14@outlook.com" userId="12989fd676e977ca" providerId="LiveId" clId="{6D433843-5887-4838-B943-9694CB35350F}" dt="2022-12-18T13:43:17.717" v="1356" actId="20577"/>
        <pc:sldMkLst>
          <pc:docMk/>
          <pc:sldMk cId="929382902" sldId="298"/>
        </pc:sldMkLst>
        <pc:spChg chg="mod">
          <ac:chgData name="manchandakhushi14@outlook.com" userId="12989fd676e977ca" providerId="LiveId" clId="{6D433843-5887-4838-B943-9694CB35350F}" dt="2022-12-18T13:43:17.717" v="1356" actId="20577"/>
          <ac:spMkLst>
            <pc:docMk/>
            <pc:sldMk cId="929382902" sldId="298"/>
            <ac:spMk id="3" creationId="{27BFF1B2-8A7D-6D9C-DD81-FAA736FA6694}"/>
          </ac:spMkLst>
        </pc:spChg>
      </pc:sldChg>
      <pc:sldChg chg="addSp delSp modSp new mod ord">
        <pc:chgData name="manchandakhushi14@outlook.com" userId="12989fd676e977ca" providerId="LiveId" clId="{6D433843-5887-4838-B943-9694CB35350F}" dt="2022-12-18T12:59:45.916" v="957"/>
        <pc:sldMkLst>
          <pc:docMk/>
          <pc:sldMk cId="2984234931" sldId="301"/>
        </pc:sldMkLst>
        <pc:spChg chg="mod">
          <ac:chgData name="manchandakhushi14@outlook.com" userId="12989fd676e977ca" providerId="LiveId" clId="{6D433843-5887-4838-B943-9694CB35350F}" dt="2022-12-18T12:03:00.064" v="180" actId="20577"/>
          <ac:spMkLst>
            <pc:docMk/>
            <pc:sldMk cId="2984234931" sldId="301"/>
            <ac:spMk id="2" creationId="{F0855D87-96C0-6452-C1B0-769806B8221D}"/>
          </ac:spMkLst>
        </pc:spChg>
        <pc:spChg chg="mod">
          <ac:chgData name="manchandakhushi14@outlook.com" userId="12989fd676e977ca" providerId="LiveId" clId="{6D433843-5887-4838-B943-9694CB35350F}" dt="2022-12-18T12:18:00.870" v="538" actId="20577"/>
          <ac:spMkLst>
            <pc:docMk/>
            <pc:sldMk cId="2984234931" sldId="301"/>
            <ac:spMk id="3" creationId="{A91D079E-F8F6-D400-75EE-B5AA0F710DE6}"/>
          </ac:spMkLst>
        </pc:spChg>
        <pc:spChg chg="mod">
          <ac:chgData name="manchandakhushi14@outlook.com" userId="12989fd676e977ca" providerId="LiveId" clId="{6D433843-5887-4838-B943-9694CB35350F}" dt="2022-12-18T12:18:08.300" v="540" actId="20577"/>
          <ac:spMkLst>
            <pc:docMk/>
            <pc:sldMk cId="2984234931" sldId="301"/>
            <ac:spMk id="4" creationId="{282B1046-EB62-7303-395A-155EDE459564}"/>
          </ac:spMkLst>
        </pc:spChg>
        <pc:spChg chg="mod">
          <ac:chgData name="manchandakhushi14@outlook.com" userId="12989fd676e977ca" providerId="LiveId" clId="{6D433843-5887-4838-B943-9694CB35350F}" dt="2022-12-18T12:04:15.700" v="192" actId="20577"/>
          <ac:spMkLst>
            <pc:docMk/>
            <pc:sldMk cId="2984234931" sldId="301"/>
            <ac:spMk id="5" creationId="{6BAF1C3B-FDD1-1307-B8A2-7FCC1B648C7C}"/>
          </ac:spMkLst>
        </pc:spChg>
        <pc:spChg chg="del">
          <ac:chgData name="manchandakhushi14@outlook.com" userId="12989fd676e977ca" providerId="LiveId" clId="{6D433843-5887-4838-B943-9694CB35350F}" dt="2022-12-18T12:29:19.319" v="541" actId="931"/>
          <ac:spMkLst>
            <pc:docMk/>
            <pc:sldMk cId="2984234931" sldId="301"/>
            <ac:spMk id="6" creationId="{9AEEFE98-03AB-A9A6-E278-7AE6F1EA98E3}"/>
          </ac:spMkLst>
        </pc:spChg>
        <pc:spChg chg="mod">
          <ac:chgData name="manchandakhushi14@outlook.com" userId="12989fd676e977ca" providerId="LiveId" clId="{6D433843-5887-4838-B943-9694CB35350F}" dt="2022-12-18T12:06:22.095" v="302" actId="20577"/>
          <ac:spMkLst>
            <pc:docMk/>
            <pc:sldMk cId="2984234931" sldId="301"/>
            <ac:spMk id="7" creationId="{493701D6-E233-7621-260E-DCF7B1754608}"/>
          </ac:spMkLst>
        </pc:spChg>
        <pc:spChg chg="mod">
          <ac:chgData name="manchandakhushi14@outlook.com" userId="12989fd676e977ca" providerId="LiveId" clId="{6D433843-5887-4838-B943-9694CB35350F}" dt="2022-12-18T12:04:24.237" v="205" actId="20577"/>
          <ac:spMkLst>
            <pc:docMk/>
            <pc:sldMk cId="2984234931" sldId="301"/>
            <ac:spMk id="8" creationId="{7005EDBF-72F1-60E4-23B6-46402DE8A32E}"/>
          </ac:spMkLst>
        </pc:spChg>
        <pc:spChg chg="del">
          <ac:chgData name="manchandakhushi14@outlook.com" userId="12989fd676e977ca" providerId="LiveId" clId="{6D433843-5887-4838-B943-9694CB35350F}" dt="2022-12-18T12:33:39.417" v="546" actId="931"/>
          <ac:spMkLst>
            <pc:docMk/>
            <pc:sldMk cId="2984234931" sldId="301"/>
            <ac:spMk id="9" creationId="{BF7BC9BB-DA83-2827-F6DF-C2A657CA2668}"/>
          </ac:spMkLst>
        </pc:spChg>
        <pc:spChg chg="mod">
          <ac:chgData name="manchandakhushi14@outlook.com" userId="12989fd676e977ca" providerId="LiveId" clId="{6D433843-5887-4838-B943-9694CB35350F}" dt="2022-12-18T12:06:58.847" v="371" actId="20577"/>
          <ac:spMkLst>
            <pc:docMk/>
            <pc:sldMk cId="2984234931" sldId="301"/>
            <ac:spMk id="10" creationId="{CCA7C114-C893-2738-FED7-BB512C5A8329}"/>
          </ac:spMkLst>
        </pc:spChg>
        <pc:spChg chg="mod">
          <ac:chgData name="manchandakhushi14@outlook.com" userId="12989fd676e977ca" providerId="LiveId" clId="{6D433843-5887-4838-B943-9694CB35350F}" dt="2022-12-18T12:04:31.102" v="219" actId="20577"/>
          <ac:spMkLst>
            <pc:docMk/>
            <pc:sldMk cId="2984234931" sldId="301"/>
            <ac:spMk id="11" creationId="{0F58A4A5-A438-6FBE-160F-343E636051C6}"/>
          </ac:spMkLst>
        </pc:spChg>
        <pc:spChg chg="del">
          <ac:chgData name="manchandakhushi14@outlook.com" userId="12989fd676e977ca" providerId="LiveId" clId="{6D433843-5887-4838-B943-9694CB35350F}" dt="2022-12-18T12:33:46.116" v="547" actId="931"/>
          <ac:spMkLst>
            <pc:docMk/>
            <pc:sldMk cId="2984234931" sldId="301"/>
            <ac:spMk id="12" creationId="{C20A4761-C61B-E684-B2F3-F60B4BB7FF34}"/>
          </ac:spMkLst>
        </pc:spChg>
        <pc:spChg chg="mod">
          <ac:chgData name="manchandakhushi14@outlook.com" userId="12989fd676e977ca" providerId="LiveId" clId="{6D433843-5887-4838-B943-9694CB35350F}" dt="2022-12-18T12:17:11.129" v="439" actId="20577"/>
          <ac:spMkLst>
            <pc:docMk/>
            <pc:sldMk cId="2984234931" sldId="301"/>
            <ac:spMk id="13" creationId="{9E25E498-1D7E-40B1-A1F4-13CAB97E3730}"/>
          </ac:spMkLst>
        </pc:spChg>
        <pc:spChg chg="mod">
          <ac:chgData name="manchandakhushi14@outlook.com" userId="12989fd676e977ca" providerId="LiveId" clId="{6D433843-5887-4838-B943-9694CB35350F}" dt="2022-12-18T12:04:39.168" v="233" actId="20577"/>
          <ac:spMkLst>
            <pc:docMk/>
            <pc:sldMk cId="2984234931" sldId="301"/>
            <ac:spMk id="14" creationId="{3B9D93FE-6491-B148-709D-63262072F65B}"/>
          </ac:spMkLst>
        </pc:spChg>
        <pc:spChg chg="del">
          <ac:chgData name="manchandakhushi14@outlook.com" userId="12989fd676e977ca" providerId="LiveId" clId="{6D433843-5887-4838-B943-9694CB35350F}" dt="2022-12-18T12:33:52.465" v="548" actId="931"/>
          <ac:spMkLst>
            <pc:docMk/>
            <pc:sldMk cId="2984234931" sldId="301"/>
            <ac:spMk id="15" creationId="{7B34C2D1-B021-CDD1-9058-E0329103637B}"/>
          </ac:spMkLst>
        </pc:spChg>
        <pc:spChg chg="mod">
          <ac:chgData name="manchandakhushi14@outlook.com" userId="12989fd676e977ca" providerId="LiveId" clId="{6D433843-5887-4838-B943-9694CB35350F}" dt="2022-12-18T12:17:44.079" v="519" actId="20577"/>
          <ac:spMkLst>
            <pc:docMk/>
            <pc:sldMk cId="2984234931" sldId="301"/>
            <ac:spMk id="16" creationId="{7460E8E0-317E-3A0C-31C4-E5BF05ACE229}"/>
          </ac:spMkLst>
        </pc:spChg>
        <pc:spChg chg="del">
          <ac:chgData name="manchandakhushi14@outlook.com" userId="12989fd676e977ca" providerId="LiveId" clId="{6D433843-5887-4838-B943-9694CB35350F}" dt="2022-12-18T12:34:01.951" v="549" actId="931"/>
          <ac:spMkLst>
            <pc:docMk/>
            <pc:sldMk cId="2984234931" sldId="301"/>
            <ac:spMk id="18" creationId="{179DA522-0D10-9F2B-6FD7-D3700AEA0B94}"/>
          </ac:spMkLst>
        </pc:spChg>
        <pc:spChg chg="add del mod">
          <ac:chgData name="manchandakhushi14@outlook.com" userId="12989fd676e977ca" providerId="LiveId" clId="{6D433843-5887-4838-B943-9694CB35350F}" dt="2022-12-18T12:33:33.787" v="545" actId="931"/>
          <ac:spMkLst>
            <pc:docMk/>
            <pc:sldMk cId="2984234931" sldId="301"/>
            <ac:spMk id="23" creationId="{03BA0FB6-5F85-D272-2086-DD437399B4C7}"/>
          </ac:spMkLst>
        </pc:spChg>
        <pc:picChg chg="add del mod">
          <ac:chgData name="manchandakhushi14@outlook.com" userId="12989fd676e977ca" providerId="LiveId" clId="{6D433843-5887-4838-B943-9694CB35350F}" dt="2022-12-18T12:33:28.939" v="544" actId="21"/>
          <ac:picMkLst>
            <pc:docMk/>
            <pc:sldMk cId="2984234931" sldId="301"/>
            <ac:picMk id="21" creationId="{063DA8CB-FCD6-B191-0051-B97857C5F443}"/>
          </ac:picMkLst>
        </pc:picChg>
        <pc:picChg chg="add mod">
          <ac:chgData name="manchandakhushi14@outlook.com" userId="12989fd676e977ca" providerId="LiveId" clId="{6D433843-5887-4838-B943-9694CB35350F}" dt="2022-12-18T12:33:33.787" v="545" actId="931"/>
          <ac:picMkLst>
            <pc:docMk/>
            <pc:sldMk cId="2984234931" sldId="301"/>
            <ac:picMk id="25" creationId="{7A933080-D4A2-29DC-CC83-6E4FE3B00F1C}"/>
          </ac:picMkLst>
        </pc:picChg>
        <pc:picChg chg="add mod">
          <ac:chgData name="manchandakhushi14@outlook.com" userId="12989fd676e977ca" providerId="LiveId" clId="{6D433843-5887-4838-B943-9694CB35350F}" dt="2022-12-18T12:33:39.417" v="546" actId="931"/>
          <ac:picMkLst>
            <pc:docMk/>
            <pc:sldMk cId="2984234931" sldId="301"/>
            <ac:picMk id="27" creationId="{13F8B6E6-3F53-E02A-AA62-88C1663B2CF9}"/>
          </ac:picMkLst>
        </pc:picChg>
        <pc:picChg chg="add mod">
          <ac:chgData name="manchandakhushi14@outlook.com" userId="12989fd676e977ca" providerId="LiveId" clId="{6D433843-5887-4838-B943-9694CB35350F}" dt="2022-12-18T12:33:46.116" v="547" actId="931"/>
          <ac:picMkLst>
            <pc:docMk/>
            <pc:sldMk cId="2984234931" sldId="301"/>
            <ac:picMk id="29" creationId="{A3C49FFC-7FBD-1CBB-4597-C7E327CE170F}"/>
          </ac:picMkLst>
        </pc:picChg>
        <pc:picChg chg="add mod">
          <ac:chgData name="manchandakhushi14@outlook.com" userId="12989fd676e977ca" providerId="LiveId" clId="{6D433843-5887-4838-B943-9694CB35350F}" dt="2022-12-18T12:33:52.465" v="548" actId="931"/>
          <ac:picMkLst>
            <pc:docMk/>
            <pc:sldMk cId="2984234931" sldId="301"/>
            <ac:picMk id="31" creationId="{E86A915C-C338-CF28-D911-B1B4B046E40A}"/>
          </ac:picMkLst>
        </pc:picChg>
        <pc:picChg chg="add mod">
          <ac:chgData name="manchandakhushi14@outlook.com" userId="12989fd676e977ca" providerId="LiveId" clId="{6D433843-5887-4838-B943-9694CB35350F}" dt="2022-12-18T12:34:01.951" v="549" actId="931"/>
          <ac:picMkLst>
            <pc:docMk/>
            <pc:sldMk cId="2984234931" sldId="301"/>
            <ac:picMk id="33" creationId="{63BAFD67-186D-3FD3-1ED3-1E686F704F78}"/>
          </ac:picMkLst>
        </pc:picChg>
      </pc:sldChg>
      <pc:sldChg chg="modSp new mod">
        <pc:chgData name="manchandakhushi14@outlook.com" userId="12989fd676e977ca" providerId="LiveId" clId="{6D433843-5887-4838-B943-9694CB35350F}" dt="2022-12-18T13:46:00.063" v="1413" actId="20577"/>
        <pc:sldMkLst>
          <pc:docMk/>
          <pc:sldMk cId="1708911177" sldId="302"/>
        </pc:sldMkLst>
        <pc:spChg chg="mod">
          <ac:chgData name="manchandakhushi14@outlook.com" userId="12989fd676e977ca" providerId="LiveId" clId="{6D433843-5887-4838-B943-9694CB35350F}" dt="2022-12-18T13:46:00.063" v="1413" actId="20577"/>
          <ac:spMkLst>
            <pc:docMk/>
            <pc:sldMk cId="1708911177" sldId="302"/>
            <ac:spMk id="2" creationId="{E2C5CB98-1362-53E0-EAFE-BA027E07E490}"/>
          </ac:spMkLst>
        </pc:spChg>
        <pc:spChg chg="mod">
          <ac:chgData name="manchandakhushi14@outlook.com" userId="12989fd676e977ca" providerId="LiveId" clId="{6D433843-5887-4838-B943-9694CB35350F}" dt="2022-12-18T12:58:47.985" v="953" actId="20577"/>
          <ac:spMkLst>
            <pc:docMk/>
            <pc:sldMk cId="1708911177" sldId="302"/>
            <ac:spMk id="4" creationId="{99FBC2C0-5235-B245-4484-7BF59976FAC0}"/>
          </ac:spMkLst>
        </pc:spChg>
      </pc:sldChg>
      <pc:sldChg chg="new del">
        <pc:chgData name="manchandakhushi14@outlook.com" userId="12989fd676e977ca" providerId="LiveId" clId="{6D433843-5887-4838-B943-9694CB35350F}" dt="2022-12-18T12:02:47.545" v="163" actId="2696"/>
        <pc:sldMkLst>
          <pc:docMk/>
          <pc:sldMk cId="3179828324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4288" y="835447"/>
            <a:ext cx="5385816" cy="1225296"/>
          </a:xfrm>
        </p:spPr>
        <p:txBody>
          <a:bodyPr/>
          <a:lstStyle/>
          <a:p>
            <a:r>
              <a:rPr lang="en-US" sz="6000" dirty="0">
                <a:latin typeface="OCR A Extended" panose="02010509020102010303" pitchFamily="50" charset="0"/>
              </a:rPr>
              <a:t>HANGMAN</a:t>
            </a:r>
            <a:br>
              <a:rPr lang="en-US" sz="6000" dirty="0">
                <a:latin typeface="OCR A Extended" panose="02010509020102010303" pitchFamily="50" charset="0"/>
              </a:rPr>
            </a:br>
            <a:endParaRPr lang="en-US" sz="6000" dirty="0">
              <a:latin typeface="OCR A Extended" panose="02010509020102010303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9234" y="4067701"/>
            <a:ext cx="4353531" cy="43235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800" dirty="0"/>
              <a:t>By- Aashvi Chawla, 2210990019</a:t>
            </a:r>
          </a:p>
          <a:p>
            <a:endParaRPr lang="en-US" dirty="0"/>
          </a:p>
        </p:txBody>
      </p:sp>
      <p:pic>
        <p:nvPicPr>
          <p:cNvPr id="1028" name="Picture 4" descr="Hangman Icon | IconB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51" y="1931434"/>
            <a:ext cx="2125807" cy="212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5BF2D9-5E64-BDFC-6E38-93D43DFAE4D0}"/>
              </a:ext>
            </a:extLst>
          </p:cNvPr>
          <p:cNvSpPr txBox="1"/>
          <p:nvPr/>
        </p:nvSpPr>
        <p:spPr>
          <a:xfrm>
            <a:off x="4486366" y="4519144"/>
            <a:ext cx="33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Submitted to:  Tushar </a:t>
            </a:r>
            <a:r>
              <a:rPr lang="en-US" dirty="0" err="1">
                <a:solidFill>
                  <a:schemeClr val="accent6"/>
                </a:solidFill>
              </a:rPr>
              <a:t>Khitoliya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                  G-10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525AA-6761-171B-3950-4A97C7B2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452B2D-8248-1BE1-6C29-CA31EEEA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F42E7-40DB-46DF-0219-24F35E4F5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5036" y="2322897"/>
            <a:ext cx="3741928" cy="4306380"/>
          </a:xfrm>
        </p:spPr>
        <p:txBody>
          <a:bodyPr/>
          <a:lstStyle/>
          <a:p>
            <a:r>
              <a:rPr lang="en-IN" sz="3200" dirty="0"/>
              <a:t>web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75C67-B8BB-11EC-4A77-871105619D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sz="3200" dirty="0"/>
              <a:t>Hangman</a:t>
            </a:r>
            <a:r>
              <a:rPr lang="en-IN" dirty="0"/>
              <a:t> </a:t>
            </a:r>
            <a:r>
              <a:rPr lang="en-IN" sz="3200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54470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0" y="2846832"/>
            <a:ext cx="4095750" cy="2176272"/>
          </a:xfrm>
        </p:spPr>
        <p:txBody>
          <a:bodyPr/>
          <a:lstStyle/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696" y="2836025"/>
            <a:ext cx="9619950" cy="1627632"/>
          </a:xfrm>
        </p:spPr>
        <p:txBody>
          <a:bodyPr/>
          <a:lstStyle/>
          <a:p>
            <a:r>
              <a:rPr lang="en-US" sz="2400" i="1" dirty="0"/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|                                            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|__    __ _ _ __    __ _ _ __ ___    __ _ _ __  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 '_  \ /  _ ‘ | ‘  _  \ /  _ ` |   '_ `  _   \ / _`   |   '_  \ 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 | |   |  (_|  |  |  |  |  (_|   |   |  |  |  |  |  (_|   |   | |  |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|_ | |_ |\__,_|_|  |_|\__,   |_ |  |_|  |_|\ __,_|_ | |_|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                 __ /   |                      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                | ___ /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475088" y="2836025"/>
            <a:ext cx="768096" cy="16276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89120" y="6155748"/>
            <a:ext cx="3932238" cy="58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920615" y="2812011"/>
            <a:ext cx="768096" cy="16276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3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564572"/>
            <a:ext cx="5693664" cy="699655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OCR A Extended" panose="02010509020102010303" pitchFamily="50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OCR A Extended" panose="02010509020102010303" pitchFamily="50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717964"/>
            <a:ext cx="5157495" cy="5140036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Introduction</a:t>
            </a:r>
          </a:p>
          <a:p>
            <a:r>
              <a:rPr lang="en-US" dirty="0">
                <a:latin typeface="Bahnschrift" panose="020B0502040204020203" pitchFamily="34" charset="0"/>
              </a:rPr>
              <a:t>Features</a:t>
            </a:r>
          </a:p>
          <a:p>
            <a:r>
              <a:rPr lang="en-US" dirty="0">
                <a:latin typeface="Bahnschrift" panose="020B0502040204020203" pitchFamily="34" charset="0"/>
              </a:rPr>
              <a:t>How to play</a:t>
            </a:r>
          </a:p>
          <a:p>
            <a:r>
              <a:rPr lang="en-US" dirty="0">
                <a:latin typeface="Bahnschrift" panose="020B0502040204020203" pitchFamily="34" charset="0"/>
              </a:rPr>
              <a:t>Program functions</a:t>
            </a:r>
          </a:p>
          <a:p>
            <a:r>
              <a:rPr lang="en-US" dirty="0">
                <a:latin typeface="Bahnschrift" panose="020B0502040204020203" pitchFamily="34" charset="0"/>
              </a:rPr>
              <a:t>Variables </a:t>
            </a:r>
          </a:p>
          <a:p>
            <a:r>
              <a:rPr lang="en-US" dirty="0">
                <a:latin typeface="Bahnschrift" panose="020B0502040204020203" pitchFamily="34" charset="0"/>
              </a:rPr>
              <a:t>Resources</a:t>
            </a:r>
          </a:p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724891"/>
            <a:ext cx="6766560" cy="965200"/>
          </a:xfrm>
        </p:spPr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2713758"/>
            <a:ext cx="6988417" cy="3116695"/>
          </a:xfrm>
        </p:spPr>
        <p:txBody>
          <a:bodyPr/>
          <a:lstStyle/>
          <a:p>
            <a:r>
              <a:rPr lang="en-US" sz="1800" dirty="0">
                <a:latin typeface="Bahnschrift" panose="020B0502040204020203" pitchFamily="34" charset="0"/>
              </a:rPr>
              <a:t>This a simple word guessing game , in which the program will present the player with a word whose letters are blanked out, and the player will then have to guess what the word is correctly. A wrong guess would result in the player's avatar in the game, a stick figure, getting closer and closer to be 'hanged'. Hence, the eponymous name of the game. </a:t>
            </a:r>
          </a:p>
          <a:p>
            <a:r>
              <a:rPr lang="en-US" sz="1800" dirty="0">
                <a:latin typeface="Bahnschrift" panose="020B0502040204020203" pitchFamily="34" charset="0"/>
              </a:rPr>
              <a:t>Unlike the pen-and-paper version however, this Android Hangman lacks the ability to come up with new words, and thus is somewhat limited in the sense that the words 'questioned' are all hard-coded into the program itself.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3700-15F0-9E31-C378-34F09CF7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6356-0D75-F706-1490-D8BBEDDF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🌟It’s a simple Hangman game.</a:t>
            </a:r>
          </a:p>
          <a:p>
            <a:r>
              <a:rPr lang="en-IN" dirty="0"/>
              <a:t>🌟The program will choose a secret word at random.</a:t>
            </a:r>
          </a:p>
          <a:p>
            <a:r>
              <a:rPr lang="en-IN" dirty="0"/>
              <a:t>🌟The player has to guess the letters in the word.</a:t>
            </a:r>
          </a:p>
          <a:p>
            <a:r>
              <a:rPr lang="en-IN" dirty="0"/>
              <a:t>🌟Player will be given two hints for each word.</a:t>
            </a:r>
          </a:p>
          <a:p>
            <a:r>
              <a:rPr lang="en-IN" dirty="0"/>
              <a:t>🌟Lives will be deducted </a:t>
            </a:r>
            <a:r>
              <a:rPr lang="en-IN" dirty="0" err="1"/>
              <a:t>everytime</a:t>
            </a:r>
            <a:r>
              <a:rPr lang="en-IN" dirty="0"/>
              <a:t> he guesses the wrong letter.</a:t>
            </a:r>
          </a:p>
          <a:p>
            <a:r>
              <a:rPr lang="en-IN" dirty="0"/>
              <a:t>🌟Either the player guesses the word or he gets hanged.</a:t>
            </a:r>
          </a:p>
          <a:p>
            <a:r>
              <a:rPr lang="en-IN" dirty="0"/>
              <a:t>🌟The correct word will be displayed after the man gets hanged.</a:t>
            </a:r>
          </a:p>
          <a:p>
            <a:r>
              <a:rPr lang="en-IN" dirty="0"/>
              <a:t>🌟Loop will continue and you can try again with another word.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28C44-4087-B97B-7C63-1E023644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2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1651000"/>
            <a:ext cx="7321550" cy="1308100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PROGRAM</a:t>
            </a:r>
            <a:b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FUNCTIONS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6964" y="3333750"/>
            <a:ext cx="3340100" cy="2978150"/>
          </a:xfrm>
        </p:spPr>
        <p:txBody>
          <a:bodyPr/>
          <a:lstStyle/>
          <a:p>
            <a:pPr algn="l"/>
            <a:r>
              <a:rPr lang="en-IN" dirty="0">
                <a:latin typeface="Sabon Next LT" panose="02000500000000000000" pitchFamily="2" charset="0"/>
                <a:cs typeface="Sabon Next LT" panose="02000500000000000000" pitchFamily="2" charset="0"/>
              </a:rPr>
              <a:t>❄️</a:t>
            </a: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def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 start()</a:t>
            </a:r>
          </a:p>
          <a:p>
            <a:pPr algn="l"/>
            <a:r>
              <a:rPr lang="en-IN" dirty="0">
                <a:latin typeface="Sabon Next LT" panose="02000500000000000000" pitchFamily="2" charset="0"/>
                <a:cs typeface="Sabon Next LT" panose="02000500000000000000" pitchFamily="2" charset="0"/>
              </a:rPr>
              <a:t>❄️</a:t>
            </a: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def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randstart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()</a:t>
            </a:r>
            <a:endParaRPr lang="en-IN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IN" dirty="0">
                <a:latin typeface="Sabon Next LT" panose="02000500000000000000" pitchFamily="2" charset="0"/>
                <a:cs typeface="Sabon Next LT" panose="02000500000000000000" pitchFamily="2" charset="0"/>
              </a:rPr>
              <a:t>❄️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d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ef main()</a:t>
            </a:r>
          </a:p>
          <a:p>
            <a:pPr algn="l"/>
            <a:r>
              <a:rPr lang="en-IN" dirty="0">
                <a:latin typeface="Sabon Next LT" panose="02000500000000000000" pitchFamily="2" charset="0"/>
                <a:cs typeface="Sabon Next LT" panose="02000500000000000000" pitchFamily="2" charset="0"/>
              </a:rPr>
              <a:t>❄️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def </a:t>
            </a: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play_loop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()</a:t>
            </a:r>
          </a:p>
          <a:p>
            <a:pPr algn="l"/>
            <a:r>
              <a:rPr lang="en-IN" dirty="0">
                <a:latin typeface="Sabon Next LT" panose="02000500000000000000" pitchFamily="2" charset="0"/>
                <a:cs typeface="Sabon Next LT" panose="02000500000000000000" pitchFamily="2" charset="0"/>
              </a:rPr>
              <a:t>❄️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d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ef hangman()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7519-7226-FFCA-A7D2-9B6F181B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17B-3A30-CB57-38A7-48DBF756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750" y="2670048"/>
            <a:ext cx="4552950" cy="3793098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IN" dirty="0"/>
              <a:t>♠️</a:t>
            </a:r>
            <a:r>
              <a:rPr lang="en-US" dirty="0"/>
              <a:t>global count</a:t>
            </a:r>
          </a:p>
          <a:p>
            <a:r>
              <a:rPr lang="en-US" dirty="0"/>
              <a:t>    </a:t>
            </a:r>
            <a:r>
              <a:rPr lang="en-IN" dirty="0"/>
              <a:t>♠️</a:t>
            </a:r>
            <a:r>
              <a:rPr lang="en-US" dirty="0"/>
              <a:t>global display</a:t>
            </a:r>
          </a:p>
          <a:p>
            <a:r>
              <a:rPr lang="en-US" dirty="0"/>
              <a:t>    </a:t>
            </a:r>
            <a:r>
              <a:rPr lang="en-IN" dirty="0"/>
              <a:t>♠️</a:t>
            </a:r>
            <a:r>
              <a:rPr lang="en-US" dirty="0"/>
              <a:t>global word</a:t>
            </a:r>
          </a:p>
          <a:p>
            <a:r>
              <a:rPr lang="en-US" dirty="0"/>
              <a:t>    </a:t>
            </a:r>
            <a:r>
              <a:rPr lang="en-IN" dirty="0"/>
              <a:t>♠️</a:t>
            </a:r>
            <a:r>
              <a:rPr lang="en-US" dirty="0"/>
              <a:t>global </a:t>
            </a:r>
            <a:r>
              <a:rPr lang="en-US" dirty="0" err="1"/>
              <a:t>already_guessed</a:t>
            </a:r>
            <a:endParaRPr lang="en-US" dirty="0"/>
          </a:p>
          <a:p>
            <a:r>
              <a:rPr lang="en-US" dirty="0"/>
              <a:t>    </a:t>
            </a:r>
            <a:r>
              <a:rPr lang="en-IN" dirty="0"/>
              <a:t>♠️</a:t>
            </a:r>
            <a:r>
              <a:rPr lang="en-US" dirty="0"/>
              <a:t>global length</a:t>
            </a:r>
          </a:p>
          <a:p>
            <a:r>
              <a:rPr lang="en-US" dirty="0"/>
              <a:t>    </a:t>
            </a:r>
            <a:r>
              <a:rPr lang="en-IN" dirty="0"/>
              <a:t>♠️</a:t>
            </a:r>
            <a:r>
              <a:rPr lang="en-US" dirty="0"/>
              <a:t>global </a:t>
            </a:r>
            <a:r>
              <a:rPr lang="en-US" dirty="0" err="1"/>
              <a:t>play_game</a:t>
            </a:r>
            <a:endParaRPr lang="en-US" dirty="0"/>
          </a:p>
          <a:p>
            <a:r>
              <a:rPr lang="en-US" dirty="0"/>
              <a:t>    </a:t>
            </a:r>
            <a:r>
              <a:rPr lang="en-IN" dirty="0"/>
              <a:t>♠️</a:t>
            </a:r>
            <a:r>
              <a:rPr lang="en-US" dirty="0"/>
              <a:t>global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47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5D87-96C0-6452-C1B0-769806B8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D079E-F8F6-D400-75EE-B5AA0F71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B1046-EB62-7303-395A-155EDE45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F1C3B-FDD1-1307-B8A2-7FCC1B648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Hangman art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3701D6-E233-7621-260E-DCF7B17546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Every time user inputs a wrong letter, man proceeds to hang.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05EDBF-72F1-60E4-23B6-46402DE8A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Double hints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13F8B6E6-3F53-E02A-AA62-88C1663B2CF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/>
          <a:srcRect t="113" b="113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A7C114-C893-2738-FED7-BB512C5A83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After two wrong inputs, user gets another hint for the word.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58A4A5-A438-6FBE-160F-343E63605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User friendly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3C49FFC-7FBD-1CBB-4597-C7E327CE170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25E498-1D7E-40B1-A1F4-13CAB97E37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The game is really easy to catch.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9D93FE-6491-B148-709D-63262072F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Internet free</a:t>
            </a:r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E86A915C-C338-CF28-D911-B1B4B046E40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/>
          <a:srcRect t="113" b="113"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460E8E0-317E-3A0C-31C4-E5BF05ACE2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You can get access to this game even without internet.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713ED0E-0F29-B1DE-13B5-604F9F7CA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RANDOM WORD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63BAFD67-186D-3FD3-1ED3-1E686F704F7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 t="113" b="113"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98ECADF-3488-317D-42D1-FAE7735130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An endless dictionary of random words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7A933080-D4A2-29DC-CC83-6E4FE3B00F1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423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9" y="2837688"/>
            <a:ext cx="6342149" cy="2700528"/>
          </a:xfrm>
        </p:spPr>
        <p:txBody>
          <a:bodyPr/>
          <a:lstStyle/>
          <a:p>
            <a:r>
              <a:rPr lang="en-US" sz="1800" b="0" i="0" dirty="0">
                <a:solidFill>
                  <a:srgbClr val="202C8F"/>
                </a:solidFill>
                <a:effectLst/>
                <a:latin typeface="Bahnschrift" panose="020B0502040204020203" pitchFamily="34" charset="0"/>
              </a:rPr>
              <a:t>Hangman is a simple </a:t>
            </a:r>
            <a:r>
              <a:rPr lang="en-US" sz="1800" b="1" i="0" dirty="0">
                <a:solidFill>
                  <a:srgbClr val="202C8F"/>
                </a:solidFill>
                <a:effectLst/>
                <a:latin typeface="Bahnschrift" panose="020B0502040204020203" pitchFamily="34" charset="0"/>
              </a:rPr>
              <a:t>word guessing game </a:t>
            </a:r>
            <a:r>
              <a:rPr lang="en-US" sz="1800" b="0" i="0" dirty="0">
                <a:solidFill>
                  <a:srgbClr val="202C8F"/>
                </a:solidFill>
                <a:effectLst/>
                <a:latin typeface="Bahnschrift" panose="020B0502040204020203" pitchFamily="34" charset="0"/>
              </a:rPr>
              <a:t>where the player attempts to build a missing word by guessing one letter at a time. After a certain number of incorrect guesses, the game ends and the player loses. The player will get </a:t>
            </a:r>
            <a:r>
              <a:rPr lang="en-US" sz="1800" b="1" i="0" dirty="0">
                <a:solidFill>
                  <a:srgbClr val="202C8F"/>
                </a:solidFill>
                <a:effectLst/>
                <a:latin typeface="Bahnschrift" panose="020B0502040204020203" pitchFamily="34" charset="0"/>
              </a:rPr>
              <a:t>two hints </a:t>
            </a:r>
            <a:r>
              <a:rPr lang="en-US" sz="1800" b="0" i="0" dirty="0">
                <a:solidFill>
                  <a:srgbClr val="202C8F"/>
                </a:solidFill>
                <a:effectLst/>
                <a:latin typeface="Bahnschrift" panose="020B0502040204020203" pitchFamily="34" charset="0"/>
              </a:rPr>
              <a:t>for reaching the correct word, one at the beginning and other after two wrong inputs.</a:t>
            </a:r>
          </a:p>
          <a:p>
            <a:endParaRPr lang="en-US" sz="1800" dirty="0">
              <a:solidFill>
                <a:srgbClr val="202C8F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latin typeface="OCR A Extended" panose="02010509020102010303" pitchFamily="50" charset="0"/>
              </a:rPr>
              <a:t>Development Language -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{E559730A-4ACA-42E8-ADA7-FCF7479B6D5D}tf78438558_win32</Template>
  <TotalTime>685</TotalTime>
  <Words>528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Bahnschrift</vt:lpstr>
      <vt:lpstr>OCR A Extended</vt:lpstr>
      <vt:lpstr>Sabon Next LT</vt:lpstr>
      <vt:lpstr>Office Theme</vt:lpstr>
      <vt:lpstr>HANGMAN </vt:lpstr>
      <vt:lpstr> _ |  |                                             |  |__    __ _ _ __    __ _ _ __ ___    __ _ _ __   |   '_  \ /  _ ‘ | ‘  _  \ /  _ ` |   '_ `  _   \ / _`   |   '_  \  |   | |   |  (_|  |  |  |  |  (_|   |   |  |  |  |  |  (_|   |   | |  | |_ | |_ |\__,_|_|  |_|\__,   |_ |  |_|  |_|\ __,_|_ | |_|                              __ /   |                                                   | ___ / </vt:lpstr>
      <vt:lpstr>AGENDA</vt:lpstr>
      <vt:lpstr>Introduction</vt:lpstr>
      <vt:lpstr>HOW TO PLAY</vt:lpstr>
      <vt:lpstr>PROGRAM FUNCTIONS</vt:lpstr>
      <vt:lpstr>VARIABLES</vt:lpstr>
      <vt:lpstr>Salient features</vt:lpstr>
      <vt:lpstr>SUMMARY 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subject/>
  <dc:creator>manchandakhushi14@outlook.com</dc:creator>
  <cp:lastModifiedBy>Aashvi Chawla</cp:lastModifiedBy>
  <cp:revision>9</cp:revision>
  <dcterms:created xsi:type="dcterms:W3CDTF">2022-12-16T10:05:46Z</dcterms:created>
  <dcterms:modified xsi:type="dcterms:W3CDTF">2024-03-27T06:16:17Z</dcterms:modified>
</cp:coreProperties>
</file>