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548F5-B6BC-4A02-84DC-DE2D0BEEDA0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CA341-4F68-4CF2-BD1C-A068F06B5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3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-5"/>
              <a:t>Python Programming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-5"/>
              <a:t>Python Programming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-5"/>
              <a:t>Python Programming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-5"/>
              <a:t>Python Programming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-5"/>
              <a:t>Python Programming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755891"/>
            <a:ext cx="8993886" cy="10134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55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46291" y="0"/>
            <a:ext cx="2997835" cy="838200"/>
          </a:xfrm>
          <a:custGeom>
            <a:avLst/>
            <a:gdLst/>
            <a:ahLst/>
            <a:cxnLst/>
            <a:rect l="l" t="t" r="r" b="b"/>
            <a:pathLst>
              <a:path w="2997834" h="838200">
                <a:moveTo>
                  <a:pt x="2997708" y="0"/>
                </a:moveTo>
                <a:lnTo>
                  <a:pt x="0" y="0"/>
                </a:lnTo>
                <a:lnTo>
                  <a:pt x="0" y="838200"/>
                </a:lnTo>
                <a:lnTo>
                  <a:pt x="2997708" y="838200"/>
                </a:lnTo>
                <a:lnTo>
                  <a:pt x="299770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2057400" cy="63550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527291" y="190500"/>
            <a:ext cx="2077720" cy="685800"/>
          </a:xfrm>
          <a:custGeom>
            <a:avLst/>
            <a:gdLst/>
            <a:ahLst/>
            <a:cxnLst/>
            <a:rect l="l" t="t" r="r" b="b"/>
            <a:pathLst>
              <a:path w="2077720" h="685800">
                <a:moveTo>
                  <a:pt x="2077211" y="0"/>
                </a:moveTo>
                <a:lnTo>
                  <a:pt x="0" y="0"/>
                </a:lnTo>
                <a:lnTo>
                  <a:pt x="0" y="685800"/>
                </a:lnTo>
                <a:lnTo>
                  <a:pt x="2077211" y="685800"/>
                </a:lnTo>
                <a:lnTo>
                  <a:pt x="207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4589" y="148539"/>
            <a:ext cx="42748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399" y="1638236"/>
            <a:ext cx="8201659" cy="3869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75984" y="6288676"/>
            <a:ext cx="186372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963" y="6359525"/>
            <a:ext cx="176783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-5"/>
              <a:t>Python Programming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1631" y="6499792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55891"/>
            <a:ext cx="8993886" cy="1013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146291" y="0"/>
            <a:ext cx="2997835" cy="876300"/>
            <a:chOff x="6146291" y="0"/>
            <a:chExt cx="2997835" cy="876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291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291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3293" y="2351658"/>
            <a:ext cx="8281034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0210" algn="l"/>
              </a:tabLst>
            </a:pPr>
            <a:r>
              <a:rPr sz="7000" b="1" spc="-5" dirty="0">
                <a:solidFill>
                  <a:srgbClr val="392FF9"/>
                </a:solidFill>
                <a:latin typeface="Times New Roman"/>
                <a:cs typeface="Times New Roman"/>
              </a:rPr>
              <a:t>Python	</a:t>
            </a:r>
            <a:r>
              <a:rPr sz="7000" b="1" spc="-15" dirty="0">
                <a:solidFill>
                  <a:srgbClr val="392FF9"/>
                </a:solidFill>
                <a:latin typeface="Times New Roman"/>
                <a:cs typeface="Times New Roman"/>
              </a:rPr>
              <a:t>Programming</a:t>
            </a:r>
            <a:endParaRPr sz="7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589" y="5093970"/>
            <a:ext cx="4654550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0975" algn="ctr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Times New Roman"/>
                <a:cs typeface="Times New Roman"/>
              </a:rPr>
              <a:t>Dr.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lang="en-IN" sz="2400" b="1" spc="-5" dirty="0">
                <a:latin typeface="Times New Roman"/>
                <a:cs typeface="Times New Roman"/>
              </a:rPr>
              <a:t>Rakesh Ahuja</a:t>
            </a:r>
            <a:endParaRPr sz="2400" dirty="0">
              <a:latin typeface="Times New Roman"/>
              <a:cs typeface="Times New Roman"/>
            </a:endParaRPr>
          </a:p>
          <a:p>
            <a:pPr marL="1054735" marR="5080" indent="-1042669">
              <a:lnSpc>
                <a:spcPct val="100000"/>
              </a:lnSpc>
              <a:spcBef>
                <a:spcPts val="131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Department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of Computer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Science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Engineering </a:t>
            </a:r>
            <a:r>
              <a:rPr sz="1800" spc="-4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Chitkara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University,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Punjab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6459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DD043E2-5C4F-9448-F3BD-6C298ABC8B9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892" y="153111"/>
            <a:ext cx="28536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Identity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Operators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5274" y="1995487"/>
          <a:ext cx="7930513" cy="3011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127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Operator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48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2190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both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variables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same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object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521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455930" algn="just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both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variables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object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153111"/>
            <a:ext cx="36302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Membership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Operators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2399" y="1638236"/>
          <a:ext cx="8185785" cy="385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967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Operator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408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5283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if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sequence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with the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present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object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408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5162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sequence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with the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2400" spc="-5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present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object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81341"/>
            <a:ext cx="3846829" cy="35388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5 -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(2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3)*5 -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(8/4)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40" dirty="0">
                <a:latin typeface="Calibri"/>
                <a:cs typeface="Calibri"/>
              </a:rPr>
              <a:t>‘Alice’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‘Bob’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40" dirty="0">
                <a:latin typeface="Calibri"/>
                <a:cs typeface="Calibri"/>
              </a:rPr>
              <a:t>‘Alice’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5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&gt;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(5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&gt; 3)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(4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&gt; 5)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4861" y="153111"/>
            <a:ext cx="18294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Expressions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11"/>
            <a:ext cx="5400675" cy="495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latin typeface="Calibri"/>
                <a:cs typeface="Calibri"/>
              </a:rPr>
              <a:t>Variables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3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35" dirty="0">
                <a:latin typeface="Calibri"/>
                <a:cs typeface="Calibri"/>
              </a:rPr>
              <a:t>Refer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Variables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store/point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Assignment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Left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side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variable name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Right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side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expression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27149"/>
            <a:ext cx="463677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MS PGothic"/>
              <a:buChar char="●"/>
              <a:tabLst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single </a:t>
            </a:r>
            <a:r>
              <a:rPr sz="2200" spc="-15" dirty="0">
                <a:latin typeface="Calibri"/>
                <a:cs typeface="Calibri"/>
              </a:rPr>
              <a:t>word</a:t>
            </a:r>
            <a:r>
              <a:rPr sz="2200" spc="-5" dirty="0">
                <a:latin typeface="Calibri"/>
                <a:cs typeface="Calibri"/>
              </a:rPr>
              <a:t> -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-10" dirty="0">
                <a:latin typeface="Calibri"/>
                <a:cs typeface="Calibri"/>
              </a:rPr>
              <a:t> spaces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MS PGothic"/>
              <a:buChar char="●"/>
              <a:tabLst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 </a:t>
            </a:r>
            <a:r>
              <a:rPr sz="2200" spc="-20" dirty="0">
                <a:latin typeface="Calibri"/>
                <a:cs typeface="Calibri"/>
              </a:rPr>
              <a:t>letters,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digits,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underscore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MS PGothic"/>
              <a:buChar char="●"/>
              <a:tabLst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Cannot</a:t>
            </a:r>
            <a:r>
              <a:rPr sz="2200" spc="-15" dirty="0">
                <a:latin typeface="Calibri"/>
                <a:cs typeface="Calibri"/>
              </a:rPr>
              <a:t> start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MS PGothic"/>
              <a:buChar char="●"/>
              <a:tabLst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Case-sensitive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MS PGothic"/>
              <a:buChar char="●"/>
              <a:tabLst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Names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describe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what they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9144" y="3339465"/>
            <a:ext cx="187706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balance </a:t>
            </a:r>
            <a:r>
              <a:rPr sz="2200" spc="-5" dirty="0">
                <a:latin typeface="Calibri"/>
                <a:cs typeface="Calibri"/>
              </a:rPr>
              <a:t> cur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t_balance 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‘hello’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$abc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_abc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_hello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3339465"/>
            <a:ext cx="174371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cur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tBal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nce 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1current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“hello”</a:t>
            </a:r>
            <a:endParaRPr sz="2200">
              <a:latin typeface="Calibri"/>
              <a:cs typeface="Calibri"/>
            </a:endParaRPr>
          </a:p>
          <a:p>
            <a:pPr marL="12700" marR="652145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%abc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a_%^sh</a:t>
            </a:r>
            <a:r>
              <a:rPr sz="2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_ </a:t>
            </a:r>
            <a:r>
              <a:rPr sz="2200" spc="-4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a123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8157" y="153111"/>
            <a:ext cx="24403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latin typeface="Calibri"/>
                <a:cs typeface="Calibri"/>
              </a:rPr>
              <a:t>Variable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Names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46291" y="0"/>
            <a:ext cx="2997835" cy="876300"/>
            <a:chOff x="6146291" y="0"/>
            <a:chExt cx="2997835" cy="876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46291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27291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7281" y="148539"/>
            <a:ext cx="5882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Times New Roman"/>
                <a:cs typeface="Times New Roman"/>
              </a:rPr>
              <a:t>Variables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Constant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Python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8916" y="1028217"/>
            <a:ext cx="751840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named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30" dirty="0">
                <a:latin typeface="Times New Roman"/>
                <a:cs typeface="Times New Roman"/>
              </a:rPr>
              <a:t>memory.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 10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1.1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4966970">
              <a:lnSpc>
                <a:spcPct val="120000"/>
              </a:lnSpc>
            </a:pPr>
            <a:r>
              <a:rPr sz="2200" spc="-5" dirty="0">
                <a:latin typeface="Times New Roman"/>
                <a:cs typeface="Times New Roman"/>
              </a:rPr>
              <a:t>website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"apple.com"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print(website)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Assigning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multiple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values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multiple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variables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649304"/>
            <a:ext cx="2647315" cy="19907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5244" algn="just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latin typeface="Times New Roman"/>
                <a:cs typeface="Times New Roman"/>
              </a:rPr>
              <a:t>a,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5,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3.2,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"Hello"</a:t>
            </a:r>
            <a:endParaRPr sz="2200">
              <a:latin typeface="Times New Roman"/>
              <a:cs typeface="Times New Roman"/>
            </a:endParaRPr>
          </a:p>
          <a:p>
            <a:pPr marL="55244" marR="1659255" algn="just">
              <a:lnSpc>
                <a:spcPct val="12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print (a)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print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(b)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print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(c)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55"/>
              </a:spcBef>
            </a:pPr>
            <a:r>
              <a:rPr sz="1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Python</a:t>
            </a:r>
            <a:r>
              <a:rPr sz="1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0259" y="64316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091D72D-7E31-1D61-06D9-13ABD56231D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IN" spc="-50" dirty="0" err="1"/>
              <a:t>Dr.</a:t>
            </a:r>
            <a:r>
              <a:rPr lang="en-IN" spc="-50" dirty="0"/>
              <a:t> Rakesh Ahuja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46291" y="0"/>
            <a:ext cx="2997835" cy="876300"/>
            <a:chOff x="6146291" y="0"/>
            <a:chExt cx="2997835" cy="876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46291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27291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7281" y="148539"/>
            <a:ext cx="5882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Times New Roman"/>
                <a:cs typeface="Times New Roman"/>
              </a:rPr>
              <a:t>Variables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Constant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Python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8916" y="1028217"/>
            <a:ext cx="3859529" cy="20377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spc="-5" dirty="0">
                <a:latin typeface="Times New Roman"/>
                <a:cs typeface="Times New Roman"/>
              </a:rPr>
              <a:t>same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value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multiple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variables</a:t>
            </a:r>
            <a:endParaRPr sz="2200">
              <a:latin typeface="Times New Roman"/>
              <a:cs typeface="Times New Roman"/>
            </a:endParaRPr>
          </a:p>
          <a:p>
            <a:pPr marL="12700" marR="1746885">
              <a:lnSpc>
                <a:spcPct val="120000"/>
              </a:lnSpc>
            </a:pPr>
            <a:r>
              <a:rPr sz="2200" spc="-5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z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"same"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(x)</a:t>
            </a:r>
            <a:endParaRPr sz="2200">
              <a:latin typeface="Times New Roman"/>
              <a:cs typeface="Times New Roman"/>
            </a:endParaRPr>
          </a:p>
          <a:p>
            <a:pPr marL="12700" marR="2913380">
              <a:lnSpc>
                <a:spcPct val="12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print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(y)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print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(z)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0259" y="64316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6431686"/>
            <a:ext cx="143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Python</a:t>
            </a:r>
            <a:r>
              <a:rPr sz="12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CCFFC99-2B06-0B86-191F-693086281F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506582" y="6431686"/>
            <a:ext cx="1863725" cy="223520"/>
          </a:xfrm>
        </p:spPr>
        <p:txBody>
          <a:bodyPr/>
          <a:lstStyle/>
          <a:p>
            <a:pPr marL="12700">
              <a:lnSpc>
                <a:spcPts val="1635"/>
              </a:lnSpc>
            </a:pPr>
            <a:r>
              <a:rPr lang="en-IN" spc="-50" dirty="0" err="1"/>
              <a:t>Dr.</a:t>
            </a:r>
            <a:r>
              <a:rPr lang="en-IN" spc="-50" dirty="0"/>
              <a:t> Rakesh Ahuja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46291" y="0"/>
            <a:ext cx="2997835" cy="876300"/>
            <a:chOff x="6146291" y="0"/>
            <a:chExt cx="2997835" cy="876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46291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27291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228600"/>
              <a:ext cx="1920240" cy="6096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8404" y="47244"/>
            <a:ext cx="3086862" cy="89687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48052" y="148539"/>
            <a:ext cx="2581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00" dirty="0"/>
              <a:t> </a:t>
            </a:r>
            <a:r>
              <a:rPr dirty="0"/>
              <a:t>Code</a:t>
            </a:r>
            <a:r>
              <a:rPr spc="-45" dirty="0"/>
              <a:t> </a:t>
            </a:r>
            <a:r>
              <a:rPr dirty="0"/>
              <a:t>Sample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5940" y="6448280"/>
            <a:ext cx="14351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Python</a:t>
            </a:r>
            <a:r>
              <a:rPr sz="12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580" y="1400302"/>
            <a:ext cx="1877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Lucida Console"/>
                <a:cs typeface="Lucida Console"/>
              </a:rPr>
              <a:t>x</a:t>
            </a:r>
            <a:r>
              <a:rPr sz="2200" spc="-2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-20" dirty="0">
                <a:latin typeface="Lucida Console"/>
                <a:cs typeface="Lucida Console"/>
              </a:rPr>
              <a:t> </a:t>
            </a:r>
            <a:r>
              <a:rPr sz="2200" dirty="0">
                <a:latin typeface="Lucida Console"/>
                <a:cs typeface="Lucida Console"/>
              </a:rPr>
              <a:t>34</a:t>
            </a:r>
            <a:r>
              <a:rPr sz="2200" spc="-2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-</a:t>
            </a:r>
            <a:r>
              <a:rPr sz="2200" spc="-2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23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5428" y="1400302"/>
            <a:ext cx="2044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3300"/>
                </a:solidFill>
                <a:latin typeface="Lucida Console"/>
                <a:cs typeface="Lucida Console"/>
              </a:rPr>
              <a:t>#</a:t>
            </a:r>
            <a:r>
              <a:rPr sz="2200" spc="-45" dirty="0">
                <a:solidFill>
                  <a:srgbClr val="FF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FF3300"/>
                </a:solidFill>
                <a:latin typeface="Lucida Console"/>
                <a:cs typeface="Lucida Console"/>
              </a:rPr>
              <a:t>A</a:t>
            </a:r>
            <a:r>
              <a:rPr sz="2200" spc="-35" dirty="0">
                <a:solidFill>
                  <a:srgbClr val="FF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FF3300"/>
                </a:solidFill>
                <a:latin typeface="Lucida Console"/>
                <a:cs typeface="Lucida Console"/>
              </a:rPr>
              <a:t>comment.</a:t>
            </a:r>
            <a:endParaRPr sz="2200">
              <a:latin typeface="Lucida Console"/>
              <a:cs typeface="Lucida Console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84530" y="1825796"/>
          <a:ext cx="6290942" cy="729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989">
                <a:tc>
                  <a:txBody>
                    <a:bodyPr/>
                    <a:lstStyle/>
                    <a:p>
                      <a:pPr marL="31750">
                        <a:lnSpc>
                          <a:spcPts val="2555"/>
                        </a:lnSpc>
                      </a:pPr>
                      <a:r>
                        <a:rPr sz="2200" spc="-5" dirty="0">
                          <a:latin typeface="Lucida Console"/>
                          <a:cs typeface="Lucida Console"/>
                        </a:rPr>
                        <a:t>y</a:t>
                      </a:r>
                      <a:r>
                        <a:rPr sz="2200" spc="-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200" spc="-5" dirty="0">
                          <a:latin typeface="Lucida Console"/>
                          <a:cs typeface="Lucida Console"/>
                        </a:rPr>
                        <a:t>=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55"/>
                        </a:lnSpc>
                      </a:pPr>
                      <a:r>
                        <a:rPr sz="2200" spc="-5" dirty="0">
                          <a:solidFill>
                            <a:srgbClr val="33CC33"/>
                          </a:solidFill>
                          <a:latin typeface="Lucida Console"/>
                          <a:cs typeface="Lucida Console"/>
                        </a:rPr>
                        <a:t>“Hello”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55"/>
                        </a:lnSpc>
                      </a:pPr>
                      <a:r>
                        <a:rPr sz="2200" dirty="0">
                          <a:solidFill>
                            <a:srgbClr val="FF3300"/>
                          </a:solidFill>
                          <a:latin typeface="Lucida Console"/>
                          <a:cs typeface="Lucida Console"/>
                        </a:rPr>
                        <a:t>#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55"/>
                        </a:lnSpc>
                      </a:pPr>
                      <a:r>
                        <a:rPr sz="2200" spc="-5" dirty="0">
                          <a:solidFill>
                            <a:srgbClr val="FF3300"/>
                          </a:solidFill>
                          <a:latin typeface="Lucida Console"/>
                          <a:cs typeface="Lucida Console"/>
                        </a:rPr>
                        <a:t>Another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555"/>
                        </a:lnSpc>
                      </a:pPr>
                      <a:r>
                        <a:rPr sz="2200" spc="-5" dirty="0">
                          <a:solidFill>
                            <a:srgbClr val="FF3300"/>
                          </a:solidFill>
                          <a:latin typeface="Lucida Console"/>
                          <a:cs typeface="Lucida Console"/>
                        </a:rPr>
                        <a:t>one.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89">
                <a:tc>
                  <a:txBody>
                    <a:bodyPr/>
                    <a:lstStyle/>
                    <a:p>
                      <a:pPr marL="31750">
                        <a:lnSpc>
                          <a:spcPts val="2565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Lucida Console"/>
                          <a:cs typeface="Lucida Console"/>
                        </a:rPr>
                        <a:t>z</a:t>
                      </a:r>
                      <a:r>
                        <a:rPr sz="2200" spc="-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200" spc="-5" dirty="0">
                          <a:latin typeface="Lucida Console"/>
                          <a:cs typeface="Lucida Console"/>
                        </a:rPr>
                        <a:t>=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565"/>
                        </a:lnSpc>
                        <a:spcBef>
                          <a:spcPts val="210"/>
                        </a:spcBef>
                      </a:pPr>
                      <a:r>
                        <a:rPr sz="2200" dirty="0">
                          <a:latin typeface="Lucida Console"/>
                          <a:cs typeface="Lucida Console"/>
                        </a:rPr>
                        <a:t>3.45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03580" y="2540403"/>
            <a:ext cx="4906645" cy="82994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solidFill>
                  <a:srgbClr val="FF6600"/>
                </a:solidFill>
                <a:latin typeface="Lucida Console"/>
                <a:cs typeface="Lucida Console"/>
              </a:rPr>
              <a:t>if</a:t>
            </a:r>
            <a:r>
              <a:rPr sz="2200" spc="-10" dirty="0">
                <a:solidFill>
                  <a:srgbClr val="FF66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z</a:t>
            </a:r>
            <a:r>
              <a:rPr sz="2200" spc="-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==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3.45</a:t>
            </a:r>
            <a:r>
              <a:rPr sz="2200" spc="-15" dirty="0">
                <a:latin typeface="Lucida Console"/>
                <a:cs typeface="Lucida Console"/>
              </a:rPr>
              <a:t> </a:t>
            </a:r>
            <a:r>
              <a:rPr sz="2200" dirty="0">
                <a:solidFill>
                  <a:srgbClr val="FF6600"/>
                </a:solidFill>
                <a:latin typeface="Lucida Console"/>
                <a:cs typeface="Lucida Console"/>
              </a:rPr>
              <a:t>or</a:t>
            </a:r>
            <a:r>
              <a:rPr sz="2200" spc="-10" dirty="0">
                <a:solidFill>
                  <a:srgbClr val="FF66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y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10" dirty="0">
                <a:latin typeface="Lucida Console"/>
                <a:cs typeface="Lucida Console"/>
              </a:rPr>
              <a:t>== </a:t>
            </a:r>
            <a:r>
              <a:rPr sz="2200" spc="-5" dirty="0">
                <a:solidFill>
                  <a:srgbClr val="33CC33"/>
                </a:solidFill>
                <a:latin typeface="Lucida Console"/>
                <a:cs typeface="Lucida Console"/>
              </a:rPr>
              <a:t>“Hello”</a:t>
            </a:r>
            <a:r>
              <a:rPr sz="2200" spc="-5" dirty="0">
                <a:latin typeface="Lucida Console"/>
                <a:cs typeface="Lucida Console"/>
              </a:rPr>
              <a:t>:</a:t>
            </a:r>
            <a:endParaRPr sz="2200">
              <a:latin typeface="Lucida Console"/>
              <a:cs typeface="Lucida Console"/>
            </a:endParaRPr>
          </a:p>
          <a:p>
            <a:pPr marL="68453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Lucida Console"/>
                <a:cs typeface="Lucida Console"/>
              </a:rPr>
              <a:t>x</a:t>
            </a:r>
            <a:r>
              <a:rPr sz="2200" spc="-2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-1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x</a:t>
            </a:r>
            <a:r>
              <a:rPr sz="2200" spc="-1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+</a:t>
            </a:r>
            <a:r>
              <a:rPr sz="2200" spc="-2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1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580" y="3344951"/>
            <a:ext cx="3391535" cy="12325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latin typeface="Lucida Console"/>
                <a:cs typeface="Lucida Console"/>
              </a:rPr>
              <a:t>y</a:t>
            </a:r>
            <a:r>
              <a:rPr sz="2200" spc="-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-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y</a:t>
            </a:r>
            <a:r>
              <a:rPr sz="2200" spc="-2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+</a:t>
            </a:r>
            <a:r>
              <a:rPr sz="2200" spc="-10" dirty="0"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33CC33"/>
                </a:solidFill>
                <a:latin typeface="Lucida Console"/>
                <a:cs typeface="Lucida Console"/>
              </a:rPr>
              <a:t>“</a:t>
            </a:r>
            <a:r>
              <a:rPr sz="2200" spc="-15" dirty="0">
                <a:solidFill>
                  <a:srgbClr val="33CC33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33CC33"/>
                </a:solidFill>
                <a:latin typeface="Lucida Console"/>
                <a:cs typeface="Lucida Console"/>
              </a:rPr>
              <a:t>World”</a:t>
            </a: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FF6600"/>
                </a:solidFill>
                <a:latin typeface="Lucida Console"/>
                <a:cs typeface="Lucida Console"/>
              </a:rPr>
              <a:t>print</a:t>
            </a:r>
            <a:r>
              <a:rPr sz="2200" spc="-90" dirty="0">
                <a:solidFill>
                  <a:srgbClr val="FF66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x</a:t>
            </a: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FF6600"/>
                </a:solidFill>
                <a:latin typeface="Lucida Console"/>
                <a:cs typeface="Lucida Console"/>
              </a:rPr>
              <a:t>print</a:t>
            </a:r>
            <a:r>
              <a:rPr sz="2200" spc="-90" dirty="0">
                <a:solidFill>
                  <a:srgbClr val="FF66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y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5428" y="3412616"/>
            <a:ext cx="2719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3300"/>
                </a:solidFill>
                <a:latin typeface="Lucida Console"/>
                <a:cs typeface="Lucida Console"/>
              </a:rPr>
              <a:t>#</a:t>
            </a:r>
            <a:r>
              <a:rPr sz="2200" spc="-30" dirty="0">
                <a:solidFill>
                  <a:srgbClr val="FF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FF3300"/>
                </a:solidFill>
                <a:latin typeface="Lucida Console"/>
                <a:cs typeface="Lucida Console"/>
              </a:rPr>
              <a:t>String</a:t>
            </a:r>
            <a:r>
              <a:rPr sz="2200" spc="-25" dirty="0">
                <a:solidFill>
                  <a:srgbClr val="FF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FF3300"/>
                </a:solidFill>
                <a:latin typeface="Lucida Console"/>
                <a:cs typeface="Lucida Console"/>
              </a:rPr>
              <a:t>concat.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A0F9B6C-781E-E46C-8C3A-AE2D1427AFE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1" y="0"/>
            <a:ext cx="9124315" cy="1008380"/>
            <a:chOff x="19811" y="0"/>
            <a:chExt cx="9124315" cy="1008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55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46291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5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27292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11" y="0"/>
              <a:ext cx="6465570" cy="100812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1185" y="116535"/>
            <a:ext cx="5892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Enough</a:t>
            </a:r>
            <a:r>
              <a:rPr sz="3600" spc="-30" dirty="0"/>
              <a:t> </a:t>
            </a:r>
            <a:r>
              <a:rPr sz="3600" dirty="0"/>
              <a:t>to</a:t>
            </a:r>
            <a:r>
              <a:rPr sz="3600" spc="-20" dirty="0"/>
              <a:t> </a:t>
            </a:r>
            <a:r>
              <a:rPr sz="3600" dirty="0"/>
              <a:t>Understand</a:t>
            </a:r>
            <a:r>
              <a:rPr sz="3600" spc="-15" dirty="0"/>
              <a:t> </a:t>
            </a:r>
            <a:r>
              <a:rPr sz="3600" spc="-5" dirty="0"/>
              <a:t>the</a:t>
            </a:r>
            <a:r>
              <a:rPr sz="3600" spc="-20" dirty="0"/>
              <a:t> </a:t>
            </a:r>
            <a:r>
              <a:rPr sz="3600" dirty="0"/>
              <a:t>Code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535940" y="6448280"/>
            <a:ext cx="14351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Python</a:t>
            </a:r>
            <a:r>
              <a:rPr sz="12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1304197"/>
            <a:ext cx="7227570" cy="48939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Indentation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matters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meaning</a:t>
            </a:r>
            <a:endParaRPr sz="2800">
              <a:latin typeface="Times New Roman"/>
              <a:cs typeface="Times New Roman"/>
            </a:endParaRPr>
          </a:p>
          <a:p>
            <a:pPr marL="469900" lvl="1" indent="-221615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Block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indicated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indentation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assignment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creates it</a:t>
            </a:r>
            <a:endParaRPr sz="2800">
              <a:latin typeface="Times New Roman"/>
              <a:cs typeface="Times New Roman"/>
            </a:endParaRPr>
          </a:p>
          <a:p>
            <a:pPr marL="469900" lvl="1" indent="-221615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470534" algn="l"/>
              </a:tabLst>
            </a:pPr>
            <a:r>
              <a:rPr sz="2400" spc="-35" dirty="0">
                <a:latin typeface="Times New Roman"/>
                <a:cs typeface="Times New Roman"/>
              </a:rPr>
              <a:t>Variable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don’t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declared.</a:t>
            </a:r>
            <a:endParaRPr sz="2400">
              <a:latin typeface="Times New Roman"/>
              <a:cs typeface="Times New Roman"/>
            </a:endParaRPr>
          </a:p>
          <a:p>
            <a:pPr marL="469900" lvl="1" indent="-221615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own.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Assignment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=</a:t>
            </a:r>
            <a:r>
              <a:rPr sz="2800" i="1" spc="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comparison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==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sz="2800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-</a:t>
            </a:r>
            <a:r>
              <a:rPr sz="2800" i="1" spc="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*</a:t>
            </a:r>
            <a:r>
              <a:rPr sz="2800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/</a:t>
            </a:r>
            <a:r>
              <a:rPr sz="2800" i="1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%</a:t>
            </a:r>
            <a:r>
              <a:rPr sz="2800" i="1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as expected</a:t>
            </a:r>
            <a:endParaRPr sz="2800">
              <a:latin typeface="Times New Roman"/>
              <a:cs typeface="Times New Roman"/>
            </a:endParaRPr>
          </a:p>
          <a:p>
            <a:pPr marL="469900" lvl="1" indent="-22161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Special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sz="2800" b="1" i="1" spc="-10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concatenation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3240"/>
              </a:lnSpc>
              <a:spcBef>
                <a:spcPts val="2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Logical operators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C0504D"/>
                </a:solidFill>
                <a:latin typeface="Courier New"/>
                <a:cs typeface="Courier New"/>
              </a:rPr>
              <a:t>and,</a:t>
            </a:r>
            <a:r>
              <a:rPr sz="2800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Courier New"/>
                <a:cs typeface="Courier New"/>
              </a:rPr>
              <a:t>or, </a:t>
            </a:r>
            <a:r>
              <a:rPr sz="2800" spc="-5" dirty="0">
                <a:solidFill>
                  <a:srgbClr val="C0504D"/>
                </a:solidFill>
                <a:latin typeface="Courier New"/>
                <a:cs typeface="Courier New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240"/>
              </a:lnSpc>
            </a:pPr>
            <a:r>
              <a:rPr sz="2800" i="1" dirty="0">
                <a:latin typeface="Times New Roman"/>
                <a:cs typeface="Times New Roman"/>
              </a:rPr>
              <a:t>not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symbols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printing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command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504D"/>
                </a:solidFill>
                <a:latin typeface="Courier New"/>
                <a:cs typeface="Courier New"/>
              </a:rPr>
              <a:t>print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26219F5-0F64-49F8-E040-2FD44F58CA3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46291" y="0"/>
            <a:ext cx="2997835" cy="876300"/>
            <a:chOff x="6146291" y="0"/>
            <a:chExt cx="2997835" cy="876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46291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27291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34589" y="148539"/>
            <a:ext cx="1609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Summery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217675" y="1828800"/>
            <a:ext cx="6097905" cy="4178300"/>
            <a:chOff x="1217675" y="1828800"/>
            <a:chExt cx="6097905" cy="41783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675" y="1967484"/>
              <a:ext cx="5944362" cy="40393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71599" y="1828800"/>
              <a:ext cx="5943600" cy="4038600"/>
            </a:xfrm>
            <a:custGeom>
              <a:avLst/>
              <a:gdLst/>
              <a:ahLst/>
              <a:cxnLst/>
              <a:rect l="l" t="t" r="r" b="b"/>
              <a:pathLst>
                <a:path w="5943600" h="4038600">
                  <a:moveTo>
                    <a:pt x="5562961" y="3569843"/>
                  </a:moveTo>
                  <a:lnTo>
                    <a:pt x="5003546" y="3569843"/>
                  </a:lnTo>
                  <a:lnTo>
                    <a:pt x="5357622" y="4038600"/>
                  </a:lnTo>
                  <a:lnTo>
                    <a:pt x="5361940" y="4038600"/>
                  </a:lnTo>
                  <a:lnTo>
                    <a:pt x="5562961" y="3569843"/>
                  </a:lnTo>
                  <a:close/>
                </a:path>
                <a:path w="5943600" h="4038600">
                  <a:moveTo>
                    <a:pt x="2621915" y="0"/>
                  </a:moveTo>
                  <a:lnTo>
                    <a:pt x="2301621" y="69341"/>
                  </a:lnTo>
                  <a:lnTo>
                    <a:pt x="2006473" y="147065"/>
                  </a:lnTo>
                  <a:lnTo>
                    <a:pt x="1732533" y="233045"/>
                  </a:lnTo>
                  <a:lnTo>
                    <a:pt x="1483741" y="321817"/>
                  </a:lnTo>
                  <a:lnTo>
                    <a:pt x="1251966" y="416051"/>
                  </a:lnTo>
                  <a:lnTo>
                    <a:pt x="1041145" y="515874"/>
                  </a:lnTo>
                  <a:lnTo>
                    <a:pt x="855726" y="618489"/>
                  </a:lnTo>
                  <a:lnTo>
                    <a:pt x="682879" y="726694"/>
                  </a:lnTo>
                  <a:lnTo>
                    <a:pt x="535305" y="837691"/>
                  </a:lnTo>
                  <a:lnTo>
                    <a:pt x="404622" y="951357"/>
                  </a:lnTo>
                  <a:lnTo>
                    <a:pt x="295020" y="1070610"/>
                  </a:lnTo>
                  <a:lnTo>
                    <a:pt x="202311" y="1187196"/>
                  </a:lnTo>
                  <a:lnTo>
                    <a:pt x="126491" y="1309242"/>
                  </a:lnTo>
                  <a:lnTo>
                    <a:pt x="67437" y="1431289"/>
                  </a:lnTo>
                  <a:lnTo>
                    <a:pt x="29463" y="1556130"/>
                  </a:lnTo>
                  <a:lnTo>
                    <a:pt x="4190" y="1678177"/>
                  </a:lnTo>
                  <a:lnTo>
                    <a:pt x="0" y="1802892"/>
                  </a:lnTo>
                  <a:lnTo>
                    <a:pt x="8381" y="1924939"/>
                  </a:lnTo>
                  <a:lnTo>
                    <a:pt x="37972" y="2046986"/>
                  </a:lnTo>
                  <a:lnTo>
                    <a:pt x="75818" y="2169033"/>
                  </a:lnTo>
                  <a:lnTo>
                    <a:pt x="134874" y="2288413"/>
                  </a:lnTo>
                  <a:lnTo>
                    <a:pt x="202311" y="2407666"/>
                  </a:lnTo>
                  <a:lnTo>
                    <a:pt x="290830" y="2521331"/>
                  </a:lnTo>
                  <a:lnTo>
                    <a:pt x="387857" y="2635123"/>
                  </a:lnTo>
                  <a:lnTo>
                    <a:pt x="501650" y="2743200"/>
                  </a:lnTo>
                  <a:lnTo>
                    <a:pt x="628142" y="2848610"/>
                  </a:lnTo>
                  <a:lnTo>
                    <a:pt x="767207" y="2948559"/>
                  </a:lnTo>
                  <a:lnTo>
                    <a:pt x="914781" y="3045587"/>
                  </a:lnTo>
                  <a:lnTo>
                    <a:pt x="1079119" y="3137154"/>
                  </a:lnTo>
                  <a:lnTo>
                    <a:pt x="1256157" y="3223133"/>
                  </a:lnTo>
                  <a:lnTo>
                    <a:pt x="1441577" y="3303524"/>
                  </a:lnTo>
                  <a:lnTo>
                    <a:pt x="1635506" y="3378454"/>
                  </a:lnTo>
                  <a:lnTo>
                    <a:pt x="1842135" y="3445002"/>
                  </a:lnTo>
                  <a:lnTo>
                    <a:pt x="2061337" y="3503295"/>
                  </a:lnTo>
                  <a:lnTo>
                    <a:pt x="2288921" y="3556000"/>
                  </a:lnTo>
                  <a:lnTo>
                    <a:pt x="2525014" y="3600323"/>
                  </a:lnTo>
                  <a:lnTo>
                    <a:pt x="2769489" y="3636391"/>
                  </a:lnTo>
                  <a:lnTo>
                    <a:pt x="3022346" y="3664204"/>
                  </a:lnTo>
                  <a:lnTo>
                    <a:pt x="3283712" y="3680841"/>
                  </a:lnTo>
                  <a:lnTo>
                    <a:pt x="3553460" y="3689096"/>
                  </a:lnTo>
                  <a:lnTo>
                    <a:pt x="3831716" y="3686302"/>
                  </a:lnTo>
                  <a:lnTo>
                    <a:pt x="4114165" y="3675253"/>
                  </a:lnTo>
                  <a:lnTo>
                    <a:pt x="4404995" y="3650234"/>
                  </a:lnTo>
                  <a:lnTo>
                    <a:pt x="4700143" y="3616960"/>
                  </a:lnTo>
                  <a:lnTo>
                    <a:pt x="5003546" y="3569843"/>
                  </a:lnTo>
                  <a:lnTo>
                    <a:pt x="5562961" y="3569843"/>
                  </a:lnTo>
                  <a:lnTo>
                    <a:pt x="5941203" y="2687828"/>
                  </a:lnTo>
                  <a:lnTo>
                    <a:pt x="3587241" y="2687828"/>
                  </a:lnTo>
                  <a:lnTo>
                    <a:pt x="3406013" y="2682240"/>
                  </a:lnTo>
                  <a:lnTo>
                    <a:pt x="3220466" y="2671191"/>
                  </a:lnTo>
                  <a:lnTo>
                    <a:pt x="3039237" y="2651760"/>
                  </a:lnTo>
                  <a:lnTo>
                    <a:pt x="2858008" y="2626741"/>
                  </a:lnTo>
                  <a:lnTo>
                    <a:pt x="2680970" y="2596261"/>
                  </a:lnTo>
                  <a:lnTo>
                    <a:pt x="2503932" y="2557399"/>
                  </a:lnTo>
                  <a:lnTo>
                    <a:pt x="2335276" y="2513076"/>
                  </a:lnTo>
                  <a:lnTo>
                    <a:pt x="2166620" y="2463165"/>
                  </a:lnTo>
                  <a:lnTo>
                    <a:pt x="2006473" y="2407666"/>
                  </a:lnTo>
                  <a:lnTo>
                    <a:pt x="1854708" y="2346579"/>
                  </a:lnTo>
                  <a:lnTo>
                    <a:pt x="1707261" y="2282825"/>
                  </a:lnTo>
                  <a:lnTo>
                    <a:pt x="1568069" y="2213483"/>
                  </a:lnTo>
                  <a:lnTo>
                    <a:pt x="1441577" y="2138553"/>
                  </a:lnTo>
                  <a:lnTo>
                    <a:pt x="1323594" y="2060956"/>
                  </a:lnTo>
                  <a:lnTo>
                    <a:pt x="1218183" y="1980438"/>
                  </a:lnTo>
                  <a:lnTo>
                    <a:pt x="1121283" y="1894458"/>
                  </a:lnTo>
                  <a:lnTo>
                    <a:pt x="1041145" y="1808480"/>
                  </a:lnTo>
                  <a:lnTo>
                    <a:pt x="973708" y="1716913"/>
                  </a:lnTo>
                  <a:lnTo>
                    <a:pt x="923163" y="1622678"/>
                  </a:lnTo>
                  <a:lnTo>
                    <a:pt x="885189" y="1528317"/>
                  </a:lnTo>
                  <a:lnTo>
                    <a:pt x="864107" y="1431289"/>
                  </a:lnTo>
                  <a:lnTo>
                    <a:pt x="864107" y="1331467"/>
                  </a:lnTo>
                  <a:lnTo>
                    <a:pt x="876807" y="1231519"/>
                  </a:lnTo>
                  <a:lnTo>
                    <a:pt x="914781" y="1131697"/>
                  </a:lnTo>
                  <a:lnTo>
                    <a:pt x="969518" y="1029080"/>
                  </a:lnTo>
                  <a:lnTo>
                    <a:pt x="1045337" y="926464"/>
                  </a:lnTo>
                  <a:lnTo>
                    <a:pt x="1146556" y="821054"/>
                  </a:lnTo>
                  <a:lnTo>
                    <a:pt x="1268857" y="718438"/>
                  </a:lnTo>
                  <a:lnTo>
                    <a:pt x="1412113" y="615823"/>
                  </a:lnTo>
                  <a:lnTo>
                    <a:pt x="1584960" y="513207"/>
                  </a:lnTo>
                  <a:lnTo>
                    <a:pt x="1778889" y="413258"/>
                  </a:lnTo>
                  <a:lnTo>
                    <a:pt x="2002282" y="313436"/>
                  </a:lnTo>
                  <a:lnTo>
                    <a:pt x="2255139" y="213613"/>
                  </a:lnTo>
                  <a:lnTo>
                    <a:pt x="2533396" y="116459"/>
                  </a:lnTo>
                  <a:lnTo>
                    <a:pt x="2841116" y="22225"/>
                  </a:lnTo>
                  <a:lnTo>
                    <a:pt x="2621915" y="0"/>
                  </a:lnTo>
                  <a:close/>
                </a:path>
                <a:path w="5943600" h="4038600">
                  <a:moveTo>
                    <a:pt x="3937127" y="2152396"/>
                  </a:moveTo>
                  <a:lnTo>
                    <a:pt x="4291203" y="2626741"/>
                  </a:lnTo>
                  <a:lnTo>
                    <a:pt x="4122547" y="2654554"/>
                  </a:lnTo>
                  <a:lnTo>
                    <a:pt x="3945509" y="2673858"/>
                  </a:lnTo>
                  <a:lnTo>
                    <a:pt x="3768471" y="2685034"/>
                  </a:lnTo>
                  <a:lnTo>
                    <a:pt x="3587241" y="2687828"/>
                  </a:lnTo>
                  <a:lnTo>
                    <a:pt x="5941203" y="2687828"/>
                  </a:lnTo>
                  <a:lnTo>
                    <a:pt x="5943600" y="2682240"/>
                  </a:lnTo>
                  <a:lnTo>
                    <a:pt x="3937127" y="21523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3450" y="4774963"/>
              <a:ext cx="1414145" cy="718185"/>
            </a:xfrm>
            <a:custGeom>
              <a:avLst/>
              <a:gdLst/>
              <a:ahLst/>
              <a:cxnLst/>
              <a:rect l="l" t="t" r="r" b="b"/>
              <a:pathLst>
                <a:path w="1414145" h="718185">
                  <a:moveTo>
                    <a:pt x="945340" y="0"/>
                  </a:moveTo>
                  <a:lnTo>
                    <a:pt x="886912" y="988"/>
                  </a:lnTo>
                  <a:lnTo>
                    <a:pt x="826609" y="4720"/>
                  </a:lnTo>
                  <a:lnTo>
                    <a:pt x="764703" y="11259"/>
                  </a:lnTo>
                  <a:lnTo>
                    <a:pt x="701469" y="20665"/>
                  </a:lnTo>
                  <a:lnTo>
                    <a:pt x="637178" y="33002"/>
                  </a:lnTo>
                  <a:lnTo>
                    <a:pt x="573438" y="48002"/>
                  </a:lnTo>
                  <a:lnTo>
                    <a:pt x="511863" y="65247"/>
                  </a:lnTo>
                  <a:lnTo>
                    <a:pt x="452678" y="84569"/>
                  </a:lnTo>
                  <a:lnTo>
                    <a:pt x="396106" y="105799"/>
                  </a:lnTo>
                  <a:lnTo>
                    <a:pt x="342369" y="128770"/>
                  </a:lnTo>
                  <a:lnTo>
                    <a:pt x="291691" y="153313"/>
                  </a:lnTo>
                  <a:lnTo>
                    <a:pt x="244296" y="179260"/>
                  </a:lnTo>
                  <a:lnTo>
                    <a:pt x="200406" y="206443"/>
                  </a:lnTo>
                  <a:lnTo>
                    <a:pt x="160245" y="234694"/>
                  </a:lnTo>
                  <a:lnTo>
                    <a:pt x="124037" y="263844"/>
                  </a:lnTo>
                  <a:lnTo>
                    <a:pt x="92004" y="293726"/>
                  </a:lnTo>
                  <a:lnTo>
                    <a:pt x="64370" y="324170"/>
                  </a:lnTo>
                  <a:lnTo>
                    <a:pt x="41359" y="355010"/>
                  </a:lnTo>
                  <a:lnTo>
                    <a:pt x="10095" y="417203"/>
                  </a:lnTo>
                  <a:lnTo>
                    <a:pt x="0" y="478959"/>
                  </a:lnTo>
                  <a:lnTo>
                    <a:pt x="3448" y="509252"/>
                  </a:lnTo>
                  <a:lnTo>
                    <a:pt x="27304" y="565440"/>
                  </a:lnTo>
                  <a:lnTo>
                    <a:pt x="71760" y="613617"/>
                  </a:lnTo>
                  <a:lnTo>
                    <a:pt x="134634" y="653289"/>
                  </a:lnTo>
                  <a:lnTo>
                    <a:pt x="172296" y="669780"/>
                  </a:lnTo>
                  <a:lnTo>
                    <a:pt x="213743" y="683961"/>
                  </a:lnTo>
                  <a:lnTo>
                    <a:pt x="258702" y="695767"/>
                  </a:lnTo>
                  <a:lnTo>
                    <a:pt x="306901" y="705138"/>
                  </a:lnTo>
                  <a:lnTo>
                    <a:pt x="358067" y="712012"/>
                  </a:lnTo>
                  <a:lnTo>
                    <a:pt x="411927" y="716328"/>
                  </a:lnTo>
                  <a:lnTo>
                    <a:pt x="468208" y="718022"/>
                  </a:lnTo>
                  <a:lnTo>
                    <a:pt x="526636" y="717034"/>
                  </a:lnTo>
                  <a:lnTo>
                    <a:pt x="586940" y="713301"/>
                  </a:lnTo>
                  <a:lnTo>
                    <a:pt x="648845" y="706763"/>
                  </a:lnTo>
                  <a:lnTo>
                    <a:pt x="712079" y="697356"/>
                  </a:lnTo>
                  <a:lnTo>
                    <a:pt x="776370" y="685020"/>
                  </a:lnTo>
                  <a:lnTo>
                    <a:pt x="840110" y="670019"/>
                  </a:lnTo>
                  <a:lnTo>
                    <a:pt x="901685" y="652774"/>
                  </a:lnTo>
                  <a:lnTo>
                    <a:pt x="960870" y="633452"/>
                  </a:lnTo>
                  <a:lnTo>
                    <a:pt x="1017443" y="612222"/>
                  </a:lnTo>
                  <a:lnTo>
                    <a:pt x="1071179" y="589251"/>
                  </a:lnTo>
                  <a:lnTo>
                    <a:pt x="1121857" y="564708"/>
                  </a:lnTo>
                  <a:lnTo>
                    <a:pt x="1169252" y="538761"/>
                  </a:lnTo>
                  <a:lnTo>
                    <a:pt x="1213142" y="511579"/>
                  </a:lnTo>
                  <a:lnTo>
                    <a:pt x="1253303" y="483328"/>
                  </a:lnTo>
                  <a:lnTo>
                    <a:pt x="1289511" y="454178"/>
                  </a:lnTo>
                  <a:lnTo>
                    <a:pt x="1321544" y="424296"/>
                  </a:lnTo>
                  <a:lnTo>
                    <a:pt x="1349178" y="393851"/>
                  </a:lnTo>
                  <a:lnTo>
                    <a:pt x="1372189" y="363011"/>
                  </a:lnTo>
                  <a:lnTo>
                    <a:pt x="1403453" y="300818"/>
                  </a:lnTo>
                  <a:lnTo>
                    <a:pt x="1413549" y="239063"/>
                  </a:lnTo>
                  <a:lnTo>
                    <a:pt x="1410100" y="208770"/>
                  </a:lnTo>
                  <a:lnTo>
                    <a:pt x="1386245" y="152582"/>
                  </a:lnTo>
                  <a:lnTo>
                    <a:pt x="1341788" y="104405"/>
                  </a:lnTo>
                  <a:lnTo>
                    <a:pt x="1278914" y="64733"/>
                  </a:lnTo>
                  <a:lnTo>
                    <a:pt x="1241252" y="48241"/>
                  </a:lnTo>
                  <a:lnTo>
                    <a:pt x="1199805" y="34061"/>
                  </a:lnTo>
                  <a:lnTo>
                    <a:pt x="1154846" y="22254"/>
                  </a:lnTo>
                  <a:lnTo>
                    <a:pt x="1106647" y="12883"/>
                  </a:lnTo>
                  <a:lnTo>
                    <a:pt x="1055481" y="6009"/>
                  </a:lnTo>
                  <a:lnTo>
                    <a:pt x="1001621" y="1694"/>
                  </a:lnTo>
                  <a:lnTo>
                    <a:pt x="945340" y="0"/>
                  </a:lnTo>
                  <a:close/>
                </a:path>
              </a:pathLst>
            </a:custGeom>
            <a:solidFill>
              <a:srgbClr val="0E204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3581400"/>
              <a:ext cx="1705355" cy="17068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0543" y="3607307"/>
              <a:ext cx="1584959" cy="15560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88073" y="4172915"/>
              <a:ext cx="1113790" cy="645795"/>
            </a:xfrm>
            <a:custGeom>
              <a:avLst/>
              <a:gdLst/>
              <a:ahLst/>
              <a:cxnLst/>
              <a:rect l="l" t="t" r="r" b="b"/>
              <a:pathLst>
                <a:path w="1113789" h="645795">
                  <a:moveTo>
                    <a:pt x="722914" y="0"/>
                  </a:moveTo>
                  <a:lnTo>
                    <a:pt x="666770" y="943"/>
                  </a:lnTo>
                  <a:lnTo>
                    <a:pt x="608760" y="5472"/>
                  </a:lnTo>
                  <a:lnTo>
                    <a:pt x="549262" y="13691"/>
                  </a:lnTo>
                  <a:lnTo>
                    <a:pt x="488655" y="25704"/>
                  </a:lnTo>
                  <a:lnTo>
                    <a:pt x="428869" y="41227"/>
                  </a:lnTo>
                  <a:lnTo>
                    <a:pt x="371728" y="59687"/>
                  </a:lnTo>
                  <a:lnTo>
                    <a:pt x="317529" y="80823"/>
                  </a:lnTo>
                  <a:lnTo>
                    <a:pt x="266567" y="104378"/>
                  </a:lnTo>
                  <a:lnTo>
                    <a:pt x="219137" y="130093"/>
                  </a:lnTo>
                  <a:lnTo>
                    <a:pt x="175536" y="157711"/>
                  </a:lnTo>
                  <a:lnTo>
                    <a:pt x="136058" y="186972"/>
                  </a:lnTo>
                  <a:lnTo>
                    <a:pt x="100999" y="217619"/>
                  </a:lnTo>
                  <a:lnTo>
                    <a:pt x="70655" y="249393"/>
                  </a:lnTo>
                  <a:lnTo>
                    <a:pt x="45322" y="282037"/>
                  </a:lnTo>
                  <a:lnTo>
                    <a:pt x="25293" y="315291"/>
                  </a:lnTo>
                  <a:lnTo>
                    <a:pt x="2337" y="382598"/>
                  </a:lnTo>
                  <a:lnTo>
                    <a:pt x="0" y="416135"/>
                  </a:lnTo>
                  <a:lnTo>
                    <a:pt x="4150" y="449249"/>
                  </a:lnTo>
                  <a:lnTo>
                    <a:pt x="31491" y="510070"/>
                  </a:lnTo>
                  <a:lnTo>
                    <a:pt x="81423" y="560711"/>
                  </a:lnTo>
                  <a:lnTo>
                    <a:pt x="113916" y="581954"/>
                  </a:lnTo>
                  <a:lnTo>
                    <a:pt x="150921" y="600340"/>
                  </a:lnTo>
                  <a:lnTo>
                    <a:pt x="192062" y="615765"/>
                  </a:lnTo>
                  <a:lnTo>
                    <a:pt x="236960" y="628124"/>
                  </a:lnTo>
                  <a:lnTo>
                    <a:pt x="285237" y="637313"/>
                  </a:lnTo>
                  <a:lnTo>
                    <a:pt x="336514" y="643229"/>
                  </a:lnTo>
                  <a:lnTo>
                    <a:pt x="390413" y="645768"/>
                  </a:lnTo>
                  <a:lnTo>
                    <a:pt x="446557" y="644825"/>
                  </a:lnTo>
                  <a:lnTo>
                    <a:pt x="504567" y="640296"/>
                  </a:lnTo>
                  <a:lnTo>
                    <a:pt x="564065" y="632077"/>
                  </a:lnTo>
                  <a:lnTo>
                    <a:pt x="624672" y="620064"/>
                  </a:lnTo>
                  <a:lnTo>
                    <a:pt x="684458" y="604540"/>
                  </a:lnTo>
                  <a:lnTo>
                    <a:pt x="741599" y="586081"/>
                  </a:lnTo>
                  <a:lnTo>
                    <a:pt x="795798" y="564945"/>
                  </a:lnTo>
                  <a:lnTo>
                    <a:pt x="846760" y="541390"/>
                  </a:lnTo>
                  <a:lnTo>
                    <a:pt x="894190" y="515674"/>
                  </a:lnTo>
                  <a:lnTo>
                    <a:pt x="937791" y="488057"/>
                  </a:lnTo>
                  <a:lnTo>
                    <a:pt x="977269" y="458795"/>
                  </a:lnTo>
                  <a:lnTo>
                    <a:pt x="1012328" y="428148"/>
                  </a:lnTo>
                  <a:lnTo>
                    <a:pt x="1042672" y="396374"/>
                  </a:lnTo>
                  <a:lnTo>
                    <a:pt x="1068005" y="363731"/>
                  </a:lnTo>
                  <a:lnTo>
                    <a:pt x="1088034" y="330477"/>
                  </a:lnTo>
                  <a:lnTo>
                    <a:pt x="1110990" y="263169"/>
                  </a:lnTo>
                  <a:lnTo>
                    <a:pt x="1113328" y="229633"/>
                  </a:lnTo>
                  <a:lnTo>
                    <a:pt x="1109177" y="196519"/>
                  </a:lnTo>
                  <a:lnTo>
                    <a:pt x="1081836" y="135697"/>
                  </a:lnTo>
                  <a:lnTo>
                    <a:pt x="1031904" y="85056"/>
                  </a:lnTo>
                  <a:lnTo>
                    <a:pt x="999411" y="63813"/>
                  </a:lnTo>
                  <a:lnTo>
                    <a:pt x="962406" y="45427"/>
                  </a:lnTo>
                  <a:lnTo>
                    <a:pt x="921265" y="30003"/>
                  </a:lnTo>
                  <a:lnTo>
                    <a:pt x="876367" y="17644"/>
                  </a:lnTo>
                  <a:lnTo>
                    <a:pt x="828090" y="8454"/>
                  </a:lnTo>
                  <a:lnTo>
                    <a:pt x="776813" y="2538"/>
                  </a:lnTo>
                  <a:lnTo>
                    <a:pt x="722914" y="0"/>
                  </a:lnTo>
                  <a:close/>
                </a:path>
              </a:pathLst>
            </a:custGeom>
            <a:solidFill>
              <a:srgbClr val="0E204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3831" y="3200400"/>
              <a:ext cx="1376172" cy="14417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7463" y="3258311"/>
              <a:ext cx="1135380" cy="10668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45411" y="3762883"/>
            <a:ext cx="3152775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Verdana"/>
                <a:cs typeface="Verdana"/>
              </a:rPr>
              <a:t>Expressions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8063A1"/>
                </a:solidFill>
                <a:latin typeface="Arial"/>
                <a:cs typeface="Arial"/>
              </a:rPr>
              <a:t>Variables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00200" y="1371600"/>
            <a:ext cx="2071370" cy="1597660"/>
            <a:chOff x="1600200" y="1371600"/>
            <a:chExt cx="2071370" cy="1597660"/>
          </a:xfrm>
        </p:grpSpPr>
        <p:sp>
          <p:nvSpPr>
            <p:cNvPr id="20" name="object 20"/>
            <p:cNvSpPr/>
            <p:nvPr/>
          </p:nvSpPr>
          <p:spPr>
            <a:xfrm>
              <a:off x="1600200" y="2435352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457200" y="0"/>
                  </a:moveTo>
                  <a:lnTo>
                    <a:pt x="399855" y="2077"/>
                  </a:lnTo>
                  <a:lnTo>
                    <a:pt x="344634" y="8143"/>
                  </a:lnTo>
                  <a:lnTo>
                    <a:pt x="291967" y="17948"/>
                  </a:lnTo>
                  <a:lnTo>
                    <a:pt x="242280" y="31243"/>
                  </a:lnTo>
                  <a:lnTo>
                    <a:pt x="196004" y="47776"/>
                  </a:lnTo>
                  <a:lnTo>
                    <a:pt x="153566" y="67300"/>
                  </a:lnTo>
                  <a:lnTo>
                    <a:pt x="115396" y="89563"/>
                  </a:lnTo>
                  <a:lnTo>
                    <a:pt x="81922" y="114317"/>
                  </a:lnTo>
                  <a:lnTo>
                    <a:pt x="53573" y="141311"/>
                  </a:lnTo>
                  <a:lnTo>
                    <a:pt x="13965" y="201023"/>
                  </a:lnTo>
                  <a:lnTo>
                    <a:pt x="0" y="266700"/>
                  </a:lnTo>
                  <a:lnTo>
                    <a:pt x="3562" y="300159"/>
                  </a:lnTo>
                  <a:lnTo>
                    <a:pt x="30778" y="363103"/>
                  </a:lnTo>
                  <a:lnTo>
                    <a:pt x="81922" y="419082"/>
                  </a:lnTo>
                  <a:lnTo>
                    <a:pt x="115396" y="443836"/>
                  </a:lnTo>
                  <a:lnTo>
                    <a:pt x="153566" y="466099"/>
                  </a:lnTo>
                  <a:lnTo>
                    <a:pt x="196004" y="485623"/>
                  </a:lnTo>
                  <a:lnTo>
                    <a:pt x="242280" y="502156"/>
                  </a:lnTo>
                  <a:lnTo>
                    <a:pt x="291967" y="515451"/>
                  </a:lnTo>
                  <a:lnTo>
                    <a:pt x="344634" y="525256"/>
                  </a:lnTo>
                  <a:lnTo>
                    <a:pt x="399855" y="531322"/>
                  </a:lnTo>
                  <a:lnTo>
                    <a:pt x="457200" y="533400"/>
                  </a:lnTo>
                  <a:lnTo>
                    <a:pt x="514544" y="531322"/>
                  </a:lnTo>
                  <a:lnTo>
                    <a:pt x="569765" y="525256"/>
                  </a:lnTo>
                  <a:lnTo>
                    <a:pt x="622432" y="515451"/>
                  </a:lnTo>
                  <a:lnTo>
                    <a:pt x="672119" y="502156"/>
                  </a:lnTo>
                  <a:lnTo>
                    <a:pt x="718395" y="485623"/>
                  </a:lnTo>
                  <a:lnTo>
                    <a:pt x="760833" y="466099"/>
                  </a:lnTo>
                  <a:lnTo>
                    <a:pt x="799003" y="443836"/>
                  </a:lnTo>
                  <a:lnTo>
                    <a:pt x="832477" y="419082"/>
                  </a:lnTo>
                  <a:lnTo>
                    <a:pt x="860826" y="392088"/>
                  </a:lnTo>
                  <a:lnTo>
                    <a:pt x="900434" y="332376"/>
                  </a:lnTo>
                  <a:lnTo>
                    <a:pt x="914400" y="266700"/>
                  </a:lnTo>
                  <a:lnTo>
                    <a:pt x="910837" y="233240"/>
                  </a:lnTo>
                  <a:lnTo>
                    <a:pt x="883621" y="170296"/>
                  </a:lnTo>
                  <a:lnTo>
                    <a:pt x="832477" y="114317"/>
                  </a:lnTo>
                  <a:lnTo>
                    <a:pt x="799003" y="89563"/>
                  </a:lnTo>
                  <a:lnTo>
                    <a:pt x="760833" y="67300"/>
                  </a:lnTo>
                  <a:lnTo>
                    <a:pt x="718395" y="47776"/>
                  </a:lnTo>
                  <a:lnTo>
                    <a:pt x="672119" y="31243"/>
                  </a:lnTo>
                  <a:lnTo>
                    <a:pt x="622432" y="17948"/>
                  </a:lnTo>
                  <a:lnTo>
                    <a:pt x="569765" y="8143"/>
                  </a:lnTo>
                  <a:lnTo>
                    <a:pt x="514544" y="207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E204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400" y="1828800"/>
              <a:ext cx="1024127" cy="102412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66644" y="19050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342900" y="0"/>
                  </a:moveTo>
                  <a:lnTo>
                    <a:pt x="273799" y="2322"/>
                  </a:lnTo>
                  <a:lnTo>
                    <a:pt x="209436" y="8983"/>
                  </a:lnTo>
                  <a:lnTo>
                    <a:pt x="151190" y="19522"/>
                  </a:lnTo>
                  <a:lnTo>
                    <a:pt x="100441" y="33480"/>
                  </a:lnTo>
                  <a:lnTo>
                    <a:pt x="58567" y="50396"/>
                  </a:lnTo>
                  <a:lnTo>
                    <a:pt x="6967" y="91266"/>
                  </a:lnTo>
                  <a:lnTo>
                    <a:pt x="0" y="114300"/>
                  </a:lnTo>
                  <a:lnTo>
                    <a:pt x="6967" y="137333"/>
                  </a:lnTo>
                  <a:lnTo>
                    <a:pt x="58567" y="178203"/>
                  </a:lnTo>
                  <a:lnTo>
                    <a:pt x="100441" y="195119"/>
                  </a:lnTo>
                  <a:lnTo>
                    <a:pt x="151190" y="209077"/>
                  </a:lnTo>
                  <a:lnTo>
                    <a:pt x="209436" y="219616"/>
                  </a:lnTo>
                  <a:lnTo>
                    <a:pt x="273799" y="226277"/>
                  </a:lnTo>
                  <a:lnTo>
                    <a:pt x="342900" y="228600"/>
                  </a:lnTo>
                  <a:lnTo>
                    <a:pt x="412000" y="226277"/>
                  </a:lnTo>
                  <a:lnTo>
                    <a:pt x="476363" y="219616"/>
                  </a:lnTo>
                  <a:lnTo>
                    <a:pt x="534609" y="209077"/>
                  </a:lnTo>
                  <a:lnTo>
                    <a:pt x="585358" y="195119"/>
                  </a:lnTo>
                  <a:lnTo>
                    <a:pt x="627232" y="178203"/>
                  </a:lnTo>
                  <a:lnTo>
                    <a:pt x="678832" y="137333"/>
                  </a:lnTo>
                  <a:lnTo>
                    <a:pt x="685800" y="114300"/>
                  </a:lnTo>
                  <a:lnTo>
                    <a:pt x="678832" y="91266"/>
                  </a:lnTo>
                  <a:lnTo>
                    <a:pt x="627232" y="50396"/>
                  </a:lnTo>
                  <a:lnTo>
                    <a:pt x="585358" y="33480"/>
                  </a:lnTo>
                  <a:lnTo>
                    <a:pt x="534609" y="19522"/>
                  </a:lnTo>
                  <a:lnTo>
                    <a:pt x="476363" y="8983"/>
                  </a:lnTo>
                  <a:lnTo>
                    <a:pt x="412000" y="232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E204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88563" y="1371600"/>
              <a:ext cx="682751" cy="6827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41903" y="1400555"/>
              <a:ext cx="563880" cy="50292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744726" y="1532001"/>
            <a:ext cx="2169160" cy="9131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17930" marR="5080" indent="-33655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latin typeface="Verdana"/>
                <a:cs typeface="Verdana"/>
              </a:rPr>
              <a:t>Data Types </a:t>
            </a:r>
            <a:r>
              <a:rPr sz="1200" b="1" spc="-40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and</a:t>
            </a:r>
            <a:r>
              <a:rPr sz="1200" b="1" spc="-9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Values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Operators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6448280"/>
            <a:ext cx="14351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Python</a:t>
            </a:r>
            <a:r>
              <a:rPr sz="12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40BEA086-FC84-B3E7-3776-65D68CD7DA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55891"/>
            <a:ext cx="8993886" cy="1013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146291" y="0"/>
            <a:ext cx="2997835" cy="876300"/>
            <a:chOff x="6146291" y="0"/>
            <a:chExt cx="2997835" cy="876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291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70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708" y="838200"/>
                  </a:lnTo>
                  <a:lnTo>
                    <a:pt x="29977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228600"/>
              <a:ext cx="2057400" cy="6355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291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2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211" y="685800"/>
                  </a:lnTo>
                  <a:lnTo>
                    <a:pt x="2077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01645" y="148539"/>
            <a:ext cx="1475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Contents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-762" y="1448053"/>
            <a:ext cx="6974840" cy="4824730"/>
            <a:chOff x="-762" y="1448053"/>
            <a:chExt cx="6974840" cy="482473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44" y="1448053"/>
              <a:ext cx="2349947" cy="482428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-762" y="1859279"/>
              <a:ext cx="1965325" cy="4032885"/>
            </a:xfrm>
            <a:custGeom>
              <a:avLst/>
              <a:gdLst/>
              <a:ahLst/>
              <a:cxnLst/>
              <a:rect l="l" t="t" r="r" b="b"/>
              <a:pathLst>
                <a:path w="1965325" h="4032885">
                  <a:moveTo>
                    <a:pt x="0" y="0"/>
                  </a:moveTo>
                  <a:lnTo>
                    <a:pt x="181" y="2005838"/>
                  </a:lnTo>
                  <a:lnTo>
                    <a:pt x="5640" y="2005965"/>
                  </a:lnTo>
                  <a:lnTo>
                    <a:pt x="10371" y="2010664"/>
                  </a:lnTo>
                  <a:lnTo>
                    <a:pt x="10189" y="2022094"/>
                  </a:lnTo>
                  <a:lnTo>
                    <a:pt x="5640" y="2026666"/>
                  </a:lnTo>
                  <a:lnTo>
                    <a:pt x="0" y="2026666"/>
                  </a:lnTo>
                  <a:lnTo>
                    <a:pt x="0" y="4032504"/>
                  </a:lnTo>
                  <a:lnTo>
                    <a:pt x="47750" y="4031920"/>
                  </a:lnTo>
                  <a:lnTo>
                    <a:pt x="95220" y="4030179"/>
                  </a:lnTo>
                  <a:lnTo>
                    <a:pt x="142398" y="4027293"/>
                  </a:lnTo>
                  <a:lnTo>
                    <a:pt x="189270" y="4023275"/>
                  </a:lnTo>
                  <a:lnTo>
                    <a:pt x="235824" y="4018139"/>
                  </a:lnTo>
                  <a:lnTo>
                    <a:pt x="282047" y="4011897"/>
                  </a:lnTo>
                  <a:lnTo>
                    <a:pt x="327926" y="4004564"/>
                  </a:lnTo>
                  <a:lnTo>
                    <a:pt x="373448" y="3996152"/>
                  </a:lnTo>
                  <a:lnTo>
                    <a:pt x="418601" y="3986674"/>
                  </a:lnTo>
                  <a:lnTo>
                    <a:pt x="463371" y="3976144"/>
                  </a:lnTo>
                  <a:lnTo>
                    <a:pt x="507745" y="3964574"/>
                  </a:lnTo>
                  <a:lnTo>
                    <a:pt x="551711" y="3951979"/>
                  </a:lnTo>
                  <a:lnTo>
                    <a:pt x="595256" y="3938371"/>
                  </a:lnTo>
                  <a:lnTo>
                    <a:pt x="638367" y="3923763"/>
                  </a:lnTo>
                  <a:lnTo>
                    <a:pt x="681031" y="3908168"/>
                  </a:lnTo>
                  <a:lnTo>
                    <a:pt x="723236" y="3891601"/>
                  </a:lnTo>
                  <a:lnTo>
                    <a:pt x="764967" y="3874073"/>
                  </a:lnTo>
                  <a:lnTo>
                    <a:pt x="806213" y="3855598"/>
                  </a:lnTo>
                  <a:lnTo>
                    <a:pt x="846961" y="3836190"/>
                  </a:lnTo>
                  <a:lnTo>
                    <a:pt x="887198" y="3815862"/>
                  </a:lnTo>
                  <a:lnTo>
                    <a:pt x="926910" y="3794626"/>
                  </a:lnTo>
                  <a:lnTo>
                    <a:pt x="966086" y="3772496"/>
                  </a:lnTo>
                  <a:lnTo>
                    <a:pt x="1004711" y="3749485"/>
                  </a:lnTo>
                  <a:lnTo>
                    <a:pt x="1042774" y="3725606"/>
                  </a:lnTo>
                  <a:lnTo>
                    <a:pt x="1080262" y="3700873"/>
                  </a:lnTo>
                  <a:lnTo>
                    <a:pt x="1117161" y="3675299"/>
                  </a:lnTo>
                  <a:lnTo>
                    <a:pt x="1153458" y="3648896"/>
                  </a:lnTo>
                  <a:lnTo>
                    <a:pt x="1189142" y="3621679"/>
                  </a:lnTo>
                  <a:lnTo>
                    <a:pt x="1224198" y="3593660"/>
                  </a:lnTo>
                  <a:lnTo>
                    <a:pt x="1258615" y="3564853"/>
                  </a:lnTo>
                  <a:lnTo>
                    <a:pt x="1292379" y="3535270"/>
                  </a:lnTo>
                  <a:lnTo>
                    <a:pt x="1325477" y="3504925"/>
                  </a:lnTo>
                  <a:lnTo>
                    <a:pt x="1357897" y="3473831"/>
                  </a:lnTo>
                  <a:lnTo>
                    <a:pt x="1389626" y="3442001"/>
                  </a:lnTo>
                  <a:lnTo>
                    <a:pt x="1420650" y="3409449"/>
                  </a:lnTo>
                  <a:lnTo>
                    <a:pt x="1450957" y="3376187"/>
                  </a:lnTo>
                  <a:lnTo>
                    <a:pt x="1480535" y="3342230"/>
                  </a:lnTo>
                  <a:lnTo>
                    <a:pt x="1509369" y="3307589"/>
                  </a:lnTo>
                  <a:lnTo>
                    <a:pt x="1537448" y="3272279"/>
                  </a:lnTo>
                  <a:lnTo>
                    <a:pt x="1564758" y="3236312"/>
                  </a:lnTo>
                  <a:lnTo>
                    <a:pt x="1591287" y="3199702"/>
                  </a:lnTo>
                  <a:lnTo>
                    <a:pt x="1617022" y="3162461"/>
                  </a:lnTo>
                  <a:lnTo>
                    <a:pt x="1641950" y="3124604"/>
                  </a:lnTo>
                  <a:lnTo>
                    <a:pt x="1666057" y="3086143"/>
                  </a:lnTo>
                  <a:lnTo>
                    <a:pt x="1689332" y="3047091"/>
                  </a:lnTo>
                  <a:lnTo>
                    <a:pt x="1711761" y="3007462"/>
                  </a:lnTo>
                  <a:lnTo>
                    <a:pt x="1733332" y="2967269"/>
                  </a:lnTo>
                  <a:lnTo>
                    <a:pt x="1754031" y="2926524"/>
                  </a:lnTo>
                  <a:lnTo>
                    <a:pt x="1773846" y="2885242"/>
                  </a:lnTo>
                  <a:lnTo>
                    <a:pt x="1792763" y="2843436"/>
                  </a:lnTo>
                  <a:lnTo>
                    <a:pt x="1810771" y="2801117"/>
                  </a:lnTo>
                  <a:lnTo>
                    <a:pt x="1827855" y="2758301"/>
                  </a:lnTo>
                  <a:lnTo>
                    <a:pt x="1844004" y="2715000"/>
                  </a:lnTo>
                  <a:lnTo>
                    <a:pt x="1859204" y="2671227"/>
                  </a:lnTo>
                  <a:lnTo>
                    <a:pt x="1873443" y="2626995"/>
                  </a:lnTo>
                  <a:lnTo>
                    <a:pt x="1886708" y="2582318"/>
                  </a:lnTo>
                  <a:lnTo>
                    <a:pt x="1898985" y="2537208"/>
                  </a:lnTo>
                  <a:lnTo>
                    <a:pt x="1910262" y="2491680"/>
                  </a:lnTo>
                  <a:lnTo>
                    <a:pt x="1920526" y="2445746"/>
                  </a:lnTo>
                  <a:lnTo>
                    <a:pt x="1929764" y="2399419"/>
                  </a:lnTo>
                  <a:lnTo>
                    <a:pt x="1937964" y="2352712"/>
                  </a:lnTo>
                  <a:lnTo>
                    <a:pt x="1945112" y="2305640"/>
                  </a:lnTo>
                  <a:lnTo>
                    <a:pt x="1951196" y="2258214"/>
                  </a:lnTo>
                  <a:lnTo>
                    <a:pt x="1956202" y="2210448"/>
                  </a:lnTo>
                  <a:lnTo>
                    <a:pt x="1960118" y="2162356"/>
                  </a:lnTo>
                  <a:lnTo>
                    <a:pt x="1962932" y="2113951"/>
                  </a:lnTo>
                  <a:lnTo>
                    <a:pt x="1964629" y="2065245"/>
                  </a:lnTo>
                  <a:lnTo>
                    <a:pt x="1965198" y="2016252"/>
                  </a:lnTo>
                  <a:lnTo>
                    <a:pt x="1964629" y="1967269"/>
                  </a:lnTo>
                  <a:lnTo>
                    <a:pt x="1962932" y="1918574"/>
                  </a:lnTo>
                  <a:lnTo>
                    <a:pt x="1960118" y="1870178"/>
                  </a:lnTo>
                  <a:lnTo>
                    <a:pt x="1956202" y="1822094"/>
                  </a:lnTo>
                  <a:lnTo>
                    <a:pt x="1951196" y="1774337"/>
                  </a:lnTo>
                  <a:lnTo>
                    <a:pt x="1945112" y="1726919"/>
                  </a:lnTo>
                  <a:lnTo>
                    <a:pt x="1937964" y="1679854"/>
                  </a:lnTo>
                  <a:lnTo>
                    <a:pt x="1929764" y="1633154"/>
                  </a:lnTo>
                  <a:lnTo>
                    <a:pt x="1920526" y="1586833"/>
                  </a:lnTo>
                  <a:lnTo>
                    <a:pt x="1910262" y="1540905"/>
                  </a:lnTo>
                  <a:lnTo>
                    <a:pt x="1898985" y="1495381"/>
                  </a:lnTo>
                  <a:lnTo>
                    <a:pt x="1886708" y="1450276"/>
                  </a:lnTo>
                  <a:lnTo>
                    <a:pt x="1873443" y="1405603"/>
                  </a:lnTo>
                  <a:lnTo>
                    <a:pt x="1859204" y="1361375"/>
                  </a:lnTo>
                  <a:lnTo>
                    <a:pt x="1844004" y="1317605"/>
                  </a:lnTo>
                  <a:lnTo>
                    <a:pt x="1827855" y="1274307"/>
                  </a:lnTo>
                  <a:lnTo>
                    <a:pt x="1810771" y="1231493"/>
                  </a:lnTo>
                  <a:lnTo>
                    <a:pt x="1792763" y="1189177"/>
                  </a:lnTo>
                  <a:lnTo>
                    <a:pt x="1773846" y="1147371"/>
                  </a:lnTo>
                  <a:lnTo>
                    <a:pt x="1754031" y="1106090"/>
                  </a:lnTo>
                  <a:lnTo>
                    <a:pt x="1733332" y="1065347"/>
                  </a:lnTo>
                  <a:lnTo>
                    <a:pt x="1711761" y="1025154"/>
                  </a:lnTo>
                  <a:lnTo>
                    <a:pt x="1689332" y="985525"/>
                  </a:lnTo>
                  <a:lnTo>
                    <a:pt x="1666057" y="946473"/>
                  </a:lnTo>
                  <a:lnTo>
                    <a:pt x="1641950" y="908011"/>
                  </a:lnTo>
                  <a:lnTo>
                    <a:pt x="1617022" y="870153"/>
                  </a:lnTo>
                  <a:lnTo>
                    <a:pt x="1591287" y="832911"/>
                  </a:lnTo>
                  <a:lnTo>
                    <a:pt x="1564758" y="796300"/>
                  </a:lnTo>
                  <a:lnTo>
                    <a:pt x="1537448" y="760331"/>
                  </a:lnTo>
                  <a:lnTo>
                    <a:pt x="1509369" y="725019"/>
                  </a:lnTo>
                  <a:lnTo>
                    <a:pt x="1480535" y="690376"/>
                  </a:lnTo>
                  <a:lnTo>
                    <a:pt x="1450957" y="656416"/>
                  </a:lnTo>
                  <a:lnTo>
                    <a:pt x="1420650" y="623152"/>
                  </a:lnTo>
                  <a:lnTo>
                    <a:pt x="1389626" y="590597"/>
                  </a:lnTo>
                  <a:lnTo>
                    <a:pt x="1357897" y="558765"/>
                  </a:lnTo>
                  <a:lnTo>
                    <a:pt x="1325477" y="527668"/>
                  </a:lnTo>
                  <a:lnTo>
                    <a:pt x="1292379" y="497320"/>
                  </a:lnTo>
                  <a:lnTo>
                    <a:pt x="1258615" y="467733"/>
                  </a:lnTo>
                  <a:lnTo>
                    <a:pt x="1224198" y="438922"/>
                  </a:lnTo>
                  <a:lnTo>
                    <a:pt x="1189142" y="410900"/>
                  </a:lnTo>
                  <a:lnTo>
                    <a:pt x="1153458" y="383679"/>
                  </a:lnTo>
                  <a:lnTo>
                    <a:pt x="1117161" y="357273"/>
                  </a:lnTo>
                  <a:lnTo>
                    <a:pt x="1080262" y="331695"/>
                  </a:lnTo>
                  <a:lnTo>
                    <a:pt x="1042774" y="306958"/>
                  </a:lnTo>
                  <a:lnTo>
                    <a:pt x="1004711" y="283076"/>
                  </a:lnTo>
                  <a:lnTo>
                    <a:pt x="966086" y="260061"/>
                  </a:lnTo>
                  <a:lnTo>
                    <a:pt x="926910" y="237928"/>
                  </a:lnTo>
                  <a:lnTo>
                    <a:pt x="887198" y="216688"/>
                  </a:lnTo>
                  <a:lnTo>
                    <a:pt x="846961" y="196356"/>
                  </a:lnTo>
                  <a:lnTo>
                    <a:pt x="806213" y="176944"/>
                  </a:lnTo>
                  <a:lnTo>
                    <a:pt x="764967" y="158466"/>
                  </a:lnTo>
                  <a:lnTo>
                    <a:pt x="723236" y="140935"/>
                  </a:lnTo>
                  <a:lnTo>
                    <a:pt x="681031" y="124364"/>
                  </a:lnTo>
                  <a:lnTo>
                    <a:pt x="638367" y="108766"/>
                  </a:lnTo>
                  <a:lnTo>
                    <a:pt x="595256" y="94155"/>
                  </a:lnTo>
                  <a:lnTo>
                    <a:pt x="551711" y="80544"/>
                  </a:lnTo>
                  <a:lnTo>
                    <a:pt x="507745" y="67945"/>
                  </a:lnTo>
                  <a:lnTo>
                    <a:pt x="463371" y="56373"/>
                  </a:lnTo>
                  <a:lnTo>
                    <a:pt x="418601" y="45841"/>
                  </a:lnTo>
                  <a:lnTo>
                    <a:pt x="373448" y="36361"/>
                  </a:lnTo>
                  <a:lnTo>
                    <a:pt x="327926" y="27946"/>
                  </a:lnTo>
                  <a:lnTo>
                    <a:pt x="282047" y="20611"/>
                  </a:lnTo>
                  <a:lnTo>
                    <a:pt x="235824" y="14368"/>
                  </a:lnTo>
                  <a:lnTo>
                    <a:pt x="189270" y="9231"/>
                  </a:lnTo>
                  <a:lnTo>
                    <a:pt x="142398" y="5212"/>
                  </a:lnTo>
                  <a:lnTo>
                    <a:pt x="95220" y="2325"/>
                  </a:lnTo>
                  <a:lnTo>
                    <a:pt x="47750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30145" y="5350001"/>
              <a:ext cx="5029200" cy="509270"/>
            </a:xfrm>
            <a:custGeom>
              <a:avLst/>
              <a:gdLst/>
              <a:ahLst/>
              <a:cxnLst/>
              <a:rect l="l" t="t" r="r" b="b"/>
              <a:pathLst>
                <a:path w="5029200" h="509270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8" y="0"/>
                  </a:lnTo>
                  <a:lnTo>
                    <a:pt x="4774692" y="0"/>
                  </a:lnTo>
                  <a:lnTo>
                    <a:pt x="4820447" y="4099"/>
                  </a:lnTo>
                  <a:lnTo>
                    <a:pt x="4863509" y="15919"/>
                  </a:lnTo>
                  <a:lnTo>
                    <a:pt x="4903159" y="34741"/>
                  </a:lnTo>
                  <a:lnTo>
                    <a:pt x="4938679" y="59847"/>
                  </a:lnTo>
                  <a:lnTo>
                    <a:pt x="4969352" y="90520"/>
                  </a:lnTo>
                  <a:lnTo>
                    <a:pt x="4994458" y="126040"/>
                  </a:lnTo>
                  <a:lnTo>
                    <a:pt x="5013280" y="165690"/>
                  </a:lnTo>
                  <a:lnTo>
                    <a:pt x="5025100" y="208752"/>
                  </a:lnTo>
                  <a:lnTo>
                    <a:pt x="5029200" y="254508"/>
                  </a:lnTo>
                  <a:lnTo>
                    <a:pt x="5025100" y="300256"/>
                  </a:lnTo>
                  <a:lnTo>
                    <a:pt x="5013280" y="343315"/>
                  </a:lnTo>
                  <a:lnTo>
                    <a:pt x="4994458" y="382964"/>
                  </a:lnTo>
                  <a:lnTo>
                    <a:pt x="4969352" y="418485"/>
                  </a:lnTo>
                  <a:lnTo>
                    <a:pt x="4938679" y="449159"/>
                  </a:lnTo>
                  <a:lnTo>
                    <a:pt x="4903159" y="474268"/>
                  </a:lnTo>
                  <a:lnTo>
                    <a:pt x="4863509" y="493093"/>
                  </a:lnTo>
                  <a:lnTo>
                    <a:pt x="4820447" y="504915"/>
                  </a:lnTo>
                  <a:lnTo>
                    <a:pt x="4774692" y="509016"/>
                  </a:lnTo>
                  <a:lnTo>
                    <a:pt x="254508" y="509016"/>
                  </a:lnTo>
                  <a:lnTo>
                    <a:pt x="208752" y="504915"/>
                  </a:lnTo>
                  <a:lnTo>
                    <a:pt x="165690" y="493093"/>
                  </a:lnTo>
                  <a:lnTo>
                    <a:pt x="126040" y="474268"/>
                  </a:lnTo>
                  <a:lnTo>
                    <a:pt x="90520" y="449159"/>
                  </a:lnTo>
                  <a:lnTo>
                    <a:pt x="59847" y="418485"/>
                  </a:lnTo>
                  <a:lnTo>
                    <a:pt x="34741" y="382964"/>
                  </a:lnTo>
                  <a:lnTo>
                    <a:pt x="15919" y="343315"/>
                  </a:lnTo>
                  <a:lnTo>
                    <a:pt x="4099" y="300256"/>
                  </a:lnTo>
                  <a:lnTo>
                    <a:pt x="0" y="254508"/>
                  </a:lnTo>
                  <a:close/>
                </a:path>
              </a:pathLst>
            </a:custGeom>
            <a:ln w="28574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82164" y="5453888"/>
            <a:ext cx="122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Verdana"/>
                <a:cs typeface="Verdana"/>
              </a:rPr>
              <a:t>V</a:t>
            </a:r>
            <a:r>
              <a:rPr sz="1800" b="1" dirty="0">
                <a:latin typeface="Verdana"/>
                <a:cs typeface="Verdana"/>
              </a:rPr>
              <a:t>ariables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0017" y="4144517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57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82417" y="4246575"/>
            <a:ext cx="131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Operators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43633" y="1707642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6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600" y="253746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2"/>
                </a:lnTo>
                <a:lnTo>
                  <a:pt x="253746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6"/>
                </a:lnTo>
                <a:close/>
              </a:path>
            </a:pathLst>
          </a:custGeom>
          <a:ln w="2857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96542" y="1809750"/>
            <a:ext cx="2942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Data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Types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and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86255" y="1714500"/>
            <a:ext cx="5730240" cy="4025265"/>
            <a:chOff x="1286255" y="1714500"/>
            <a:chExt cx="5730240" cy="402526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6255" y="1714500"/>
              <a:ext cx="381000" cy="3810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8255" y="4143755"/>
              <a:ext cx="381000" cy="381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9615" y="5358384"/>
              <a:ext cx="381000" cy="381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2744" y="3072383"/>
              <a:ext cx="381000" cy="381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582417" y="2993897"/>
              <a:ext cx="4419600" cy="508000"/>
            </a:xfrm>
            <a:custGeom>
              <a:avLst/>
              <a:gdLst/>
              <a:ahLst/>
              <a:cxnLst/>
              <a:rect l="l" t="t" r="r" b="b"/>
              <a:pathLst>
                <a:path w="4419600" h="508000">
                  <a:moveTo>
                    <a:pt x="0" y="253746"/>
                  </a:moveTo>
                  <a:lnTo>
                    <a:pt x="4090" y="208150"/>
                  </a:lnTo>
                  <a:lnTo>
                    <a:pt x="15881" y="165229"/>
                  </a:lnTo>
                  <a:lnTo>
                    <a:pt x="34656" y="125701"/>
                  </a:lnTo>
                  <a:lnTo>
                    <a:pt x="59697" y="90284"/>
                  </a:lnTo>
                  <a:lnTo>
                    <a:pt x="90284" y="59697"/>
                  </a:lnTo>
                  <a:lnTo>
                    <a:pt x="125701" y="34656"/>
                  </a:lnTo>
                  <a:lnTo>
                    <a:pt x="165229" y="15881"/>
                  </a:lnTo>
                  <a:lnTo>
                    <a:pt x="208150" y="4090"/>
                  </a:lnTo>
                  <a:lnTo>
                    <a:pt x="253745" y="0"/>
                  </a:lnTo>
                  <a:lnTo>
                    <a:pt x="4165854" y="0"/>
                  </a:lnTo>
                  <a:lnTo>
                    <a:pt x="4211449" y="4090"/>
                  </a:lnTo>
                  <a:lnTo>
                    <a:pt x="4254370" y="15881"/>
                  </a:lnTo>
                  <a:lnTo>
                    <a:pt x="4293898" y="34656"/>
                  </a:lnTo>
                  <a:lnTo>
                    <a:pt x="4329315" y="59697"/>
                  </a:lnTo>
                  <a:lnTo>
                    <a:pt x="4359902" y="90284"/>
                  </a:lnTo>
                  <a:lnTo>
                    <a:pt x="4384943" y="125701"/>
                  </a:lnTo>
                  <a:lnTo>
                    <a:pt x="4403718" y="165229"/>
                  </a:lnTo>
                  <a:lnTo>
                    <a:pt x="4415509" y="208150"/>
                  </a:lnTo>
                  <a:lnTo>
                    <a:pt x="4419600" y="253746"/>
                  </a:lnTo>
                  <a:lnTo>
                    <a:pt x="4415509" y="299341"/>
                  </a:lnTo>
                  <a:lnTo>
                    <a:pt x="4403718" y="342262"/>
                  </a:lnTo>
                  <a:lnTo>
                    <a:pt x="4384943" y="381790"/>
                  </a:lnTo>
                  <a:lnTo>
                    <a:pt x="4359902" y="417207"/>
                  </a:lnTo>
                  <a:lnTo>
                    <a:pt x="4329315" y="447794"/>
                  </a:lnTo>
                  <a:lnTo>
                    <a:pt x="4293898" y="472835"/>
                  </a:lnTo>
                  <a:lnTo>
                    <a:pt x="4254370" y="491610"/>
                  </a:lnTo>
                  <a:lnTo>
                    <a:pt x="4211449" y="503401"/>
                  </a:lnTo>
                  <a:lnTo>
                    <a:pt x="4165854" y="507491"/>
                  </a:lnTo>
                  <a:lnTo>
                    <a:pt x="253745" y="507491"/>
                  </a:lnTo>
                  <a:lnTo>
                    <a:pt x="208150" y="503401"/>
                  </a:lnTo>
                  <a:lnTo>
                    <a:pt x="165229" y="491610"/>
                  </a:lnTo>
                  <a:lnTo>
                    <a:pt x="125701" y="472835"/>
                  </a:lnTo>
                  <a:lnTo>
                    <a:pt x="90284" y="447794"/>
                  </a:lnTo>
                  <a:lnTo>
                    <a:pt x="59697" y="417207"/>
                  </a:lnTo>
                  <a:lnTo>
                    <a:pt x="34656" y="381790"/>
                  </a:lnTo>
                  <a:lnTo>
                    <a:pt x="15881" y="342262"/>
                  </a:lnTo>
                  <a:lnTo>
                    <a:pt x="4090" y="299341"/>
                  </a:lnTo>
                  <a:lnTo>
                    <a:pt x="0" y="253746"/>
                  </a:lnTo>
                  <a:close/>
                </a:path>
              </a:pathLst>
            </a:custGeom>
            <a:ln w="28575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34817" y="3096005"/>
            <a:ext cx="143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Expression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D154A53-E440-7E85-F624-BB705535F6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3951" y="2916301"/>
            <a:ext cx="2837815" cy="784860"/>
            <a:chOff x="1893951" y="2916301"/>
            <a:chExt cx="2837815" cy="784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7192" y="2939796"/>
              <a:ext cx="2814066" cy="761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951" y="2916301"/>
              <a:ext cx="2813050" cy="76034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923916" y="2916301"/>
            <a:ext cx="1726564" cy="784860"/>
            <a:chOff x="4923916" y="2916301"/>
            <a:chExt cx="1726564" cy="7848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8427" y="2939796"/>
              <a:ext cx="1701546" cy="7612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42966" y="2935351"/>
              <a:ext cx="1663700" cy="722630"/>
            </a:xfrm>
            <a:custGeom>
              <a:avLst/>
              <a:gdLst/>
              <a:ahLst/>
              <a:cxnLst/>
              <a:rect l="l" t="t" r="r" b="b"/>
              <a:pathLst>
                <a:path w="1663700" h="722629">
                  <a:moveTo>
                    <a:pt x="858901" y="184150"/>
                  </a:moveTo>
                  <a:lnTo>
                    <a:pt x="789860" y="192516"/>
                  </a:lnTo>
                  <a:lnTo>
                    <a:pt x="727583" y="217550"/>
                  </a:lnTo>
                  <a:lnTo>
                    <a:pt x="675449" y="258540"/>
                  </a:lnTo>
                  <a:lnTo>
                    <a:pt x="636651" y="314578"/>
                  </a:lnTo>
                  <a:lnTo>
                    <a:pt x="612584" y="379142"/>
                  </a:lnTo>
                  <a:lnTo>
                    <a:pt x="604520" y="445897"/>
                  </a:lnTo>
                  <a:lnTo>
                    <a:pt x="606540" y="488592"/>
                  </a:lnTo>
                  <a:lnTo>
                    <a:pt x="612584" y="527907"/>
                  </a:lnTo>
                  <a:lnTo>
                    <a:pt x="636651" y="596391"/>
                  </a:lnTo>
                  <a:lnTo>
                    <a:pt x="676132" y="650795"/>
                  </a:lnTo>
                  <a:lnTo>
                    <a:pt x="730377" y="690244"/>
                  </a:lnTo>
                  <a:lnTo>
                    <a:pt x="793527" y="714248"/>
                  </a:lnTo>
                  <a:lnTo>
                    <a:pt x="859917" y="722249"/>
                  </a:lnTo>
                  <a:lnTo>
                    <a:pt x="912445" y="717440"/>
                  </a:lnTo>
                  <a:lnTo>
                    <a:pt x="960294" y="703024"/>
                  </a:lnTo>
                  <a:lnTo>
                    <a:pt x="1003452" y="679011"/>
                  </a:lnTo>
                  <a:lnTo>
                    <a:pt x="1041908" y="645413"/>
                  </a:lnTo>
                  <a:lnTo>
                    <a:pt x="1068358" y="611251"/>
                  </a:lnTo>
                  <a:lnTo>
                    <a:pt x="859409" y="611251"/>
                  </a:lnTo>
                  <a:lnTo>
                    <a:pt x="834884" y="608703"/>
                  </a:lnTo>
                  <a:lnTo>
                    <a:pt x="791882" y="588319"/>
                  </a:lnTo>
                  <a:lnTo>
                    <a:pt x="758168" y="547881"/>
                  </a:lnTo>
                  <a:lnTo>
                    <a:pt x="740693" y="489295"/>
                  </a:lnTo>
                  <a:lnTo>
                    <a:pt x="738505" y="453263"/>
                  </a:lnTo>
                  <a:lnTo>
                    <a:pt x="740693" y="417157"/>
                  </a:lnTo>
                  <a:lnTo>
                    <a:pt x="758168" y="358519"/>
                  </a:lnTo>
                  <a:lnTo>
                    <a:pt x="791882" y="318079"/>
                  </a:lnTo>
                  <a:lnTo>
                    <a:pt x="834884" y="297695"/>
                  </a:lnTo>
                  <a:lnTo>
                    <a:pt x="859409" y="295148"/>
                  </a:lnTo>
                  <a:lnTo>
                    <a:pt x="1069901" y="295148"/>
                  </a:lnTo>
                  <a:lnTo>
                    <a:pt x="1042670" y="259969"/>
                  </a:lnTo>
                  <a:lnTo>
                    <a:pt x="1004329" y="226798"/>
                  </a:lnTo>
                  <a:lnTo>
                    <a:pt x="960929" y="203104"/>
                  </a:lnTo>
                  <a:lnTo>
                    <a:pt x="912457" y="188888"/>
                  </a:lnTo>
                  <a:lnTo>
                    <a:pt x="858901" y="184150"/>
                  </a:lnTo>
                  <a:close/>
                </a:path>
                <a:path w="1663700" h="722629">
                  <a:moveTo>
                    <a:pt x="161290" y="0"/>
                  </a:moveTo>
                  <a:lnTo>
                    <a:pt x="0" y="0"/>
                  </a:lnTo>
                  <a:lnTo>
                    <a:pt x="249682" y="411479"/>
                  </a:lnTo>
                  <a:lnTo>
                    <a:pt x="249682" y="710565"/>
                  </a:lnTo>
                  <a:lnTo>
                    <a:pt x="386842" y="710565"/>
                  </a:lnTo>
                  <a:lnTo>
                    <a:pt x="386842" y="412496"/>
                  </a:lnTo>
                  <a:lnTo>
                    <a:pt x="466728" y="281050"/>
                  </a:lnTo>
                  <a:lnTo>
                    <a:pt x="321818" y="281050"/>
                  </a:lnTo>
                  <a:lnTo>
                    <a:pt x="277232" y="202955"/>
                  </a:lnTo>
                  <a:lnTo>
                    <a:pt x="161290" y="0"/>
                  </a:lnTo>
                  <a:close/>
                </a:path>
                <a:path w="1663700" h="722629">
                  <a:moveTo>
                    <a:pt x="1069901" y="295148"/>
                  </a:moveTo>
                  <a:lnTo>
                    <a:pt x="859409" y="295148"/>
                  </a:lnTo>
                  <a:lnTo>
                    <a:pt x="883985" y="297695"/>
                  </a:lnTo>
                  <a:lnTo>
                    <a:pt x="906478" y="305339"/>
                  </a:lnTo>
                  <a:lnTo>
                    <a:pt x="945261" y="335914"/>
                  </a:lnTo>
                  <a:lnTo>
                    <a:pt x="971153" y="385365"/>
                  </a:lnTo>
                  <a:lnTo>
                    <a:pt x="979774" y="451738"/>
                  </a:lnTo>
                  <a:lnTo>
                    <a:pt x="979744" y="453263"/>
                  </a:lnTo>
                  <a:lnTo>
                    <a:pt x="971153" y="520557"/>
                  </a:lnTo>
                  <a:lnTo>
                    <a:pt x="945261" y="570484"/>
                  </a:lnTo>
                  <a:lnTo>
                    <a:pt x="906478" y="601059"/>
                  </a:lnTo>
                  <a:lnTo>
                    <a:pt x="859409" y="611251"/>
                  </a:lnTo>
                  <a:lnTo>
                    <a:pt x="1068358" y="611251"/>
                  </a:lnTo>
                  <a:lnTo>
                    <a:pt x="1073578" y="604508"/>
                  </a:lnTo>
                  <a:lnTo>
                    <a:pt x="1096200" y="558577"/>
                  </a:lnTo>
                  <a:lnTo>
                    <a:pt x="1109773" y="507646"/>
                  </a:lnTo>
                  <a:lnTo>
                    <a:pt x="1114298" y="451738"/>
                  </a:lnTo>
                  <a:lnTo>
                    <a:pt x="1109821" y="396325"/>
                  </a:lnTo>
                  <a:lnTo>
                    <a:pt x="1096390" y="345900"/>
                  </a:lnTo>
                  <a:lnTo>
                    <a:pt x="1074007" y="300452"/>
                  </a:lnTo>
                  <a:lnTo>
                    <a:pt x="1069901" y="295148"/>
                  </a:lnTo>
                  <a:close/>
                </a:path>
                <a:path w="1663700" h="722629">
                  <a:moveTo>
                    <a:pt x="637540" y="0"/>
                  </a:moveTo>
                  <a:lnTo>
                    <a:pt x="478917" y="0"/>
                  </a:lnTo>
                  <a:lnTo>
                    <a:pt x="321818" y="281050"/>
                  </a:lnTo>
                  <a:lnTo>
                    <a:pt x="466728" y="281050"/>
                  </a:lnTo>
                  <a:lnTo>
                    <a:pt x="637540" y="0"/>
                  </a:lnTo>
                  <a:close/>
                </a:path>
                <a:path w="1663700" h="722629">
                  <a:moveTo>
                    <a:pt x="1344676" y="195834"/>
                  </a:moveTo>
                  <a:lnTo>
                    <a:pt x="1213993" y="195834"/>
                  </a:lnTo>
                  <a:lnTo>
                    <a:pt x="1213993" y="521588"/>
                  </a:lnTo>
                  <a:lnTo>
                    <a:pt x="1218438" y="586359"/>
                  </a:lnTo>
                  <a:lnTo>
                    <a:pt x="1231646" y="635508"/>
                  </a:lnTo>
                  <a:lnTo>
                    <a:pt x="1254807" y="672084"/>
                  </a:lnTo>
                  <a:lnTo>
                    <a:pt x="1288923" y="699516"/>
                  </a:lnTo>
                  <a:lnTo>
                    <a:pt x="1330991" y="716549"/>
                  </a:lnTo>
                  <a:lnTo>
                    <a:pt x="1378204" y="722249"/>
                  </a:lnTo>
                  <a:lnTo>
                    <a:pt x="1402298" y="720770"/>
                  </a:lnTo>
                  <a:lnTo>
                    <a:pt x="1448677" y="708908"/>
                  </a:lnTo>
                  <a:lnTo>
                    <a:pt x="1491847" y="685518"/>
                  </a:lnTo>
                  <a:lnTo>
                    <a:pt x="1527331" y="653030"/>
                  </a:lnTo>
                  <a:lnTo>
                    <a:pt x="1541907" y="633476"/>
                  </a:lnTo>
                  <a:lnTo>
                    <a:pt x="1663191" y="633476"/>
                  </a:lnTo>
                  <a:lnTo>
                    <a:pt x="1663191" y="618489"/>
                  </a:lnTo>
                  <a:lnTo>
                    <a:pt x="1426591" y="618489"/>
                  </a:lnTo>
                  <a:lnTo>
                    <a:pt x="1412565" y="617606"/>
                  </a:lnTo>
                  <a:lnTo>
                    <a:pt x="1369417" y="596425"/>
                  </a:lnTo>
                  <a:lnTo>
                    <a:pt x="1348747" y="547929"/>
                  </a:lnTo>
                  <a:lnTo>
                    <a:pt x="1345128" y="481357"/>
                  </a:lnTo>
                  <a:lnTo>
                    <a:pt x="1344676" y="432308"/>
                  </a:lnTo>
                  <a:lnTo>
                    <a:pt x="1344676" y="195834"/>
                  </a:lnTo>
                  <a:close/>
                </a:path>
                <a:path w="1663700" h="722629">
                  <a:moveTo>
                    <a:pt x="1663191" y="633476"/>
                  </a:moveTo>
                  <a:lnTo>
                    <a:pt x="1541907" y="633476"/>
                  </a:lnTo>
                  <a:lnTo>
                    <a:pt x="1541907" y="710565"/>
                  </a:lnTo>
                  <a:lnTo>
                    <a:pt x="1663191" y="710565"/>
                  </a:lnTo>
                  <a:lnTo>
                    <a:pt x="1663191" y="633476"/>
                  </a:lnTo>
                  <a:close/>
                </a:path>
                <a:path w="1663700" h="722629">
                  <a:moveTo>
                    <a:pt x="1663191" y="195834"/>
                  </a:moveTo>
                  <a:lnTo>
                    <a:pt x="1532509" y="195834"/>
                  </a:lnTo>
                  <a:lnTo>
                    <a:pt x="1532509" y="413003"/>
                  </a:lnTo>
                  <a:lnTo>
                    <a:pt x="1531911" y="463107"/>
                  </a:lnTo>
                  <a:lnTo>
                    <a:pt x="1530111" y="502935"/>
                  </a:lnTo>
                  <a:lnTo>
                    <a:pt x="1522857" y="551814"/>
                  </a:lnTo>
                  <a:lnTo>
                    <a:pt x="1498728" y="589194"/>
                  </a:lnTo>
                  <a:lnTo>
                    <a:pt x="1458277" y="613711"/>
                  </a:lnTo>
                  <a:lnTo>
                    <a:pt x="1426591" y="618489"/>
                  </a:lnTo>
                  <a:lnTo>
                    <a:pt x="1663191" y="618489"/>
                  </a:lnTo>
                  <a:lnTo>
                    <a:pt x="1663191" y="1958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42966" y="2935351"/>
              <a:ext cx="1663700" cy="722630"/>
            </a:xfrm>
            <a:custGeom>
              <a:avLst/>
              <a:gdLst/>
              <a:ahLst/>
              <a:cxnLst/>
              <a:rect l="l" t="t" r="r" b="b"/>
              <a:pathLst>
                <a:path w="1663700" h="722629">
                  <a:moveTo>
                    <a:pt x="859409" y="295148"/>
                  </a:moveTo>
                  <a:lnTo>
                    <a:pt x="812371" y="305339"/>
                  </a:lnTo>
                  <a:lnTo>
                    <a:pt x="773430" y="335914"/>
                  </a:lnTo>
                  <a:lnTo>
                    <a:pt x="747252" y="385587"/>
                  </a:lnTo>
                  <a:lnTo>
                    <a:pt x="738505" y="453263"/>
                  </a:lnTo>
                  <a:lnTo>
                    <a:pt x="740693" y="489295"/>
                  </a:lnTo>
                  <a:lnTo>
                    <a:pt x="758168" y="547881"/>
                  </a:lnTo>
                  <a:lnTo>
                    <a:pt x="791882" y="588319"/>
                  </a:lnTo>
                  <a:lnTo>
                    <a:pt x="834884" y="608703"/>
                  </a:lnTo>
                  <a:lnTo>
                    <a:pt x="859409" y="611251"/>
                  </a:lnTo>
                  <a:lnTo>
                    <a:pt x="883985" y="608703"/>
                  </a:lnTo>
                  <a:lnTo>
                    <a:pt x="926899" y="588319"/>
                  </a:lnTo>
                  <a:lnTo>
                    <a:pt x="960356" y="547812"/>
                  </a:lnTo>
                  <a:lnTo>
                    <a:pt x="977640" y="488705"/>
                  </a:lnTo>
                  <a:lnTo>
                    <a:pt x="979805" y="452247"/>
                  </a:lnTo>
                  <a:lnTo>
                    <a:pt x="977640" y="416621"/>
                  </a:lnTo>
                  <a:lnTo>
                    <a:pt x="960356" y="358467"/>
                  </a:lnTo>
                  <a:lnTo>
                    <a:pt x="926899" y="318079"/>
                  </a:lnTo>
                  <a:lnTo>
                    <a:pt x="883985" y="297695"/>
                  </a:lnTo>
                  <a:lnTo>
                    <a:pt x="859409" y="295148"/>
                  </a:lnTo>
                  <a:close/>
                </a:path>
                <a:path w="1663700" h="722629">
                  <a:moveTo>
                    <a:pt x="1213993" y="195834"/>
                  </a:moveTo>
                  <a:lnTo>
                    <a:pt x="1246663" y="195834"/>
                  </a:lnTo>
                  <a:lnTo>
                    <a:pt x="1279334" y="195834"/>
                  </a:lnTo>
                  <a:lnTo>
                    <a:pt x="1312005" y="195834"/>
                  </a:lnTo>
                  <a:lnTo>
                    <a:pt x="1344676" y="195834"/>
                  </a:lnTo>
                  <a:lnTo>
                    <a:pt x="1344676" y="243140"/>
                  </a:lnTo>
                  <a:lnTo>
                    <a:pt x="1344676" y="290429"/>
                  </a:lnTo>
                  <a:lnTo>
                    <a:pt x="1344676" y="337712"/>
                  </a:lnTo>
                  <a:lnTo>
                    <a:pt x="1344676" y="385001"/>
                  </a:lnTo>
                  <a:lnTo>
                    <a:pt x="1344676" y="432308"/>
                  </a:lnTo>
                  <a:lnTo>
                    <a:pt x="1345128" y="481357"/>
                  </a:lnTo>
                  <a:lnTo>
                    <a:pt x="1346485" y="519906"/>
                  </a:lnTo>
                  <a:lnTo>
                    <a:pt x="1351915" y="565403"/>
                  </a:lnTo>
                  <a:lnTo>
                    <a:pt x="1378204" y="604265"/>
                  </a:lnTo>
                  <a:lnTo>
                    <a:pt x="1426591" y="618489"/>
                  </a:lnTo>
                  <a:lnTo>
                    <a:pt x="1442850" y="617297"/>
                  </a:lnTo>
                  <a:lnTo>
                    <a:pt x="1486535" y="599313"/>
                  </a:lnTo>
                  <a:lnTo>
                    <a:pt x="1516878" y="565433"/>
                  </a:lnTo>
                  <a:lnTo>
                    <a:pt x="1530111" y="502935"/>
                  </a:lnTo>
                  <a:lnTo>
                    <a:pt x="1531911" y="463107"/>
                  </a:lnTo>
                  <a:lnTo>
                    <a:pt x="1532509" y="413003"/>
                  </a:lnTo>
                  <a:lnTo>
                    <a:pt x="1532509" y="358711"/>
                  </a:lnTo>
                  <a:lnTo>
                    <a:pt x="1532509" y="304419"/>
                  </a:lnTo>
                  <a:lnTo>
                    <a:pt x="1532509" y="250126"/>
                  </a:lnTo>
                  <a:lnTo>
                    <a:pt x="1532509" y="195834"/>
                  </a:lnTo>
                  <a:lnTo>
                    <a:pt x="1565179" y="195834"/>
                  </a:lnTo>
                  <a:lnTo>
                    <a:pt x="1597850" y="195834"/>
                  </a:lnTo>
                  <a:lnTo>
                    <a:pt x="1630521" y="195834"/>
                  </a:lnTo>
                  <a:lnTo>
                    <a:pt x="1663191" y="195834"/>
                  </a:lnTo>
                  <a:lnTo>
                    <a:pt x="1663191" y="247307"/>
                  </a:lnTo>
                  <a:lnTo>
                    <a:pt x="1663191" y="710565"/>
                  </a:lnTo>
                  <a:lnTo>
                    <a:pt x="1632882" y="710565"/>
                  </a:lnTo>
                  <a:lnTo>
                    <a:pt x="1602549" y="710565"/>
                  </a:lnTo>
                  <a:lnTo>
                    <a:pt x="1572216" y="710565"/>
                  </a:lnTo>
                  <a:lnTo>
                    <a:pt x="1541907" y="710565"/>
                  </a:lnTo>
                  <a:lnTo>
                    <a:pt x="1541907" y="691322"/>
                  </a:lnTo>
                  <a:lnTo>
                    <a:pt x="1541907" y="672068"/>
                  </a:lnTo>
                  <a:lnTo>
                    <a:pt x="1541907" y="652789"/>
                  </a:lnTo>
                  <a:lnTo>
                    <a:pt x="1541907" y="633476"/>
                  </a:lnTo>
                  <a:lnTo>
                    <a:pt x="1527331" y="653030"/>
                  </a:lnTo>
                  <a:lnTo>
                    <a:pt x="1491847" y="685518"/>
                  </a:lnTo>
                  <a:lnTo>
                    <a:pt x="1448677" y="708908"/>
                  </a:lnTo>
                  <a:lnTo>
                    <a:pt x="1402298" y="720770"/>
                  </a:lnTo>
                  <a:lnTo>
                    <a:pt x="1378204" y="722249"/>
                  </a:lnTo>
                  <a:lnTo>
                    <a:pt x="1353966" y="720822"/>
                  </a:lnTo>
                  <a:lnTo>
                    <a:pt x="1309302" y="709443"/>
                  </a:lnTo>
                  <a:lnTo>
                    <a:pt x="1270490" y="686943"/>
                  </a:lnTo>
                  <a:lnTo>
                    <a:pt x="1241863" y="654939"/>
                  </a:lnTo>
                  <a:lnTo>
                    <a:pt x="1223958" y="612886"/>
                  </a:lnTo>
                  <a:lnTo>
                    <a:pt x="1215108" y="555926"/>
                  </a:lnTo>
                  <a:lnTo>
                    <a:pt x="1213993" y="521588"/>
                  </a:lnTo>
                  <a:lnTo>
                    <a:pt x="1213993" y="467296"/>
                  </a:lnTo>
                  <a:lnTo>
                    <a:pt x="1213993" y="413004"/>
                  </a:lnTo>
                  <a:lnTo>
                    <a:pt x="1213993" y="358711"/>
                  </a:lnTo>
                  <a:lnTo>
                    <a:pt x="1213993" y="304419"/>
                  </a:lnTo>
                  <a:lnTo>
                    <a:pt x="1213993" y="250126"/>
                  </a:lnTo>
                  <a:lnTo>
                    <a:pt x="1213993" y="195834"/>
                  </a:lnTo>
                  <a:close/>
                </a:path>
                <a:path w="1663700" h="722629">
                  <a:moveTo>
                    <a:pt x="858901" y="184150"/>
                  </a:moveTo>
                  <a:lnTo>
                    <a:pt x="912457" y="188888"/>
                  </a:lnTo>
                  <a:lnTo>
                    <a:pt x="960929" y="203104"/>
                  </a:lnTo>
                  <a:lnTo>
                    <a:pt x="1004329" y="226798"/>
                  </a:lnTo>
                  <a:lnTo>
                    <a:pt x="1042670" y="259969"/>
                  </a:lnTo>
                  <a:lnTo>
                    <a:pt x="1074007" y="300452"/>
                  </a:lnTo>
                  <a:lnTo>
                    <a:pt x="1096390" y="345900"/>
                  </a:lnTo>
                  <a:lnTo>
                    <a:pt x="1109821" y="396325"/>
                  </a:lnTo>
                  <a:lnTo>
                    <a:pt x="1114298" y="451738"/>
                  </a:lnTo>
                  <a:lnTo>
                    <a:pt x="1109773" y="507646"/>
                  </a:lnTo>
                  <a:lnTo>
                    <a:pt x="1096200" y="558577"/>
                  </a:lnTo>
                  <a:lnTo>
                    <a:pt x="1073578" y="604508"/>
                  </a:lnTo>
                  <a:lnTo>
                    <a:pt x="1041908" y="645413"/>
                  </a:lnTo>
                  <a:lnTo>
                    <a:pt x="1003452" y="679011"/>
                  </a:lnTo>
                  <a:lnTo>
                    <a:pt x="960294" y="703024"/>
                  </a:lnTo>
                  <a:lnTo>
                    <a:pt x="912445" y="717440"/>
                  </a:lnTo>
                  <a:lnTo>
                    <a:pt x="859917" y="722249"/>
                  </a:lnTo>
                  <a:lnTo>
                    <a:pt x="826317" y="720248"/>
                  </a:lnTo>
                  <a:lnTo>
                    <a:pt x="761547" y="704246"/>
                  </a:lnTo>
                  <a:lnTo>
                    <a:pt x="701391" y="672383"/>
                  </a:lnTo>
                  <a:lnTo>
                    <a:pt x="654563" y="625469"/>
                  </a:lnTo>
                  <a:lnTo>
                    <a:pt x="622629" y="563840"/>
                  </a:lnTo>
                  <a:lnTo>
                    <a:pt x="606540" y="488592"/>
                  </a:lnTo>
                  <a:lnTo>
                    <a:pt x="604520" y="445897"/>
                  </a:lnTo>
                  <a:lnTo>
                    <a:pt x="606540" y="412251"/>
                  </a:lnTo>
                  <a:lnTo>
                    <a:pt x="622629" y="346581"/>
                  </a:lnTo>
                  <a:lnTo>
                    <a:pt x="654395" y="284666"/>
                  </a:lnTo>
                  <a:lnTo>
                    <a:pt x="699837" y="236176"/>
                  </a:lnTo>
                  <a:lnTo>
                    <a:pt x="757870" y="202955"/>
                  </a:lnTo>
                  <a:lnTo>
                    <a:pt x="823541" y="186243"/>
                  </a:lnTo>
                  <a:lnTo>
                    <a:pt x="858901" y="184150"/>
                  </a:lnTo>
                  <a:close/>
                </a:path>
                <a:path w="1663700" h="722629">
                  <a:moveTo>
                    <a:pt x="0" y="0"/>
                  </a:moveTo>
                  <a:lnTo>
                    <a:pt x="40310" y="0"/>
                  </a:lnTo>
                  <a:lnTo>
                    <a:pt x="80645" y="0"/>
                  </a:lnTo>
                  <a:lnTo>
                    <a:pt x="120979" y="0"/>
                  </a:lnTo>
                  <a:lnTo>
                    <a:pt x="161290" y="0"/>
                  </a:lnTo>
                  <a:lnTo>
                    <a:pt x="188032" y="46809"/>
                  </a:lnTo>
                  <a:lnTo>
                    <a:pt x="214789" y="93636"/>
                  </a:lnTo>
                  <a:lnTo>
                    <a:pt x="241553" y="140477"/>
                  </a:lnTo>
                  <a:lnTo>
                    <a:pt x="268318" y="187329"/>
                  </a:lnTo>
                  <a:lnTo>
                    <a:pt x="295075" y="234188"/>
                  </a:lnTo>
                  <a:lnTo>
                    <a:pt x="321818" y="281050"/>
                  </a:lnTo>
                  <a:lnTo>
                    <a:pt x="347989" y="234188"/>
                  </a:lnTo>
                  <a:lnTo>
                    <a:pt x="374174" y="187329"/>
                  </a:lnTo>
                  <a:lnTo>
                    <a:pt x="400367" y="140477"/>
                  </a:lnTo>
                  <a:lnTo>
                    <a:pt x="426560" y="93636"/>
                  </a:lnTo>
                  <a:lnTo>
                    <a:pt x="452745" y="46809"/>
                  </a:lnTo>
                  <a:lnTo>
                    <a:pt x="478917" y="0"/>
                  </a:lnTo>
                  <a:lnTo>
                    <a:pt x="518560" y="0"/>
                  </a:lnTo>
                  <a:lnTo>
                    <a:pt x="558228" y="0"/>
                  </a:lnTo>
                  <a:lnTo>
                    <a:pt x="597896" y="0"/>
                  </a:lnTo>
                  <a:lnTo>
                    <a:pt x="637540" y="0"/>
                  </a:lnTo>
                  <a:lnTo>
                    <a:pt x="612470" y="41227"/>
                  </a:lnTo>
                  <a:lnTo>
                    <a:pt x="587400" y="82462"/>
                  </a:lnTo>
                  <a:lnTo>
                    <a:pt x="562330" y="123703"/>
                  </a:lnTo>
                  <a:lnTo>
                    <a:pt x="537260" y="164949"/>
                  </a:lnTo>
                  <a:lnTo>
                    <a:pt x="512191" y="206200"/>
                  </a:lnTo>
                  <a:lnTo>
                    <a:pt x="487121" y="247454"/>
                  </a:lnTo>
                  <a:lnTo>
                    <a:pt x="462051" y="288712"/>
                  </a:lnTo>
                  <a:lnTo>
                    <a:pt x="436981" y="329972"/>
                  </a:lnTo>
                  <a:lnTo>
                    <a:pt x="411911" y="371233"/>
                  </a:lnTo>
                  <a:lnTo>
                    <a:pt x="386842" y="412496"/>
                  </a:lnTo>
                  <a:lnTo>
                    <a:pt x="386842" y="462162"/>
                  </a:lnTo>
                  <a:lnTo>
                    <a:pt x="386842" y="511842"/>
                  </a:lnTo>
                  <a:lnTo>
                    <a:pt x="386842" y="561530"/>
                  </a:lnTo>
                  <a:lnTo>
                    <a:pt x="386842" y="611218"/>
                  </a:lnTo>
                  <a:lnTo>
                    <a:pt x="386842" y="660898"/>
                  </a:lnTo>
                  <a:lnTo>
                    <a:pt x="386842" y="710565"/>
                  </a:lnTo>
                  <a:lnTo>
                    <a:pt x="352552" y="710565"/>
                  </a:lnTo>
                  <a:lnTo>
                    <a:pt x="318262" y="710565"/>
                  </a:lnTo>
                  <a:lnTo>
                    <a:pt x="283972" y="710565"/>
                  </a:lnTo>
                  <a:lnTo>
                    <a:pt x="249682" y="710565"/>
                  </a:lnTo>
                  <a:lnTo>
                    <a:pt x="249682" y="660717"/>
                  </a:lnTo>
                  <a:lnTo>
                    <a:pt x="249682" y="411479"/>
                  </a:lnTo>
                  <a:lnTo>
                    <a:pt x="221949" y="365760"/>
                  </a:lnTo>
                  <a:lnTo>
                    <a:pt x="194209" y="320040"/>
                  </a:lnTo>
                  <a:lnTo>
                    <a:pt x="166464" y="274320"/>
                  </a:lnTo>
                  <a:lnTo>
                    <a:pt x="138715" y="228600"/>
                  </a:lnTo>
                  <a:lnTo>
                    <a:pt x="110966" y="182880"/>
                  </a:lnTo>
                  <a:lnTo>
                    <a:pt x="83217" y="137160"/>
                  </a:lnTo>
                  <a:lnTo>
                    <a:pt x="55472" y="91439"/>
                  </a:lnTo>
                  <a:lnTo>
                    <a:pt x="27732" y="4571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02398" y="2916301"/>
            <a:ext cx="203835" cy="774065"/>
            <a:chOff x="7002398" y="2916301"/>
            <a:chExt cx="203835" cy="77406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639" y="2939796"/>
              <a:ext cx="180594" cy="7505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21448" y="2935351"/>
              <a:ext cx="141605" cy="710565"/>
            </a:xfrm>
            <a:custGeom>
              <a:avLst/>
              <a:gdLst/>
              <a:ahLst/>
              <a:cxnLst/>
              <a:rect l="l" t="t" r="r" b="b"/>
              <a:pathLst>
                <a:path w="141604" h="710564">
                  <a:moveTo>
                    <a:pt x="136271" y="574421"/>
                  </a:moveTo>
                  <a:lnTo>
                    <a:pt x="5587" y="574421"/>
                  </a:lnTo>
                  <a:lnTo>
                    <a:pt x="5587" y="710565"/>
                  </a:lnTo>
                  <a:lnTo>
                    <a:pt x="136271" y="710565"/>
                  </a:lnTo>
                  <a:lnTo>
                    <a:pt x="136271" y="574421"/>
                  </a:lnTo>
                  <a:close/>
                </a:path>
                <a:path w="141604" h="710564">
                  <a:moveTo>
                    <a:pt x="141350" y="0"/>
                  </a:moveTo>
                  <a:lnTo>
                    <a:pt x="0" y="0"/>
                  </a:lnTo>
                  <a:lnTo>
                    <a:pt x="0" y="166750"/>
                  </a:lnTo>
                  <a:lnTo>
                    <a:pt x="33908" y="527431"/>
                  </a:lnTo>
                  <a:lnTo>
                    <a:pt x="107823" y="527431"/>
                  </a:lnTo>
                  <a:lnTo>
                    <a:pt x="141350" y="166750"/>
                  </a:lnTo>
                  <a:lnTo>
                    <a:pt x="141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1448" y="2935351"/>
              <a:ext cx="141605" cy="710565"/>
            </a:xfrm>
            <a:custGeom>
              <a:avLst/>
              <a:gdLst/>
              <a:ahLst/>
              <a:cxnLst/>
              <a:rect l="l" t="t" r="r" b="b"/>
              <a:pathLst>
                <a:path w="141604" h="710564">
                  <a:moveTo>
                    <a:pt x="5587" y="574421"/>
                  </a:moveTo>
                  <a:lnTo>
                    <a:pt x="38258" y="574421"/>
                  </a:lnTo>
                  <a:lnTo>
                    <a:pt x="70929" y="574421"/>
                  </a:lnTo>
                  <a:lnTo>
                    <a:pt x="103600" y="574421"/>
                  </a:lnTo>
                  <a:lnTo>
                    <a:pt x="136271" y="574421"/>
                  </a:lnTo>
                  <a:lnTo>
                    <a:pt x="136271" y="608445"/>
                  </a:lnTo>
                  <a:lnTo>
                    <a:pt x="136271" y="642492"/>
                  </a:lnTo>
                  <a:lnTo>
                    <a:pt x="136271" y="676540"/>
                  </a:lnTo>
                  <a:lnTo>
                    <a:pt x="136271" y="710565"/>
                  </a:lnTo>
                  <a:lnTo>
                    <a:pt x="103600" y="710565"/>
                  </a:lnTo>
                  <a:lnTo>
                    <a:pt x="70929" y="710565"/>
                  </a:lnTo>
                  <a:lnTo>
                    <a:pt x="38258" y="710565"/>
                  </a:lnTo>
                  <a:lnTo>
                    <a:pt x="5587" y="710565"/>
                  </a:lnTo>
                  <a:lnTo>
                    <a:pt x="5587" y="676540"/>
                  </a:lnTo>
                  <a:lnTo>
                    <a:pt x="5587" y="642493"/>
                  </a:lnTo>
                  <a:lnTo>
                    <a:pt x="5587" y="608445"/>
                  </a:lnTo>
                  <a:lnTo>
                    <a:pt x="5587" y="574421"/>
                  </a:lnTo>
                  <a:close/>
                </a:path>
                <a:path w="141604" h="710564">
                  <a:moveTo>
                    <a:pt x="0" y="0"/>
                  </a:moveTo>
                  <a:lnTo>
                    <a:pt x="35337" y="0"/>
                  </a:lnTo>
                  <a:lnTo>
                    <a:pt x="70675" y="0"/>
                  </a:lnTo>
                  <a:lnTo>
                    <a:pt x="106013" y="0"/>
                  </a:lnTo>
                  <a:lnTo>
                    <a:pt x="141350" y="0"/>
                  </a:lnTo>
                  <a:lnTo>
                    <a:pt x="141350" y="41646"/>
                  </a:lnTo>
                  <a:lnTo>
                    <a:pt x="141350" y="83327"/>
                  </a:lnTo>
                  <a:lnTo>
                    <a:pt x="141350" y="125033"/>
                  </a:lnTo>
                  <a:lnTo>
                    <a:pt x="141350" y="166750"/>
                  </a:lnTo>
                  <a:lnTo>
                    <a:pt x="136561" y="218247"/>
                  </a:lnTo>
                  <a:lnTo>
                    <a:pt x="131771" y="269757"/>
                  </a:lnTo>
                  <a:lnTo>
                    <a:pt x="126981" y="321279"/>
                  </a:lnTo>
                  <a:lnTo>
                    <a:pt x="122192" y="372809"/>
                  </a:lnTo>
                  <a:lnTo>
                    <a:pt x="117402" y="424346"/>
                  </a:lnTo>
                  <a:lnTo>
                    <a:pt x="112612" y="475887"/>
                  </a:lnTo>
                  <a:lnTo>
                    <a:pt x="107823" y="527431"/>
                  </a:lnTo>
                  <a:lnTo>
                    <a:pt x="89344" y="527431"/>
                  </a:lnTo>
                  <a:lnTo>
                    <a:pt x="70865" y="527431"/>
                  </a:lnTo>
                  <a:lnTo>
                    <a:pt x="52387" y="527431"/>
                  </a:lnTo>
                  <a:lnTo>
                    <a:pt x="33908" y="527431"/>
                  </a:lnTo>
                  <a:lnTo>
                    <a:pt x="29064" y="475887"/>
                  </a:lnTo>
                  <a:lnTo>
                    <a:pt x="24220" y="424346"/>
                  </a:lnTo>
                  <a:lnTo>
                    <a:pt x="19376" y="372809"/>
                  </a:lnTo>
                  <a:lnTo>
                    <a:pt x="14532" y="321279"/>
                  </a:lnTo>
                  <a:lnTo>
                    <a:pt x="9688" y="269757"/>
                  </a:lnTo>
                  <a:lnTo>
                    <a:pt x="4844" y="218247"/>
                  </a:lnTo>
                  <a:lnTo>
                    <a:pt x="0" y="166750"/>
                  </a:lnTo>
                  <a:lnTo>
                    <a:pt x="0" y="125033"/>
                  </a:lnTo>
                  <a:lnTo>
                    <a:pt x="0" y="83327"/>
                  </a:lnTo>
                  <a:lnTo>
                    <a:pt x="0" y="4164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D285C6-1015-3655-988C-35D9BDEC06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11"/>
            <a:ext cx="4435475" cy="613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Types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Values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3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Basic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  <a:p>
            <a:pPr marL="836930" lvl="1" indent="-36766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836930" algn="l"/>
                <a:tab pos="837565" algn="l"/>
              </a:tabLst>
            </a:pPr>
            <a:r>
              <a:rPr sz="2800" spc="-15" dirty="0">
                <a:latin typeface="Calibri"/>
                <a:cs typeface="Calibri"/>
              </a:rPr>
              <a:t>int</a:t>
            </a:r>
            <a:endParaRPr sz="2800">
              <a:latin typeface="Calibri"/>
              <a:cs typeface="Calibri"/>
            </a:endParaRPr>
          </a:p>
          <a:p>
            <a:pPr marL="1018540">
              <a:lnSpc>
                <a:spcPct val="100000"/>
              </a:lnSpc>
              <a:spcBef>
                <a:spcPts val="750"/>
              </a:spcBef>
            </a:pPr>
            <a:r>
              <a:rPr sz="3200" dirty="0">
                <a:latin typeface="Calibri"/>
                <a:cs typeface="Calibri"/>
              </a:rPr>
              <a:t>1,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-1,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-2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float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latin typeface="Calibri"/>
                <a:cs typeface="Calibri"/>
              </a:rPr>
              <a:t>1.0, 2.3, </a:t>
            </a:r>
            <a:r>
              <a:rPr sz="3200" dirty="0">
                <a:latin typeface="Calibri"/>
                <a:cs typeface="Calibri"/>
              </a:rPr>
              <a:t>-5.7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55"/>
              </a:spcBef>
            </a:pPr>
            <a:r>
              <a:rPr sz="3200" spc="-50" dirty="0">
                <a:latin typeface="Calibri"/>
                <a:cs typeface="Calibri"/>
              </a:rPr>
              <a:t>‘apple’,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“banana”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Boolean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55"/>
              </a:spcBef>
            </a:pPr>
            <a:r>
              <a:rPr sz="3200" spc="-45" dirty="0">
                <a:latin typeface="Calibri"/>
                <a:cs typeface="Calibri"/>
              </a:rPr>
              <a:t>True,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False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3111"/>
            <a:ext cx="7265034" cy="552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69464" algn="ctr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Expressions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 dirty="0">
              <a:latin typeface="Calibri"/>
              <a:cs typeface="Calibri"/>
            </a:endParaRPr>
          </a:p>
          <a:p>
            <a:pPr marL="436245" indent="-424180">
              <a:lnSpc>
                <a:spcPct val="100000"/>
              </a:lnSpc>
              <a:spcBef>
                <a:spcPts val="2395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sz="3200" spc="-5" dirty="0">
                <a:latin typeface="Calibri"/>
                <a:cs typeface="Calibri"/>
              </a:rPr>
              <a:t>Combine values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endParaRPr sz="3200" dirty="0">
              <a:latin typeface="Calibri"/>
              <a:cs typeface="Calibri"/>
            </a:endParaRPr>
          </a:p>
          <a:p>
            <a:pPr marL="436245" marR="5080" indent="-42418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sz="3200" spc="-15" dirty="0">
                <a:latin typeface="Calibri"/>
                <a:cs typeface="Calibri"/>
              </a:rPr>
              <a:t>Know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valid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Expressions </a:t>
            </a:r>
            <a:r>
              <a:rPr sz="3200" spc="-5" dirty="0">
                <a:latin typeface="Calibri"/>
                <a:cs typeface="Calibri"/>
              </a:rPr>
              <a:t>can 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evaluated</a:t>
            </a:r>
            <a:endParaRPr sz="3200" dirty="0">
              <a:latin typeface="Calibri"/>
              <a:cs typeface="Calibri"/>
            </a:endParaRPr>
          </a:p>
          <a:p>
            <a:pPr marL="436245" indent="-42418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15" dirty="0">
                <a:latin typeface="Calibri"/>
                <a:cs typeface="Calibri"/>
              </a:rPr>
              <a:t>evaluate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single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endParaRPr sz="3200" dirty="0">
              <a:latin typeface="Calibri"/>
              <a:cs typeface="Calibri"/>
            </a:endParaRPr>
          </a:p>
          <a:p>
            <a:pPr marL="436245" indent="-42418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sz="3200" spc="-10" dirty="0">
                <a:latin typeface="Calibri"/>
                <a:cs typeface="Calibri"/>
              </a:rPr>
              <a:t>Order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important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during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evaluation</a:t>
            </a:r>
            <a:endParaRPr sz="3200" dirty="0">
              <a:latin typeface="Calibri"/>
              <a:cs typeface="Calibri"/>
            </a:endParaRPr>
          </a:p>
          <a:p>
            <a:pPr marL="963294">
              <a:lnSpc>
                <a:spcPct val="100000"/>
              </a:lnSpc>
              <a:spcBef>
                <a:spcPts val="555"/>
              </a:spcBef>
              <a:tabLst>
                <a:tab pos="138747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precedence</a:t>
            </a:r>
            <a:endParaRPr sz="2000" dirty="0">
              <a:latin typeface="Calibri"/>
              <a:cs typeface="Calibri"/>
            </a:endParaRPr>
          </a:p>
          <a:p>
            <a:pPr marL="423545" marR="2003425" indent="-42354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23545" algn="l"/>
                <a:tab pos="436880" algn="l"/>
              </a:tabLst>
            </a:pPr>
            <a:r>
              <a:rPr sz="3200" spc="-25" dirty="0">
                <a:latin typeface="Calibri"/>
                <a:cs typeface="Calibri"/>
              </a:rPr>
              <a:t>Operators: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+,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*,</a:t>
            </a:r>
            <a:r>
              <a:rPr sz="3200" dirty="0">
                <a:latin typeface="Calibri"/>
                <a:cs typeface="Calibri"/>
              </a:rPr>
              <a:t> 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5" dirty="0">
                <a:latin typeface="Calibri"/>
                <a:cs typeface="Calibri"/>
              </a:rPr>
              <a:t>**,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//, </a:t>
            </a:r>
            <a:r>
              <a:rPr sz="3200" dirty="0">
                <a:latin typeface="Calibri"/>
                <a:cs typeface="Calibri"/>
              </a:rPr>
              <a:t>%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8661"/>
            <a:ext cx="7440930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Calibri"/>
                <a:cs typeface="Calibri"/>
              </a:rPr>
              <a:t>Python</a:t>
            </a:r>
            <a:r>
              <a:rPr sz="3200" spc="-5" dirty="0">
                <a:latin typeface="Calibri"/>
                <a:cs typeface="Calibri"/>
              </a:rPr>
              <a:t> divides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groups:</a:t>
            </a:r>
            <a:endParaRPr sz="3200">
              <a:latin typeface="Calibri"/>
              <a:cs typeface="Calibri"/>
            </a:endParaRPr>
          </a:p>
          <a:p>
            <a:pPr marL="1099185" indent="-3435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099185" algn="l"/>
                <a:tab pos="1099820" algn="l"/>
              </a:tabLst>
            </a:pPr>
            <a:r>
              <a:rPr sz="2400" dirty="0">
                <a:latin typeface="Calibri"/>
                <a:cs typeface="Calibri"/>
              </a:rPr>
              <a:t>Arithmetic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099185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099185" algn="l"/>
                <a:tab pos="1099820" algn="l"/>
              </a:tabLst>
            </a:pPr>
            <a:r>
              <a:rPr sz="2400" spc="-5" dirty="0">
                <a:latin typeface="Calibri"/>
                <a:cs typeface="Calibri"/>
              </a:rPr>
              <a:t>Assignment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099185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099185" algn="l"/>
                <a:tab pos="1099820" algn="l"/>
              </a:tabLst>
            </a:pPr>
            <a:r>
              <a:rPr sz="2400" spc="-5" dirty="0">
                <a:latin typeface="Calibri"/>
                <a:cs typeface="Calibri"/>
              </a:rPr>
              <a:t>Comparison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099185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099185" algn="l"/>
                <a:tab pos="1099820" algn="l"/>
              </a:tabLst>
            </a:pP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099185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099185" algn="l"/>
                <a:tab pos="1099820" algn="l"/>
              </a:tabLst>
            </a:pPr>
            <a:r>
              <a:rPr sz="2400" spc="-5" dirty="0">
                <a:latin typeface="Calibri"/>
                <a:cs typeface="Calibri"/>
              </a:rPr>
              <a:t>Identity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099185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099185" algn="l"/>
                <a:tab pos="1099820" algn="l"/>
              </a:tabLst>
            </a:pPr>
            <a:r>
              <a:rPr sz="2400" spc="-10" dirty="0">
                <a:latin typeface="Calibri"/>
                <a:cs typeface="Calibri"/>
              </a:rPr>
              <a:t>Membership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099185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099185" algn="l"/>
                <a:tab pos="109982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Bitwise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1354" y="153111"/>
            <a:ext cx="15735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latin typeface="Calibri"/>
                <a:cs typeface="Calibri"/>
              </a:rPr>
              <a:t>Operators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2437" y="1931225"/>
          <a:ext cx="8229599" cy="339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561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Addition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Subtraction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Multiplication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Division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61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Modulus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Exponentiation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Floor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division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1436" y="153111"/>
            <a:ext cx="32937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Arithmetic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Operators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282" y="153111"/>
            <a:ext cx="46507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Python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Assignment</a:t>
            </a:r>
            <a:r>
              <a:rPr sz="3000" spc="-25" dirty="0">
                <a:latin typeface="Calibri"/>
                <a:cs typeface="Calibri"/>
              </a:rPr>
              <a:t> Operators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22400" y="1279525"/>
          <a:ext cx="6357620" cy="419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08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Operator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CCCCCC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Example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Same</a:t>
                      </a:r>
                      <a:r>
                        <a:rPr sz="20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latin typeface="Verdana"/>
                          <a:cs typeface="Verdana"/>
                        </a:rPr>
                        <a:t>As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CCCCCC"/>
                      </a:solidFill>
                      <a:prstDash val="solid"/>
                    </a:lnL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R w="12700">
                      <a:solidFill>
                        <a:srgbClr val="CCCCCC"/>
                      </a:solidFill>
                      <a:prstDash val="solid"/>
                    </a:lnR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spc="5" dirty="0">
                          <a:latin typeface="Verdana"/>
                          <a:cs typeface="Verdana"/>
                        </a:rPr>
                        <a:t>+=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+=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-=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CCCCCC"/>
                      </a:solidFill>
                      <a:prstDash val="solid"/>
                    </a:lnL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-=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CCCCCC"/>
                      </a:solidFill>
                      <a:prstDash val="solid"/>
                    </a:lnR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8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*=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*=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*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8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/=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CCCCCC"/>
                      </a:solidFill>
                      <a:prstDash val="solid"/>
                    </a:lnL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/=</a:t>
                      </a:r>
                      <a:r>
                        <a:rPr sz="2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CCCCCC"/>
                      </a:solidFill>
                      <a:prstDash val="solid"/>
                    </a:lnR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08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5" dirty="0">
                          <a:latin typeface="Verdana"/>
                          <a:cs typeface="Verdana"/>
                        </a:rPr>
                        <a:t>%=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%=</a:t>
                      </a:r>
                      <a:r>
                        <a:rPr sz="20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%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//=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CCCCCC"/>
                      </a:solidFill>
                      <a:prstDash val="solid"/>
                    </a:lnL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//=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//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CCCCCC"/>
                      </a:solidFill>
                      <a:prstDash val="solid"/>
                    </a:lnR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08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**=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**=</a:t>
                      </a:r>
                      <a:r>
                        <a:rPr sz="2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2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**</a:t>
                      </a:r>
                      <a:r>
                        <a:rPr sz="2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136" y="153111"/>
            <a:ext cx="35217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Comparison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Operators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9587" y="1566862"/>
          <a:ext cx="7858125" cy="3612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127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Equal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28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equal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!=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127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than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127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than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128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&gt;=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&lt;=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1868" y="955928"/>
            <a:ext cx="564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Comparison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operators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values: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997" y="153111"/>
            <a:ext cx="27133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Logical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Operators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IN" spc="-50"/>
              <a:t>Dr. Rakesh Ahuja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3899" y="1852612"/>
          <a:ext cx="7759063" cy="3538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84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693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statements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694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5632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 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statements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true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820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4781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Reverse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result,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result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true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not(x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 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 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4514" y="1098930"/>
            <a:ext cx="632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Logical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operators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combine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conditional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statements: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919</Words>
  <Application>Microsoft Office PowerPoint</Application>
  <PresentationFormat>On-screen Show (4:3)</PresentationFormat>
  <Paragraphs>252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MS PGothic</vt:lpstr>
      <vt:lpstr>Arial</vt:lpstr>
      <vt:lpstr>Arial MT</vt:lpstr>
      <vt:lpstr>Calibri</vt:lpstr>
      <vt:lpstr>Courier New</vt:lpstr>
      <vt:lpstr>Lucida Console</vt:lpstr>
      <vt:lpstr>Times New Roman</vt:lpstr>
      <vt:lpstr>Verdana</vt:lpstr>
      <vt:lpstr>Office Theme</vt:lpstr>
      <vt:lpstr>Python Programming</vt:lpstr>
      <vt:lpstr>Contents</vt:lpstr>
      <vt:lpstr>PowerPoint Presentation</vt:lpstr>
      <vt:lpstr>PowerPoint Presentation</vt:lpstr>
      <vt:lpstr>Operators</vt:lpstr>
      <vt:lpstr>Arithmetic Operators</vt:lpstr>
      <vt:lpstr>Python Assignment Operators</vt:lpstr>
      <vt:lpstr>Comparison Operators</vt:lpstr>
      <vt:lpstr>Logical Operators</vt:lpstr>
      <vt:lpstr>Identity Operators</vt:lpstr>
      <vt:lpstr>Membership Operators</vt:lpstr>
      <vt:lpstr>Expressions</vt:lpstr>
      <vt:lpstr>PowerPoint Presentation</vt:lpstr>
      <vt:lpstr>Variable Names</vt:lpstr>
      <vt:lpstr>Variables and Constant in Python</vt:lpstr>
      <vt:lpstr>Variables and Constant in Python</vt:lpstr>
      <vt:lpstr>A Code Sample</vt:lpstr>
      <vt:lpstr>Enough to Understand the Code</vt:lpstr>
      <vt:lpstr>Summery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Rakesh</cp:lastModifiedBy>
  <cp:revision>1</cp:revision>
  <dcterms:created xsi:type="dcterms:W3CDTF">2022-11-01T08:57:16Z</dcterms:created>
  <dcterms:modified xsi:type="dcterms:W3CDTF">2022-11-01T09:19:47Z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2022-11-01T00:00:00Z</vt:filetime>
  </property>
</Properties>
</file>