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6" r:id="rId7"/>
    <p:sldId id="268" r:id="rId8"/>
    <p:sldId id="269" r:id="rId9"/>
    <p:sldId id="270" r:id="rId10"/>
    <p:sldId id="265" r:id="rId11"/>
    <p:sldId id="263" r:id="rId12"/>
    <p:sldId id="267" r:id="rId13"/>
    <p:sldId id="258" r:id="rId14"/>
    <p:sldId id="259" r:id="rId15"/>
    <p:sldId id="260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CC"/>
    <a:srgbClr val="FF0066"/>
    <a:srgbClr val="655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38AD-22FF-48EB-95EB-671410E8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6C8D6-70AE-4B50-8C80-D781AE823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3FB8-5145-4B87-B74E-6FECCDA9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65C8-1E5C-4FD2-87F5-A419EBBD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189E-93CD-4EE8-BA6A-769E316B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1478-995D-4F26-A747-B852645E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2F3E5-1509-4102-93EB-D5C304B6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AF68-9F98-49C2-BEB7-9BDB17AF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EB14-6996-4338-A2C3-991822D2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CC8B-6944-4DD2-BD6D-2E5BEEB4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9B700-56B1-4FCB-A5F3-F69A7545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AC025-0734-42B7-9A72-5649F171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D49D-1923-4C71-BD96-410DD828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DEBA-9C36-4A26-91E9-6AA5659E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B32C-0B77-4AE5-8A51-F0FF583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9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94A-9CBD-4F5B-8A1C-30BCA1DB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089B-ED14-4988-A1DC-4865280C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8CAF-DF7B-47F8-840A-E382FF63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A3BE-8010-4DFD-BFD8-73F6C099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BAF0-22C3-47BB-AD70-78DB2C06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3AD-81F2-4FA2-B20B-2A0012EC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6DD9-C276-43A2-AC02-423ED2D9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67E3-E0E6-43EA-AD95-57E15AB1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881C-9B78-472A-BC70-A53F22E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7870-03E0-4FC9-96DE-F24AA174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96C1-8504-4C6C-91B8-01AD4EE1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1675-40B5-4B1F-9F3F-96DD457DA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27D44-17F9-47D9-9D1C-E7B2AA3C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C68C-140B-452F-8759-35B71708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B04C7-1B22-48AD-8911-EECFA902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5827B-ACAE-4DD4-80B6-64585CE4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0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566A-EF0C-4318-A1B3-ACDD01B8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0DA9-F570-4A7A-A0FE-8FC4C0C7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74362-548C-452A-9401-91B6A0B6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8981F-3D02-4DB7-AD1C-59D3B8F9B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FC7F-15D3-487F-92FB-72385F5A8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2AAB-B07F-4B1A-AD47-D547128A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96125-47B8-460C-9069-92024D84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CE34A-6F29-4F7E-AB88-995E434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7DCD-D7B5-49B5-96AE-E7B8F8B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4E87B-FF71-4D0A-98C7-B4756CF6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DAE0A-23B9-4DA5-9D59-70FB69BB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81131-BBDC-4399-9597-C9D78428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FFE82-8431-4BA4-A34C-3B49100F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DBC04-230E-4A46-A4C3-3A9ADB0C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97846-70E3-43CC-9212-47358FDB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1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12D-C68F-4B27-8F0F-A8BCFB01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F44E-FF63-499A-A9A5-ABA452A95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7E79D-C6A5-4666-B0D8-CE2186E0B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11C0D-D85F-4957-B3AD-7076127F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FBD97-A56F-44CA-9F39-6F63818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78527-9002-486C-A173-C6B270CC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2057-EB22-4F45-BCA1-1A2DBA68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F1023-FAC2-4158-A6C1-2E57A50E9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393C9-BEC8-44D1-8B37-6FE4ADA3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8FC7-FC14-44EA-8CC7-C60DEA7B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A0D45-350D-4312-9D89-C61F6FA0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AD85E-2DE1-4CAA-92DD-400B8ECC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34802-3ADE-4183-9774-B52FD907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299EF-8BC8-4D72-B7DC-2D655C66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CC54-9A30-4F51-8367-50616947C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3DDD-F3DF-4367-9E10-2356426E96E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A65FB-736F-4843-955C-48346BF81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5F2-09AE-4ADD-B81B-4FFAC2AED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C255-89C1-497E-A7AD-6B8EC996E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0.png"/><Relationship Id="rId7" Type="http://schemas.openxmlformats.org/officeDocument/2006/relationships/image" Target="../media/image40.jpe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.jpeg"/><Relationship Id="rId4" Type="http://schemas.openxmlformats.org/officeDocument/2006/relationships/image" Target="../media/image370.png"/><Relationship Id="rId9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39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0C35-289D-439E-B4B4-EC900AB3D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960BC-3AA2-481B-9651-03F8ECD2D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8DC082-4E84-401B-8E95-A72DB0DE7400}"/>
              </a:ext>
            </a:extLst>
          </p:cNvPr>
          <p:cNvGrpSpPr/>
          <p:nvPr/>
        </p:nvGrpSpPr>
        <p:grpSpPr>
          <a:xfrm>
            <a:off x="1424208" y="1724179"/>
            <a:ext cx="268355" cy="4323518"/>
            <a:chOff x="7534460" y="1125596"/>
            <a:chExt cx="268355" cy="43235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60C5FD5-299D-4A85-8672-839A7A670C2F}"/>
                </a:ext>
              </a:extLst>
            </p:cNvPr>
            <p:cNvSpPr/>
            <p:nvPr/>
          </p:nvSpPr>
          <p:spPr>
            <a:xfrm>
              <a:off x="7534460" y="2479804"/>
              <a:ext cx="268355" cy="268355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6175FBF-41E2-446A-B781-117601B5EF12}"/>
                </a:ext>
              </a:extLst>
            </p:cNvPr>
            <p:cNvSpPr/>
            <p:nvPr/>
          </p:nvSpPr>
          <p:spPr>
            <a:xfrm>
              <a:off x="7534460" y="2206476"/>
              <a:ext cx="268355" cy="268355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FB7D03B8-AEF0-4D81-871A-75E4B3E4BCA0}"/>
                </a:ext>
              </a:extLst>
            </p:cNvPr>
            <p:cNvSpPr/>
            <p:nvPr/>
          </p:nvSpPr>
          <p:spPr>
            <a:xfrm>
              <a:off x="7534460" y="3021487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60900A0-C019-4A3D-AFCB-6C47ED49AF29}"/>
                </a:ext>
              </a:extLst>
            </p:cNvPr>
            <p:cNvSpPr/>
            <p:nvPr/>
          </p:nvSpPr>
          <p:spPr>
            <a:xfrm>
              <a:off x="7534460" y="2748159"/>
              <a:ext cx="268355" cy="268355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D7B4E4C2-05B7-491F-9FD5-9692B89BFDFC}"/>
                </a:ext>
              </a:extLst>
            </p:cNvPr>
            <p:cNvSpPr/>
            <p:nvPr/>
          </p:nvSpPr>
          <p:spPr>
            <a:xfrm>
              <a:off x="7534460" y="1398924"/>
              <a:ext cx="268355" cy="2683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5955CDC-6799-465F-803E-1F6C35725658}"/>
                </a:ext>
              </a:extLst>
            </p:cNvPr>
            <p:cNvSpPr/>
            <p:nvPr/>
          </p:nvSpPr>
          <p:spPr>
            <a:xfrm>
              <a:off x="7534460" y="1125596"/>
              <a:ext cx="268355" cy="2683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9A1DFE2-C420-4464-B964-9018011F007A}"/>
                </a:ext>
              </a:extLst>
            </p:cNvPr>
            <p:cNvSpPr/>
            <p:nvPr/>
          </p:nvSpPr>
          <p:spPr>
            <a:xfrm>
              <a:off x="7534460" y="1940607"/>
              <a:ext cx="268355" cy="2683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73BB3278-6B71-4F56-904A-66EAC7D246A8}"/>
                </a:ext>
              </a:extLst>
            </p:cNvPr>
            <p:cNvSpPr/>
            <p:nvPr/>
          </p:nvSpPr>
          <p:spPr>
            <a:xfrm>
              <a:off x="7534460" y="1667279"/>
              <a:ext cx="268355" cy="2683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A9EB79BA-8027-49DF-859D-49B22815668D}"/>
                </a:ext>
              </a:extLst>
            </p:cNvPr>
            <p:cNvSpPr/>
            <p:nvPr/>
          </p:nvSpPr>
          <p:spPr>
            <a:xfrm>
              <a:off x="7534460" y="3560683"/>
              <a:ext cx="268355" cy="2683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3E57718F-ABD4-4B71-8C26-AF7ECC170928}"/>
                </a:ext>
              </a:extLst>
            </p:cNvPr>
            <p:cNvSpPr/>
            <p:nvPr/>
          </p:nvSpPr>
          <p:spPr>
            <a:xfrm>
              <a:off x="7534460" y="3287355"/>
              <a:ext cx="268355" cy="2683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F0C3391B-FA1F-4B90-84F4-F9AA395882A5}"/>
                </a:ext>
              </a:extLst>
            </p:cNvPr>
            <p:cNvSpPr/>
            <p:nvPr/>
          </p:nvSpPr>
          <p:spPr>
            <a:xfrm>
              <a:off x="7534460" y="4102366"/>
              <a:ext cx="268355" cy="2683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55623D-9E78-4420-8F3E-093A8E1BC9AE}"/>
                </a:ext>
              </a:extLst>
            </p:cNvPr>
            <p:cNvSpPr/>
            <p:nvPr/>
          </p:nvSpPr>
          <p:spPr>
            <a:xfrm>
              <a:off x="7534460" y="3829038"/>
              <a:ext cx="268355" cy="268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5202CDAA-861B-48BD-82DC-58C2FA4EA877}"/>
                </a:ext>
              </a:extLst>
            </p:cNvPr>
            <p:cNvSpPr/>
            <p:nvPr/>
          </p:nvSpPr>
          <p:spPr>
            <a:xfrm>
              <a:off x="7534460" y="4639076"/>
              <a:ext cx="268355" cy="268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539E9D75-74F5-48C3-9B6E-DC5D305670EE}"/>
                </a:ext>
              </a:extLst>
            </p:cNvPr>
            <p:cNvSpPr/>
            <p:nvPr/>
          </p:nvSpPr>
          <p:spPr>
            <a:xfrm>
              <a:off x="7534460" y="4365748"/>
              <a:ext cx="268355" cy="2683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4FC511B-35E7-4AD6-AF6C-F401E396C26F}"/>
                </a:ext>
              </a:extLst>
            </p:cNvPr>
            <p:cNvSpPr/>
            <p:nvPr/>
          </p:nvSpPr>
          <p:spPr>
            <a:xfrm>
              <a:off x="7534460" y="5180759"/>
              <a:ext cx="268355" cy="2683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4D35F89C-9176-428C-A339-63F2C310BE36}"/>
                </a:ext>
              </a:extLst>
            </p:cNvPr>
            <p:cNvSpPr/>
            <p:nvPr/>
          </p:nvSpPr>
          <p:spPr>
            <a:xfrm>
              <a:off x="7534460" y="4907431"/>
              <a:ext cx="268355" cy="2683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D014F-AADA-4789-954F-D9E075638D3A}"/>
                  </a:ext>
                </a:extLst>
              </p:cNvPr>
              <p:cNvSpPr txBox="1"/>
              <p:nvPr/>
            </p:nvSpPr>
            <p:spPr>
              <a:xfrm>
                <a:off x="1182610" y="6116548"/>
                <a:ext cx="7515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D014F-AADA-4789-954F-D9E075638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10" y="6116548"/>
                <a:ext cx="75155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6162806-C583-4D76-BCB6-4C00196CF63D}"/>
              </a:ext>
            </a:extLst>
          </p:cNvPr>
          <p:cNvGrpSpPr/>
          <p:nvPr/>
        </p:nvGrpSpPr>
        <p:grpSpPr>
          <a:xfrm>
            <a:off x="2842528" y="1603292"/>
            <a:ext cx="5045803" cy="584775"/>
            <a:chOff x="3103792" y="1603292"/>
            <a:chExt cx="5045803" cy="584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A1A751-E91D-43D0-9CF8-3F27FE656C36}"/>
                </a:ext>
              </a:extLst>
            </p:cNvPr>
            <p:cNvGrpSpPr/>
            <p:nvPr/>
          </p:nvGrpSpPr>
          <p:grpSpPr>
            <a:xfrm rot="16200000">
              <a:off x="5856156" y="-263581"/>
              <a:ext cx="268355" cy="4318523"/>
              <a:chOff x="8890523" y="1031175"/>
              <a:chExt cx="268355" cy="4318523"/>
            </a:xfrm>
          </p:grpSpPr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7B11E8D-6C05-493B-862E-12F68DF297DF}"/>
                  </a:ext>
                </a:extLst>
              </p:cNvPr>
              <p:cNvSpPr/>
              <p:nvPr/>
            </p:nvSpPr>
            <p:spPr>
              <a:xfrm>
                <a:off x="8890523" y="2385383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783DCE9A-8E6D-4428-B058-FF804D7BC729}"/>
                  </a:ext>
                </a:extLst>
              </p:cNvPr>
              <p:cNvSpPr/>
              <p:nvPr/>
            </p:nvSpPr>
            <p:spPr>
              <a:xfrm>
                <a:off x="8890523" y="2112055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D7534D06-A0CB-4B9F-AAD0-C6715CBB6D3D}"/>
                  </a:ext>
                </a:extLst>
              </p:cNvPr>
              <p:cNvSpPr/>
              <p:nvPr/>
            </p:nvSpPr>
            <p:spPr>
              <a:xfrm>
                <a:off x="8890523" y="2927066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134E3065-137F-4BF9-AAA1-C7732C18569B}"/>
                  </a:ext>
                </a:extLst>
              </p:cNvPr>
              <p:cNvSpPr/>
              <p:nvPr/>
            </p:nvSpPr>
            <p:spPr>
              <a:xfrm>
                <a:off x="8890523" y="2653738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FBCE522D-64F3-48D5-9BA9-7EB0EE4AC7EE}"/>
                  </a:ext>
                </a:extLst>
              </p:cNvPr>
              <p:cNvSpPr/>
              <p:nvPr/>
            </p:nvSpPr>
            <p:spPr>
              <a:xfrm>
                <a:off x="8890523" y="1304503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D72D205A-0C54-4987-8FF2-357688169BB7}"/>
                  </a:ext>
                </a:extLst>
              </p:cNvPr>
              <p:cNvSpPr/>
              <p:nvPr/>
            </p:nvSpPr>
            <p:spPr>
              <a:xfrm>
                <a:off x="8890523" y="1031175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6A9FECA5-FDCB-4257-89F0-3F793BC9DB06}"/>
                  </a:ext>
                </a:extLst>
              </p:cNvPr>
              <p:cNvSpPr/>
              <p:nvPr/>
            </p:nvSpPr>
            <p:spPr>
              <a:xfrm>
                <a:off x="8890523" y="1846186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A37E3126-F740-423E-BF67-5A7C24B6585B}"/>
                  </a:ext>
                </a:extLst>
              </p:cNvPr>
              <p:cNvSpPr/>
              <p:nvPr/>
            </p:nvSpPr>
            <p:spPr>
              <a:xfrm>
                <a:off x="8890523" y="1572858"/>
                <a:ext cx="268355" cy="26835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33626420-953B-4FCF-B348-2848901B959B}"/>
                  </a:ext>
                </a:extLst>
              </p:cNvPr>
              <p:cNvSpPr/>
              <p:nvPr/>
            </p:nvSpPr>
            <p:spPr>
              <a:xfrm>
                <a:off x="8890523" y="3466262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F0CD459C-7E90-4367-9AA8-960868D79933}"/>
                  </a:ext>
                </a:extLst>
              </p:cNvPr>
              <p:cNvSpPr/>
              <p:nvPr/>
            </p:nvSpPr>
            <p:spPr>
              <a:xfrm>
                <a:off x="8890523" y="3192934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ECA726BD-A724-4683-BADB-F5208913C117}"/>
                  </a:ext>
                </a:extLst>
              </p:cNvPr>
              <p:cNvSpPr/>
              <p:nvPr/>
            </p:nvSpPr>
            <p:spPr>
              <a:xfrm>
                <a:off x="8890523" y="4007945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E6777164-93E0-44B0-A46E-05F62AD953DA}"/>
                  </a:ext>
                </a:extLst>
              </p:cNvPr>
              <p:cNvSpPr/>
              <p:nvPr/>
            </p:nvSpPr>
            <p:spPr>
              <a:xfrm>
                <a:off x="8890523" y="3734617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E1702731-CA6A-4E1C-8AFB-BBFD39E98647}"/>
                  </a:ext>
                </a:extLst>
              </p:cNvPr>
              <p:cNvSpPr/>
              <p:nvPr/>
            </p:nvSpPr>
            <p:spPr>
              <a:xfrm>
                <a:off x="8890523" y="4544655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BE86EFE1-4957-4326-AB28-59407E254B9B}"/>
                  </a:ext>
                </a:extLst>
              </p:cNvPr>
              <p:cNvSpPr/>
              <p:nvPr/>
            </p:nvSpPr>
            <p:spPr>
              <a:xfrm>
                <a:off x="8890523" y="4271327"/>
                <a:ext cx="268355" cy="26835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90D110A6-67E9-45CF-9069-44BF782B14A5}"/>
                  </a:ext>
                </a:extLst>
              </p:cNvPr>
              <p:cNvSpPr/>
              <p:nvPr/>
            </p:nvSpPr>
            <p:spPr>
              <a:xfrm>
                <a:off x="8890523" y="5081343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E4A50187-9011-4F6F-B769-5EADD49E2E0B}"/>
                  </a:ext>
                </a:extLst>
              </p:cNvPr>
              <p:cNvSpPr/>
              <p:nvPr/>
            </p:nvSpPr>
            <p:spPr>
              <a:xfrm>
                <a:off x="8890523" y="4812999"/>
                <a:ext cx="268355" cy="268355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811CF799-FC29-4BAB-9150-F7338E63B3B7}"/>
                    </a:ext>
                  </a:extLst>
                </p:cNvPr>
                <p:cNvSpPr txBox="1"/>
                <p:nvPr/>
              </p:nvSpPr>
              <p:spPr>
                <a:xfrm>
                  <a:off x="3103792" y="1603292"/>
                  <a:ext cx="7515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i="1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811CF799-FC29-4BAB-9150-F7338E63B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792" y="1603292"/>
                  <a:ext cx="7515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06146A-CD92-4118-BF15-C82E7C14E9B8}"/>
              </a:ext>
            </a:extLst>
          </p:cNvPr>
          <p:cNvGrpSpPr/>
          <p:nvPr/>
        </p:nvGrpSpPr>
        <p:grpSpPr>
          <a:xfrm>
            <a:off x="2842528" y="3141118"/>
            <a:ext cx="5045803" cy="584775"/>
            <a:chOff x="3103792" y="2413330"/>
            <a:chExt cx="5045803" cy="584775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3820C598-97CC-4BA6-B277-7962DB0F0211}"/>
                </a:ext>
              </a:extLst>
            </p:cNvPr>
            <p:cNvSpPr/>
            <p:nvPr/>
          </p:nvSpPr>
          <p:spPr>
            <a:xfrm rot="16200000">
              <a:off x="5185280" y="2571541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7F75FE6-79C0-4B32-ADA5-02B736390BCB}"/>
                </a:ext>
              </a:extLst>
            </p:cNvPr>
            <p:cNvSpPr/>
            <p:nvPr/>
          </p:nvSpPr>
          <p:spPr>
            <a:xfrm rot="16200000">
              <a:off x="4911952" y="2571541"/>
              <a:ext cx="268355" cy="2683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C510B31-5B9F-4FE1-B415-126EF94C1FD3}"/>
                </a:ext>
              </a:extLst>
            </p:cNvPr>
            <p:cNvSpPr/>
            <p:nvPr/>
          </p:nvSpPr>
          <p:spPr>
            <a:xfrm rot="16200000">
              <a:off x="5726963" y="2571541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7FB23401-142D-4E8A-9A37-26BA506F18C1}"/>
                </a:ext>
              </a:extLst>
            </p:cNvPr>
            <p:cNvSpPr/>
            <p:nvPr/>
          </p:nvSpPr>
          <p:spPr>
            <a:xfrm rot="16200000">
              <a:off x="5453635" y="2571541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2E7511F1-8392-4E95-9B05-5F8D37B6254B}"/>
                </a:ext>
              </a:extLst>
            </p:cNvPr>
            <p:cNvSpPr/>
            <p:nvPr/>
          </p:nvSpPr>
          <p:spPr>
            <a:xfrm rot="16200000">
              <a:off x="4104400" y="2571541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C4317974-FC41-488E-BB68-B515B709EC79}"/>
                </a:ext>
              </a:extLst>
            </p:cNvPr>
            <p:cNvSpPr/>
            <p:nvPr/>
          </p:nvSpPr>
          <p:spPr>
            <a:xfrm rot="16200000">
              <a:off x="3831072" y="2571541"/>
              <a:ext cx="268355" cy="26835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A9F2BD8D-7C89-4362-87D7-57E299066EBE}"/>
                </a:ext>
              </a:extLst>
            </p:cNvPr>
            <p:cNvSpPr/>
            <p:nvPr/>
          </p:nvSpPr>
          <p:spPr>
            <a:xfrm rot="16200000">
              <a:off x="4646083" y="2571541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C30C835-DA94-4BE5-9AAF-262BCDC749F2}"/>
                </a:ext>
              </a:extLst>
            </p:cNvPr>
            <p:cNvSpPr/>
            <p:nvPr/>
          </p:nvSpPr>
          <p:spPr>
            <a:xfrm rot="16200000">
              <a:off x="4372755" y="2571541"/>
              <a:ext cx="268355" cy="2683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35864BE6-594A-4E30-9B99-0E42EC2E582F}"/>
                </a:ext>
              </a:extLst>
            </p:cNvPr>
            <p:cNvSpPr/>
            <p:nvPr/>
          </p:nvSpPr>
          <p:spPr>
            <a:xfrm rot="16200000">
              <a:off x="6266159" y="2571541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C1B1A206-4FB6-4E15-815A-009D15C6BF1C}"/>
                </a:ext>
              </a:extLst>
            </p:cNvPr>
            <p:cNvSpPr/>
            <p:nvPr/>
          </p:nvSpPr>
          <p:spPr>
            <a:xfrm rot="16200000">
              <a:off x="5992831" y="2571541"/>
              <a:ext cx="268355" cy="2683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19B0EE18-6DCF-4D47-8979-2E0DAA3B662E}"/>
                </a:ext>
              </a:extLst>
            </p:cNvPr>
            <p:cNvSpPr/>
            <p:nvPr/>
          </p:nvSpPr>
          <p:spPr>
            <a:xfrm rot="16200000">
              <a:off x="6807842" y="2571541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2CF63D1-38C7-480A-A044-F40F090BB740}"/>
                </a:ext>
              </a:extLst>
            </p:cNvPr>
            <p:cNvSpPr/>
            <p:nvPr/>
          </p:nvSpPr>
          <p:spPr>
            <a:xfrm rot="16200000">
              <a:off x="6534514" y="2571541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7E35C13C-FD2F-431A-A062-DDCB5601E826}"/>
                </a:ext>
              </a:extLst>
            </p:cNvPr>
            <p:cNvSpPr/>
            <p:nvPr/>
          </p:nvSpPr>
          <p:spPr>
            <a:xfrm rot="16200000">
              <a:off x="7344552" y="2571541"/>
              <a:ext cx="268355" cy="2683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FF00"/>
                </a:highlight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E0DB3E1E-46DC-4250-9A07-D78D99453C5A}"/>
                </a:ext>
              </a:extLst>
            </p:cNvPr>
            <p:cNvSpPr/>
            <p:nvPr/>
          </p:nvSpPr>
          <p:spPr>
            <a:xfrm rot="16200000">
              <a:off x="7071224" y="2571541"/>
              <a:ext cx="268355" cy="2683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A25F952D-5A21-4F1C-BADE-6F5F84850509}"/>
                </a:ext>
              </a:extLst>
            </p:cNvPr>
            <p:cNvSpPr/>
            <p:nvPr/>
          </p:nvSpPr>
          <p:spPr>
            <a:xfrm rot="16200000">
              <a:off x="7881240" y="2571541"/>
              <a:ext cx="268355" cy="268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A9413A04-51F2-4C60-91B9-18A54E727D04}"/>
                </a:ext>
              </a:extLst>
            </p:cNvPr>
            <p:cNvSpPr/>
            <p:nvPr/>
          </p:nvSpPr>
          <p:spPr>
            <a:xfrm rot="16200000">
              <a:off x="7612896" y="2571541"/>
              <a:ext cx="268355" cy="2683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01C23FC8-2209-4E70-A400-8AEB31598D4F}"/>
                    </a:ext>
                  </a:extLst>
                </p:cNvPr>
                <p:cNvSpPr txBox="1"/>
                <p:nvPr/>
              </p:nvSpPr>
              <p:spPr>
                <a:xfrm>
                  <a:off x="3103792" y="2413330"/>
                  <a:ext cx="7515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i="1" dirty="0"/>
                </a:p>
              </p:txBody>
            </p:sp>
          </mc:Choice>
          <mc:Fallback xmlns=""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01C23FC8-2209-4E70-A400-8AEB31598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792" y="2413330"/>
                  <a:ext cx="75155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241D3C7-0A18-4835-82C0-4A1F634CFF9F}"/>
              </a:ext>
            </a:extLst>
          </p:cNvPr>
          <p:cNvGrpSpPr/>
          <p:nvPr/>
        </p:nvGrpSpPr>
        <p:grpSpPr>
          <a:xfrm>
            <a:off x="2845025" y="5502475"/>
            <a:ext cx="5045803" cy="584775"/>
            <a:chOff x="3106289" y="5502475"/>
            <a:chExt cx="5045803" cy="584775"/>
          </a:xfrm>
        </p:grpSpPr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C9579183-1AAE-48A8-A6E1-303BFA24A419}"/>
                </a:ext>
              </a:extLst>
            </p:cNvPr>
            <p:cNvGrpSpPr/>
            <p:nvPr/>
          </p:nvGrpSpPr>
          <p:grpSpPr>
            <a:xfrm rot="16200000">
              <a:off x="5858653" y="3635602"/>
              <a:ext cx="268355" cy="4318523"/>
              <a:chOff x="8890523" y="1031175"/>
              <a:chExt cx="268355" cy="4318523"/>
            </a:xfrm>
          </p:grpSpPr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B92A6E6E-F844-42A4-9C8D-AD476B8BEB17}"/>
                  </a:ext>
                </a:extLst>
              </p:cNvPr>
              <p:cNvSpPr/>
              <p:nvPr/>
            </p:nvSpPr>
            <p:spPr>
              <a:xfrm>
                <a:off x="8890523" y="2385383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1CDB4587-88FF-4012-93C0-C83F90AB363A}"/>
                  </a:ext>
                </a:extLst>
              </p:cNvPr>
              <p:cNvSpPr/>
              <p:nvPr/>
            </p:nvSpPr>
            <p:spPr>
              <a:xfrm>
                <a:off x="8890523" y="2112055"/>
                <a:ext cx="268355" cy="26835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38885368-6EAE-4036-B131-B74C8CEB2900}"/>
                  </a:ext>
                </a:extLst>
              </p:cNvPr>
              <p:cNvSpPr/>
              <p:nvPr/>
            </p:nvSpPr>
            <p:spPr>
              <a:xfrm>
                <a:off x="8890523" y="2927066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62332B59-7315-4F3F-9BBD-BD8D9021901A}"/>
                  </a:ext>
                </a:extLst>
              </p:cNvPr>
              <p:cNvSpPr/>
              <p:nvPr/>
            </p:nvSpPr>
            <p:spPr>
              <a:xfrm>
                <a:off x="8890523" y="2653738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D5785AC-5394-486E-9C10-020A5F332023}"/>
                  </a:ext>
                </a:extLst>
              </p:cNvPr>
              <p:cNvSpPr/>
              <p:nvPr/>
            </p:nvSpPr>
            <p:spPr>
              <a:xfrm>
                <a:off x="8890523" y="1304503"/>
                <a:ext cx="268355" cy="26835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D0F3C6-6349-4CB9-9A4C-BB0F70D2210E}"/>
                  </a:ext>
                </a:extLst>
              </p:cNvPr>
              <p:cNvSpPr/>
              <p:nvPr/>
            </p:nvSpPr>
            <p:spPr>
              <a:xfrm>
                <a:off x="8890523" y="1031175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ED4AFE0-6F04-43DA-B4EB-2C6F3AD4C9ED}"/>
                  </a:ext>
                </a:extLst>
              </p:cNvPr>
              <p:cNvSpPr/>
              <p:nvPr/>
            </p:nvSpPr>
            <p:spPr>
              <a:xfrm>
                <a:off x="8890523" y="1846186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33DC599D-1E1F-444A-9DAE-3741363A3FD9}"/>
                  </a:ext>
                </a:extLst>
              </p:cNvPr>
              <p:cNvSpPr/>
              <p:nvPr/>
            </p:nvSpPr>
            <p:spPr>
              <a:xfrm>
                <a:off x="8890523" y="1572858"/>
                <a:ext cx="268355" cy="2683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B4C353E-0F15-46A8-A210-9075EE6537C8}"/>
                  </a:ext>
                </a:extLst>
              </p:cNvPr>
              <p:cNvSpPr/>
              <p:nvPr/>
            </p:nvSpPr>
            <p:spPr>
              <a:xfrm>
                <a:off x="8890523" y="3466262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88B4FCFD-FCD2-47E7-9818-FD977F88F1E9}"/>
                  </a:ext>
                </a:extLst>
              </p:cNvPr>
              <p:cNvSpPr/>
              <p:nvPr/>
            </p:nvSpPr>
            <p:spPr>
              <a:xfrm>
                <a:off x="8890523" y="3192934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9FAAE689-6F72-4165-B8C2-5EDFD470D3AD}"/>
                  </a:ext>
                </a:extLst>
              </p:cNvPr>
              <p:cNvSpPr/>
              <p:nvPr/>
            </p:nvSpPr>
            <p:spPr>
              <a:xfrm>
                <a:off x="8890523" y="4007945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EACB3DDC-B0EC-4E44-9238-116DB61269C6}"/>
                  </a:ext>
                </a:extLst>
              </p:cNvPr>
              <p:cNvSpPr/>
              <p:nvPr/>
            </p:nvSpPr>
            <p:spPr>
              <a:xfrm>
                <a:off x="8890523" y="3734617"/>
                <a:ext cx="268355" cy="26835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3D846E8C-C07F-414F-AD5C-1565739C11A1}"/>
                  </a:ext>
                </a:extLst>
              </p:cNvPr>
              <p:cNvSpPr/>
              <p:nvPr/>
            </p:nvSpPr>
            <p:spPr>
              <a:xfrm>
                <a:off x="8890523" y="4544655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9566070C-BD01-4363-84E5-B5A837CE5F9D}"/>
                  </a:ext>
                </a:extLst>
              </p:cNvPr>
              <p:cNvSpPr/>
              <p:nvPr/>
            </p:nvSpPr>
            <p:spPr>
              <a:xfrm>
                <a:off x="8890523" y="4271327"/>
                <a:ext cx="268355" cy="2683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94C406F9-0415-4EA7-A01B-8606F0C3F00D}"/>
                  </a:ext>
                </a:extLst>
              </p:cNvPr>
              <p:cNvSpPr/>
              <p:nvPr/>
            </p:nvSpPr>
            <p:spPr>
              <a:xfrm>
                <a:off x="8890523" y="5081343"/>
                <a:ext cx="268355" cy="2683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D15AB173-844B-42FC-AE74-0CCF2E545B84}"/>
                  </a:ext>
                </a:extLst>
              </p:cNvPr>
              <p:cNvSpPr/>
              <p:nvPr/>
            </p:nvSpPr>
            <p:spPr>
              <a:xfrm>
                <a:off x="8890523" y="4812999"/>
                <a:ext cx="268355" cy="26835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1633A280-F459-4321-8095-E06EE56529C5}"/>
                    </a:ext>
                  </a:extLst>
                </p:cNvPr>
                <p:cNvSpPr txBox="1"/>
                <p:nvPr/>
              </p:nvSpPr>
              <p:spPr>
                <a:xfrm>
                  <a:off x="3106289" y="5502475"/>
                  <a:ext cx="77239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oMath>
                    </m:oMathPara>
                  </a14:m>
                  <a:endParaRPr lang="en-US" sz="3200" b="1" i="1" dirty="0"/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1633A280-F459-4321-8095-E06EE5652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289" y="5502475"/>
                  <a:ext cx="77239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1" name="Plus Sign 420">
            <a:extLst>
              <a:ext uri="{FF2B5EF4-FFF2-40B4-BE49-F238E27FC236}">
                <a16:creationId xmlns:a16="http://schemas.microsoft.com/office/drawing/2014/main" id="{D3A86D75-2D6F-4EE1-907A-458722F4B081}"/>
              </a:ext>
            </a:extLst>
          </p:cNvPr>
          <p:cNvSpPr/>
          <p:nvPr/>
        </p:nvSpPr>
        <p:spPr>
          <a:xfrm>
            <a:off x="2162522" y="3652421"/>
            <a:ext cx="536710" cy="5367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A524B1AD-C4A9-48CD-B85B-546E74C8C1F7}"/>
                  </a:ext>
                </a:extLst>
              </p:cNvPr>
              <p:cNvSpPr txBox="1"/>
              <p:nvPr/>
            </p:nvSpPr>
            <p:spPr>
              <a:xfrm rot="5400000">
                <a:off x="5434375" y="3628509"/>
                <a:ext cx="8627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A524B1AD-C4A9-48CD-B85B-546E74C8C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34375" y="3628509"/>
                <a:ext cx="86273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8" name="Picture 2" descr="https://1.bp.blogspot.com/-VENOsYD1uJc/T-nkLAiANtI/AAAAAAAAJWc/2KCTl3OsI18/s1600/cat+detection.jpeg">
            <a:extLst>
              <a:ext uri="{FF2B5EF4-FFF2-40B4-BE49-F238E27FC236}">
                <a16:creationId xmlns:a16="http://schemas.microsoft.com/office/drawing/2014/main" id="{27C9FE16-C039-47B4-BE4B-92FCA11BCACB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5" y="7528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74BF5C2-DCEC-4D2E-999C-E0674AD7825D}"/>
              </a:ext>
            </a:extLst>
          </p:cNvPr>
          <p:cNvGrpSpPr/>
          <p:nvPr/>
        </p:nvGrpSpPr>
        <p:grpSpPr>
          <a:xfrm>
            <a:off x="4421719" y="749127"/>
            <a:ext cx="2618959" cy="914400"/>
            <a:chOff x="8348699" y="1100825"/>
            <a:chExt cx="2618959" cy="914400"/>
          </a:xfrm>
        </p:grpSpPr>
        <p:pic>
          <p:nvPicPr>
            <p:cNvPr id="424" name="Picture 2" descr="https://1.bp.blogspot.com/-VENOsYD1uJc/T-nkLAiANtI/AAAAAAAAJWc/2KCTl3OsI18/s1600/cat+detection.jpeg">
              <a:extLst>
                <a:ext uri="{FF2B5EF4-FFF2-40B4-BE49-F238E27FC236}">
                  <a16:creationId xmlns:a16="http://schemas.microsoft.com/office/drawing/2014/main" id="{6CAB8812-875E-427B-9EE7-159D1B3C965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3258" y="11008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6" name="Picture 2" descr="Image result for Cat">
              <a:extLst>
                <a:ext uri="{FF2B5EF4-FFF2-40B4-BE49-F238E27FC236}">
                  <a16:creationId xmlns:a16="http://schemas.microsoft.com/office/drawing/2014/main" id="{0BBF12E0-7789-4E0E-946A-11467315BB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0" r="23750"/>
            <a:stretch/>
          </p:blipFill>
          <p:spPr bwMode="auto">
            <a:xfrm>
              <a:off x="8348699" y="11008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E465C757-F6AE-40EF-B05C-F671A0EC518C}"/>
                </a:ext>
              </a:extLst>
            </p:cNvPr>
            <p:cNvSpPr/>
            <p:nvPr/>
          </p:nvSpPr>
          <p:spPr>
            <a:xfrm>
              <a:off x="9465312" y="1501465"/>
              <a:ext cx="385344" cy="113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56F077-D440-4703-A641-03A1257B4E14}"/>
              </a:ext>
            </a:extLst>
          </p:cNvPr>
          <p:cNvGrpSpPr/>
          <p:nvPr/>
        </p:nvGrpSpPr>
        <p:grpSpPr>
          <a:xfrm>
            <a:off x="4405966" y="2226718"/>
            <a:ext cx="2650465" cy="914400"/>
            <a:chOff x="8317193" y="2244772"/>
            <a:chExt cx="2650465" cy="914400"/>
          </a:xfrm>
        </p:grpSpPr>
        <p:pic>
          <p:nvPicPr>
            <p:cNvPr id="427" name="Picture 4" descr="Image result for Fishing cat">
              <a:extLst>
                <a:ext uri="{FF2B5EF4-FFF2-40B4-BE49-F238E27FC236}">
                  <a16:creationId xmlns:a16="http://schemas.microsoft.com/office/drawing/2014/main" id="{CD623840-BC2D-4DDD-B85F-1C07783A8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85" r="31840" b="43556"/>
            <a:stretch/>
          </p:blipFill>
          <p:spPr bwMode="auto">
            <a:xfrm>
              <a:off x="8317193" y="2244772"/>
              <a:ext cx="9360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9" name="Picture 2" descr="https://1.bp.blogspot.com/-VENOsYD1uJc/T-nkLAiANtI/AAAAAAAAJWc/2KCTl3OsI18/s1600/cat+detection.jpeg">
              <a:extLst>
                <a:ext uri="{FF2B5EF4-FFF2-40B4-BE49-F238E27FC236}">
                  <a16:creationId xmlns:a16="http://schemas.microsoft.com/office/drawing/2014/main" id="{149538C5-4523-4278-9A9C-DED65A29F8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3258" y="224477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80B13B52-C0A3-4CFB-AAF0-78CDEEE485AF}"/>
                </a:ext>
              </a:extLst>
            </p:cNvPr>
            <p:cNvSpPr/>
            <p:nvPr/>
          </p:nvSpPr>
          <p:spPr>
            <a:xfrm>
              <a:off x="9465312" y="2645412"/>
              <a:ext cx="385344" cy="113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91D9F-1412-4078-9438-9453B43E5C64}"/>
              </a:ext>
            </a:extLst>
          </p:cNvPr>
          <p:cNvGrpSpPr/>
          <p:nvPr/>
        </p:nvGrpSpPr>
        <p:grpSpPr>
          <a:xfrm>
            <a:off x="4396455" y="4638061"/>
            <a:ext cx="2669486" cy="914400"/>
            <a:chOff x="8313579" y="5010450"/>
            <a:chExt cx="2669486" cy="914400"/>
          </a:xfrm>
        </p:grpSpPr>
        <p:pic>
          <p:nvPicPr>
            <p:cNvPr id="1030" name="Picture 6" descr="Image result for Asian golden cat">
              <a:extLst>
                <a:ext uri="{FF2B5EF4-FFF2-40B4-BE49-F238E27FC236}">
                  <a16:creationId xmlns:a16="http://schemas.microsoft.com/office/drawing/2014/main" id="{3FEA8BEE-8418-4FCE-84F6-672EF612D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9" t="22660" r="10926" b="25061"/>
            <a:stretch/>
          </p:blipFill>
          <p:spPr bwMode="auto">
            <a:xfrm>
              <a:off x="8313579" y="5010450"/>
              <a:ext cx="98463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1" name="Picture 2" descr="https://1.bp.blogspot.com/-VENOsYD1uJc/T-nkLAiANtI/AAAAAAAAJWc/2KCTl3OsI18/s1600/cat+detection.jpeg">
              <a:extLst>
                <a:ext uri="{FF2B5EF4-FFF2-40B4-BE49-F238E27FC236}">
                  <a16:creationId xmlns:a16="http://schemas.microsoft.com/office/drawing/2014/main" id="{BEEEF2B8-2FA0-4122-B57F-8ECD9D6682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8665" y="501045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E90F1D98-AA0D-4E09-A27C-E6BF015C443D}"/>
                </a:ext>
              </a:extLst>
            </p:cNvPr>
            <p:cNvSpPr/>
            <p:nvPr/>
          </p:nvSpPr>
          <p:spPr>
            <a:xfrm>
              <a:off x="9465312" y="5411090"/>
              <a:ext cx="385344" cy="1131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Equals 8">
            <a:extLst>
              <a:ext uri="{FF2B5EF4-FFF2-40B4-BE49-F238E27FC236}">
                <a16:creationId xmlns:a16="http://schemas.microsoft.com/office/drawing/2014/main" id="{0459658D-72B4-4D12-8943-5A36702C6BFF}"/>
              </a:ext>
            </a:extLst>
          </p:cNvPr>
          <p:cNvSpPr/>
          <p:nvPr/>
        </p:nvSpPr>
        <p:spPr>
          <a:xfrm>
            <a:off x="8126716" y="1678301"/>
            <a:ext cx="564745" cy="4347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Equals 91">
            <a:extLst>
              <a:ext uri="{FF2B5EF4-FFF2-40B4-BE49-F238E27FC236}">
                <a16:creationId xmlns:a16="http://schemas.microsoft.com/office/drawing/2014/main" id="{41F04A3C-5F55-41FA-92CF-1C126B851BEE}"/>
              </a:ext>
            </a:extLst>
          </p:cNvPr>
          <p:cNvSpPr/>
          <p:nvPr/>
        </p:nvSpPr>
        <p:spPr>
          <a:xfrm>
            <a:off x="8126716" y="5577484"/>
            <a:ext cx="564745" cy="4347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Equals 92">
            <a:extLst>
              <a:ext uri="{FF2B5EF4-FFF2-40B4-BE49-F238E27FC236}">
                <a16:creationId xmlns:a16="http://schemas.microsoft.com/office/drawing/2014/main" id="{DA9DAB6A-E4E1-47F3-8FC0-6BC951F089D8}"/>
              </a:ext>
            </a:extLst>
          </p:cNvPr>
          <p:cNvSpPr/>
          <p:nvPr/>
        </p:nvSpPr>
        <p:spPr>
          <a:xfrm>
            <a:off x="8126716" y="3216127"/>
            <a:ext cx="564745" cy="4347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4" name="Picture 2" descr="Image result for Cat">
            <a:extLst>
              <a:ext uri="{FF2B5EF4-FFF2-40B4-BE49-F238E27FC236}">
                <a16:creationId xmlns:a16="http://schemas.microsoft.com/office/drawing/2014/main" id="{8B05A541-D886-47FD-B284-48A7A8FB0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23750"/>
          <a:stretch/>
        </p:blipFill>
        <p:spPr bwMode="auto">
          <a:xfrm>
            <a:off x="8913578" y="11154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Fishing cat">
            <a:extLst>
              <a:ext uri="{FF2B5EF4-FFF2-40B4-BE49-F238E27FC236}">
                <a16:creationId xmlns:a16="http://schemas.microsoft.com/office/drawing/2014/main" id="{91126F18-D3E0-4461-9FF0-3C231DD13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7" r="32243" b="43556"/>
          <a:stretch/>
        </p:blipFill>
        <p:spPr bwMode="auto">
          <a:xfrm>
            <a:off x="8913578" y="265353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Image result for Asian golden cat">
            <a:extLst>
              <a:ext uri="{FF2B5EF4-FFF2-40B4-BE49-F238E27FC236}">
                <a16:creationId xmlns:a16="http://schemas.microsoft.com/office/drawing/2014/main" id="{12B0B6A9-F323-41A9-80E1-37721E657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22660" r="13886" b="25061"/>
          <a:stretch/>
        </p:blipFill>
        <p:spPr bwMode="auto">
          <a:xfrm>
            <a:off x="8913578" y="50364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1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tial Circle 6">
            <a:extLst>
              <a:ext uri="{FF2B5EF4-FFF2-40B4-BE49-F238E27FC236}">
                <a16:creationId xmlns:a16="http://schemas.microsoft.com/office/drawing/2014/main" id="{CD56DEF0-EE34-4A33-BF73-32570665F6CB}"/>
              </a:ext>
            </a:extLst>
          </p:cNvPr>
          <p:cNvSpPr/>
          <p:nvPr/>
        </p:nvSpPr>
        <p:spPr>
          <a:xfrm rot="534251">
            <a:off x="5139247" y="781814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3D292-8E1F-42F7-A077-D3061CF469E7}"/>
              </a:ext>
            </a:extLst>
          </p:cNvPr>
          <p:cNvSpPr/>
          <p:nvPr/>
        </p:nvSpPr>
        <p:spPr>
          <a:xfrm rot="548400">
            <a:off x="7104244" y="2962000"/>
            <a:ext cx="1334278" cy="133427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AAB54-2845-46B2-BFEE-ECCE301623E6}"/>
              </a:ext>
            </a:extLst>
          </p:cNvPr>
          <p:cNvGrpSpPr/>
          <p:nvPr/>
        </p:nvGrpSpPr>
        <p:grpSpPr>
          <a:xfrm rot="4537460">
            <a:off x="5139245" y="781812"/>
            <a:ext cx="4165363" cy="4165363"/>
            <a:chOff x="-42010" y="1258063"/>
            <a:chExt cx="4165363" cy="4165363"/>
          </a:xfrm>
          <a:solidFill>
            <a:schemeClr val="accent6">
              <a:lumMod val="60000"/>
              <a:lumOff val="40000"/>
              <a:alpha val="76000"/>
            </a:schemeClr>
          </a:solidFill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0D88BBE3-3A1E-412B-86ED-BEEAF3D77280}"/>
                </a:ext>
              </a:extLst>
            </p:cNvPr>
            <p:cNvSpPr/>
            <p:nvPr/>
          </p:nvSpPr>
          <p:spPr>
            <a:xfrm rot="512511">
              <a:off x="-42010" y="1258063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A28B1E-B326-43FE-9D5F-474C36A23A0E}"/>
                </a:ext>
              </a:extLst>
            </p:cNvPr>
            <p:cNvSpPr/>
            <p:nvPr/>
          </p:nvSpPr>
          <p:spPr>
            <a:xfrm rot="526660">
              <a:off x="1922987" y="3438249"/>
              <a:ext cx="1334278" cy="1334278"/>
            </a:xfrm>
            <a:prstGeom prst="rect">
              <a:avLst/>
            </a:pr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  <a:alpha val="67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/>
              <p:nvPr/>
            </p:nvSpPr>
            <p:spPr>
              <a:xfrm>
                <a:off x="7463412" y="4503245"/>
                <a:ext cx="15253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𝐜𝐨𝐧𝐞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12" y="4503245"/>
                <a:ext cx="152535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5653871" y="4582841"/>
                <a:ext cx="1534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𝐜𝐨𝐧𝐞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71" y="4582841"/>
                <a:ext cx="1534844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231231" y="1709920"/>
                <a:ext cx="5852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31" y="1709920"/>
                <a:ext cx="58522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94195FD-61B3-44BD-BB90-684181A0F2D6}"/>
                  </a:ext>
                </a:extLst>
              </p:cNvPr>
              <p:cNvSpPr/>
              <p:nvPr/>
            </p:nvSpPr>
            <p:spPr>
              <a:xfrm>
                <a:off x="7463412" y="3831439"/>
                <a:ext cx="27369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94195FD-61B3-44BD-BB90-684181A0F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12" y="3831439"/>
                <a:ext cx="2736968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B67893D-7D9B-43B8-9D29-773A16038E44}"/>
              </a:ext>
            </a:extLst>
          </p:cNvPr>
          <p:cNvGrpSpPr/>
          <p:nvPr/>
        </p:nvGrpSpPr>
        <p:grpSpPr>
          <a:xfrm rot="19047330">
            <a:off x="5035590" y="557174"/>
            <a:ext cx="4830327" cy="4165363"/>
            <a:chOff x="5139244" y="774871"/>
            <a:chExt cx="4830327" cy="41653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77137B-0A7E-4E03-9962-D21D1DB04A04}"/>
                </a:ext>
              </a:extLst>
            </p:cNvPr>
            <p:cNvGrpSpPr/>
            <p:nvPr/>
          </p:nvGrpSpPr>
          <p:grpSpPr>
            <a:xfrm rot="13032220">
              <a:off x="5139244" y="774871"/>
              <a:ext cx="4165363" cy="4165363"/>
              <a:chOff x="7598068" y="-365821"/>
              <a:chExt cx="4165363" cy="4165363"/>
            </a:xfrm>
          </p:grpSpPr>
          <p:sp>
            <p:nvSpPr>
              <p:cNvPr id="13" name="Partial Circle 12">
                <a:extLst>
                  <a:ext uri="{FF2B5EF4-FFF2-40B4-BE49-F238E27FC236}">
                    <a16:creationId xmlns:a16="http://schemas.microsoft.com/office/drawing/2014/main" id="{C3547CA1-69BE-473E-94B7-316B7FD2A58E}"/>
                  </a:ext>
                </a:extLst>
              </p:cNvPr>
              <p:cNvSpPr/>
              <p:nvPr/>
            </p:nvSpPr>
            <p:spPr>
              <a:xfrm rot="5039911">
                <a:off x="7598068" y="-365821"/>
                <a:ext cx="4165363" cy="4165363"/>
              </a:xfrm>
              <a:prstGeom prst="pie">
                <a:avLst>
                  <a:gd name="adj1" fmla="val 0"/>
                  <a:gd name="adj2" fmla="val 5428888"/>
                </a:avLst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  <a:alpha val="66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  <a:alpha val="69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  <a:alpha val="89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6084EC-C787-499F-85C2-91E902B90FDF}"/>
                  </a:ext>
                </a:extLst>
              </p:cNvPr>
              <p:cNvSpPr/>
              <p:nvPr/>
            </p:nvSpPr>
            <p:spPr>
              <a:xfrm rot="5054060">
                <a:off x="8409327" y="1771816"/>
                <a:ext cx="1334278" cy="13342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  <a:alpha val="66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  <a:alpha val="69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  <a:alpha val="89000"/>
                    </a:schemeClr>
                  </a:gs>
                </a:gsLst>
                <a:lin ang="5400000" scaled="0"/>
              </a:gra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4C0226-F0D8-44F6-AEB4-E4A7A0C71334}"/>
                    </a:ext>
                  </a:extLst>
                </p:cNvPr>
                <p:cNvSpPr txBox="1"/>
                <p:nvPr/>
              </p:nvSpPr>
              <p:spPr>
                <a:xfrm rot="2552670">
                  <a:off x="8388559" y="2113622"/>
                  <a:ext cx="15348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𝐜𝐨𝐧𝐞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4C0226-F0D8-44F6-AEB4-E4A7A0C71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52670">
                  <a:off x="8388559" y="2113622"/>
                  <a:ext cx="153484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51CFA6-8C9B-4007-A703-8075A59FB289}"/>
                    </a:ext>
                  </a:extLst>
                </p:cNvPr>
                <p:cNvSpPr/>
                <p:nvPr/>
              </p:nvSpPr>
              <p:spPr>
                <a:xfrm rot="2552670">
                  <a:off x="7190925" y="3436416"/>
                  <a:ext cx="2778646" cy="3125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𝓔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400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14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51CFA6-8C9B-4007-A703-8075A59FB2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52670">
                  <a:off x="7190925" y="3436416"/>
                  <a:ext cx="2778646" cy="312521"/>
                </a:xfrm>
                <a:prstGeom prst="rect">
                  <a:avLst/>
                </a:prstGeom>
                <a:blipFill>
                  <a:blip r:embed="rId7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5A9038-CA2E-4A75-9802-95444B3EA97C}"/>
                  </a:ext>
                </a:extLst>
              </p:cNvPr>
              <p:cNvSpPr/>
              <p:nvPr/>
            </p:nvSpPr>
            <p:spPr>
              <a:xfrm>
                <a:off x="4392262" y="3429000"/>
                <a:ext cx="2778646" cy="312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5A9038-CA2E-4A75-9802-95444B3EA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62" y="3429000"/>
                <a:ext cx="2778646" cy="312521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BBE9B82-932C-4210-AA37-A1042540DC89}"/>
              </a:ext>
            </a:extLst>
          </p:cNvPr>
          <p:cNvSpPr/>
          <p:nvPr/>
        </p:nvSpPr>
        <p:spPr>
          <a:xfrm rot="11395825">
            <a:off x="5120487" y="781812"/>
            <a:ext cx="4165363" cy="4165363"/>
          </a:xfrm>
          <a:prstGeom prst="pie">
            <a:avLst>
              <a:gd name="adj1" fmla="val 4134096"/>
              <a:gd name="adj2" fmla="val 544112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tial Circle 6">
            <a:extLst>
              <a:ext uri="{FF2B5EF4-FFF2-40B4-BE49-F238E27FC236}">
                <a16:creationId xmlns:a16="http://schemas.microsoft.com/office/drawing/2014/main" id="{CD56DEF0-EE34-4A33-BF73-32570665F6CB}"/>
              </a:ext>
            </a:extLst>
          </p:cNvPr>
          <p:cNvSpPr/>
          <p:nvPr/>
        </p:nvSpPr>
        <p:spPr>
          <a:xfrm rot="534251">
            <a:off x="5139247" y="781814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3D292-8E1F-42F7-A077-D3061CF469E7}"/>
              </a:ext>
            </a:extLst>
          </p:cNvPr>
          <p:cNvSpPr/>
          <p:nvPr/>
        </p:nvSpPr>
        <p:spPr>
          <a:xfrm rot="548400">
            <a:off x="7104244" y="2962000"/>
            <a:ext cx="1334278" cy="133427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92DE34FE-8038-4E56-A3A8-9D5F82B7FCD5}"/>
              </a:ext>
            </a:extLst>
          </p:cNvPr>
          <p:cNvSpPr/>
          <p:nvPr/>
        </p:nvSpPr>
        <p:spPr>
          <a:xfrm rot="15323422">
            <a:off x="5321868" y="909305"/>
            <a:ext cx="3807407" cy="3894795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bg1">
              <a:lumMod val="50000"/>
              <a:alpha val="8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C3547CA1-69BE-473E-94B7-316B7FD2A58E}"/>
              </a:ext>
            </a:extLst>
          </p:cNvPr>
          <p:cNvSpPr/>
          <p:nvPr/>
        </p:nvSpPr>
        <p:spPr>
          <a:xfrm rot="16300541">
            <a:off x="5623013" y="1230511"/>
            <a:ext cx="3196186" cy="3208459"/>
          </a:xfrm>
          <a:prstGeom prst="pie">
            <a:avLst>
              <a:gd name="adj1" fmla="val 0"/>
              <a:gd name="adj2" fmla="val 5428888"/>
            </a:avLst>
          </a:prstGeom>
          <a:solidFill>
            <a:srgbClr val="FFFF00">
              <a:alpha val="80000"/>
            </a:srgbClr>
          </a:solidFill>
          <a:ln w="15875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/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0BFBCF79-57CC-4B59-84FA-8584D1304A3D}"/>
              </a:ext>
            </a:extLst>
          </p:cNvPr>
          <p:cNvSpPr/>
          <p:nvPr/>
        </p:nvSpPr>
        <p:spPr>
          <a:xfrm rot="5544193">
            <a:off x="5261642" y="898033"/>
            <a:ext cx="3920568" cy="3920568"/>
          </a:xfrm>
          <a:prstGeom prst="pie">
            <a:avLst>
              <a:gd name="adj1" fmla="val 0"/>
              <a:gd name="adj2" fmla="val 5428888"/>
            </a:avLst>
          </a:prstGeom>
          <a:solidFill>
            <a:srgbClr val="FF0000">
              <a:alpha val="78000"/>
            </a:srgbClr>
          </a:solidFill>
          <a:ln w="15875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097733CF-5985-42F9-95FF-A59FD1829D72}"/>
              </a:ext>
            </a:extLst>
          </p:cNvPr>
          <p:cNvSpPr/>
          <p:nvPr/>
        </p:nvSpPr>
        <p:spPr>
          <a:xfrm rot="16200000">
            <a:off x="5103416" y="2661100"/>
            <a:ext cx="463518" cy="132417"/>
          </a:xfrm>
          <a:prstGeom prst="blockArc">
            <a:avLst>
              <a:gd name="adj1" fmla="val 14888971"/>
              <a:gd name="adj2" fmla="val 20915411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/>
              <p:nvPr/>
            </p:nvSpPr>
            <p:spPr>
              <a:xfrm>
                <a:off x="4893239" y="2449465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39" y="2449465"/>
                <a:ext cx="4827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tial Circle 8">
            <a:extLst>
              <a:ext uri="{FF2B5EF4-FFF2-40B4-BE49-F238E27FC236}">
                <a16:creationId xmlns:a16="http://schemas.microsoft.com/office/drawing/2014/main" id="{0D88BBE3-3A1E-412B-86ED-BEEAF3D77280}"/>
              </a:ext>
            </a:extLst>
          </p:cNvPr>
          <p:cNvSpPr/>
          <p:nvPr/>
        </p:nvSpPr>
        <p:spPr>
          <a:xfrm rot="6938717">
            <a:off x="5368618" y="1011186"/>
            <a:ext cx="3706616" cy="3706616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accent6">
              <a:lumMod val="60000"/>
              <a:lumOff val="40000"/>
              <a:alpha val="76000"/>
            </a:schemeClr>
          </a:solidFill>
          <a:ln w="158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artial Circle 37">
            <a:extLst>
              <a:ext uri="{FF2B5EF4-FFF2-40B4-BE49-F238E27FC236}">
                <a16:creationId xmlns:a16="http://schemas.microsoft.com/office/drawing/2014/main" id="{8F7FAC78-5773-4A91-B6C2-8B16D54E5176}"/>
              </a:ext>
            </a:extLst>
          </p:cNvPr>
          <p:cNvSpPr/>
          <p:nvPr/>
        </p:nvSpPr>
        <p:spPr>
          <a:xfrm rot="11395825">
            <a:off x="5388633" y="953500"/>
            <a:ext cx="3679593" cy="3679593"/>
          </a:xfrm>
          <a:prstGeom prst="pie">
            <a:avLst>
              <a:gd name="adj1" fmla="val 3898614"/>
              <a:gd name="adj2" fmla="val 544112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65A62119-5CB5-4889-980E-93A9316B65BA}"/>
              </a:ext>
            </a:extLst>
          </p:cNvPr>
          <p:cNvSpPr/>
          <p:nvPr/>
        </p:nvSpPr>
        <p:spPr>
          <a:xfrm rot="11410108">
            <a:off x="5718879" y="1237732"/>
            <a:ext cx="3026682" cy="3026682"/>
          </a:xfrm>
          <a:prstGeom prst="pie">
            <a:avLst>
              <a:gd name="adj1" fmla="val 4827607"/>
              <a:gd name="adj2" fmla="val 544112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38FF5B6F-BE3F-449F-84E4-2E790DFB4105}"/>
              </a:ext>
            </a:extLst>
          </p:cNvPr>
          <p:cNvSpPr/>
          <p:nvPr/>
        </p:nvSpPr>
        <p:spPr>
          <a:xfrm rot="7757659">
            <a:off x="5436381" y="1040632"/>
            <a:ext cx="3380878" cy="3526819"/>
          </a:xfrm>
          <a:prstGeom prst="pie">
            <a:avLst>
              <a:gd name="adj1" fmla="val 3582566"/>
              <a:gd name="adj2" fmla="val 459636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6057577" y="4057757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77" y="4057757"/>
                <a:ext cx="492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1E7D8A-2676-44EE-B9C0-4AB987B3471A}"/>
                  </a:ext>
                </a:extLst>
              </p:cNvPr>
              <p:cNvSpPr txBox="1"/>
              <p:nvPr/>
            </p:nvSpPr>
            <p:spPr>
              <a:xfrm>
                <a:off x="6712876" y="4380673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1E7D8A-2676-44EE-B9C0-4AB987B3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876" y="4380673"/>
                <a:ext cx="4923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/>
              <p:nvPr/>
            </p:nvSpPr>
            <p:spPr>
              <a:xfrm>
                <a:off x="8297823" y="2224088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823" y="2224088"/>
                <a:ext cx="4923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E84E37-6098-46C8-AE8C-49604BF11522}"/>
                  </a:ext>
                </a:extLst>
              </p:cNvPr>
              <p:cNvSpPr txBox="1"/>
              <p:nvPr/>
            </p:nvSpPr>
            <p:spPr>
              <a:xfrm>
                <a:off x="8659962" y="2041618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E84E37-6098-46C8-AE8C-49604BF1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962" y="2041618"/>
                <a:ext cx="4923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6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43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75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06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tial Circle 6">
            <a:extLst>
              <a:ext uri="{FF2B5EF4-FFF2-40B4-BE49-F238E27FC236}">
                <a16:creationId xmlns:a16="http://schemas.microsoft.com/office/drawing/2014/main" id="{CD56DEF0-EE34-4A33-BF73-32570665F6CB}"/>
              </a:ext>
            </a:extLst>
          </p:cNvPr>
          <p:cNvSpPr/>
          <p:nvPr/>
        </p:nvSpPr>
        <p:spPr>
          <a:xfrm rot="534251">
            <a:off x="5139247" y="781814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3D292-8E1F-42F7-A077-D3061CF469E7}"/>
              </a:ext>
            </a:extLst>
          </p:cNvPr>
          <p:cNvSpPr/>
          <p:nvPr/>
        </p:nvSpPr>
        <p:spPr>
          <a:xfrm rot="548400">
            <a:off x="7104244" y="2962000"/>
            <a:ext cx="1334278" cy="133427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AAB54-2845-46B2-BFEE-ECCE301623E6}"/>
              </a:ext>
            </a:extLst>
          </p:cNvPr>
          <p:cNvGrpSpPr/>
          <p:nvPr/>
        </p:nvGrpSpPr>
        <p:grpSpPr>
          <a:xfrm rot="4537460">
            <a:off x="5139245" y="781812"/>
            <a:ext cx="4165363" cy="4165363"/>
            <a:chOff x="-42010" y="1258063"/>
            <a:chExt cx="4165363" cy="4165363"/>
          </a:xfrm>
          <a:solidFill>
            <a:schemeClr val="accent6">
              <a:lumMod val="60000"/>
              <a:lumOff val="40000"/>
              <a:alpha val="76000"/>
            </a:schemeClr>
          </a:solidFill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0D88BBE3-3A1E-412B-86ED-BEEAF3D77280}"/>
                </a:ext>
              </a:extLst>
            </p:cNvPr>
            <p:cNvSpPr/>
            <p:nvPr/>
          </p:nvSpPr>
          <p:spPr>
            <a:xfrm rot="512511">
              <a:off x="-42010" y="1258063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A28B1E-B326-43FE-9D5F-474C36A23A0E}"/>
                </a:ext>
              </a:extLst>
            </p:cNvPr>
            <p:cNvSpPr/>
            <p:nvPr/>
          </p:nvSpPr>
          <p:spPr>
            <a:xfrm rot="526660">
              <a:off x="1922987" y="3438249"/>
              <a:ext cx="1334278" cy="1334278"/>
            </a:xfrm>
            <a:prstGeom prst="rect">
              <a:avLst/>
            </a:pr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  <a:alpha val="67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7137B-0A7E-4E03-9962-D21D1DB04A04}"/>
              </a:ext>
            </a:extLst>
          </p:cNvPr>
          <p:cNvGrpSpPr/>
          <p:nvPr/>
        </p:nvGrpSpPr>
        <p:grpSpPr>
          <a:xfrm rot="13032220">
            <a:off x="5139244" y="774871"/>
            <a:ext cx="4165363" cy="4165363"/>
            <a:chOff x="7598068" y="-365821"/>
            <a:chExt cx="4165363" cy="4165363"/>
          </a:xfrm>
        </p:grpSpPr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C3547CA1-69BE-473E-94B7-316B7FD2A58E}"/>
                </a:ext>
              </a:extLst>
            </p:cNvPr>
            <p:cNvSpPr/>
            <p:nvPr/>
          </p:nvSpPr>
          <p:spPr>
            <a:xfrm rot="5039911">
              <a:off x="7598068" y="-365821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66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69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89000"/>
                  </a:schemeClr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6084EC-C787-499F-85C2-91E902B90FDF}"/>
                </a:ext>
              </a:extLst>
            </p:cNvPr>
            <p:cNvSpPr/>
            <p:nvPr/>
          </p:nvSpPr>
          <p:spPr>
            <a:xfrm rot="5054060">
              <a:off x="8409327" y="1771816"/>
              <a:ext cx="1334278" cy="1334278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66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69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89000"/>
                  </a:schemeClr>
                </a:gs>
              </a:gsLst>
              <a:lin ang="5400000" scaled="0"/>
            </a:gra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/>
              <p:nvPr/>
            </p:nvSpPr>
            <p:spPr>
              <a:xfrm>
                <a:off x="7463412" y="4503245"/>
                <a:ext cx="15253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𝐜𝐨𝐧𝐞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12" y="4503245"/>
                <a:ext cx="152535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5653871" y="4582841"/>
                <a:ext cx="1534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𝐜𝐨𝐧𝐞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71" y="4582841"/>
                <a:ext cx="1534844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/>
              <p:nvPr/>
            </p:nvSpPr>
            <p:spPr>
              <a:xfrm>
                <a:off x="7928395" y="1419371"/>
                <a:ext cx="1534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𝐜𝐨𝐧𝐞</m:t>
                      </m:r>
                      <m:r>
                        <a:rPr lang="en-US" sz="1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95" y="1419371"/>
                <a:ext cx="1534844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231231" y="1709920"/>
                <a:ext cx="5852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31" y="1709920"/>
                <a:ext cx="5852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94195FD-61B3-44BD-BB90-684181A0F2D6}"/>
                  </a:ext>
                </a:extLst>
              </p:cNvPr>
              <p:cNvSpPr/>
              <p:nvPr/>
            </p:nvSpPr>
            <p:spPr>
              <a:xfrm>
                <a:off x="7463412" y="3831439"/>
                <a:ext cx="27369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94195FD-61B3-44BD-BB90-684181A0F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12" y="3831439"/>
                <a:ext cx="2736968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51CFA6-8C9B-4007-A703-8075A59FB289}"/>
                  </a:ext>
                </a:extLst>
              </p:cNvPr>
              <p:cNvSpPr/>
              <p:nvPr/>
            </p:nvSpPr>
            <p:spPr>
              <a:xfrm>
                <a:off x="7561257" y="2423481"/>
                <a:ext cx="2778646" cy="312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51CFA6-8C9B-4007-A703-8075A59FB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57" y="2423481"/>
                <a:ext cx="2778646" cy="312521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5A9038-CA2E-4A75-9802-95444B3EA97C}"/>
                  </a:ext>
                </a:extLst>
              </p:cNvPr>
              <p:cNvSpPr/>
              <p:nvPr/>
            </p:nvSpPr>
            <p:spPr>
              <a:xfrm>
                <a:off x="4392262" y="3429000"/>
                <a:ext cx="2778646" cy="312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5A9038-CA2E-4A75-9802-95444B3EA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62" y="3429000"/>
                <a:ext cx="2778646" cy="312521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ck Arc 23">
            <a:extLst>
              <a:ext uri="{FF2B5EF4-FFF2-40B4-BE49-F238E27FC236}">
                <a16:creationId xmlns:a16="http://schemas.microsoft.com/office/drawing/2014/main" id="{8B38B4DA-60BC-496A-9AAF-95B64FFD4109}"/>
              </a:ext>
            </a:extLst>
          </p:cNvPr>
          <p:cNvSpPr/>
          <p:nvPr/>
        </p:nvSpPr>
        <p:spPr>
          <a:xfrm rot="1198913">
            <a:off x="7288673" y="1844024"/>
            <a:ext cx="604898" cy="158876"/>
          </a:xfrm>
          <a:prstGeom prst="blockArc">
            <a:avLst>
              <a:gd name="adj1" fmla="val 11796575"/>
              <a:gd name="adj2" fmla="val 20310372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DB9865A0-B169-4175-B854-E209D391E4BB}"/>
              </a:ext>
            </a:extLst>
          </p:cNvPr>
          <p:cNvSpPr/>
          <p:nvPr/>
        </p:nvSpPr>
        <p:spPr>
          <a:xfrm rot="16368669">
            <a:off x="5957752" y="2738403"/>
            <a:ext cx="404084" cy="132417"/>
          </a:xfrm>
          <a:prstGeom prst="blockArc">
            <a:avLst>
              <a:gd name="adj1" fmla="val 11684941"/>
              <a:gd name="adj2" fmla="val 20104785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8D976-2B75-4A8A-A2D5-2700511CD478}"/>
                  </a:ext>
                </a:extLst>
              </p:cNvPr>
              <p:cNvSpPr txBox="1"/>
              <p:nvPr/>
            </p:nvSpPr>
            <p:spPr>
              <a:xfrm>
                <a:off x="7440887" y="1503005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8D976-2B75-4A8A-A2D5-2700511CD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887" y="1503005"/>
                <a:ext cx="4827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6DFE62-7083-4A5F-98B9-FA35FB8489BC}"/>
                  </a:ext>
                </a:extLst>
              </p:cNvPr>
              <p:cNvSpPr txBox="1"/>
              <p:nvPr/>
            </p:nvSpPr>
            <p:spPr>
              <a:xfrm>
                <a:off x="5673739" y="2584763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6DFE62-7083-4A5F-98B9-FA35FB84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39" y="2584763"/>
                <a:ext cx="4827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98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tial Circle 6">
            <a:extLst>
              <a:ext uri="{FF2B5EF4-FFF2-40B4-BE49-F238E27FC236}">
                <a16:creationId xmlns:a16="http://schemas.microsoft.com/office/drawing/2014/main" id="{CD56DEF0-EE34-4A33-BF73-32570665F6CB}"/>
              </a:ext>
            </a:extLst>
          </p:cNvPr>
          <p:cNvSpPr/>
          <p:nvPr/>
        </p:nvSpPr>
        <p:spPr>
          <a:xfrm rot="534251">
            <a:off x="5139247" y="781814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3D292-8E1F-42F7-A077-D3061CF469E7}"/>
              </a:ext>
            </a:extLst>
          </p:cNvPr>
          <p:cNvSpPr/>
          <p:nvPr/>
        </p:nvSpPr>
        <p:spPr>
          <a:xfrm rot="548400">
            <a:off x="7104244" y="2962000"/>
            <a:ext cx="1334278" cy="133427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AAB54-2845-46B2-BFEE-ECCE301623E6}"/>
              </a:ext>
            </a:extLst>
          </p:cNvPr>
          <p:cNvGrpSpPr/>
          <p:nvPr/>
        </p:nvGrpSpPr>
        <p:grpSpPr>
          <a:xfrm rot="4537460">
            <a:off x="5139245" y="781812"/>
            <a:ext cx="4165363" cy="4165363"/>
            <a:chOff x="-42010" y="1258063"/>
            <a:chExt cx="4165363" cy="4165363"/>
          </a:xfrm>
          <a:solidFill>
            <a:schemeClr val="accent6">
              <a:lumMod val="60000"/>
              <a:lumOff val="40000"/>
              <a:alpha val="76000"/>
            </a:schemeClr>
          </a:solidFill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0D88BBE3-3A1E-412B-86ED-BEEAF3D77280}"/>
                </a:ext>
              </a:extLst>
            </p:cNvPr>
            <p:cNvSpPr/>
            <p:nvPr/>
          </p:nvSpPr>
          <p:spPr>
            <a:xfrm rot="512511">
              <a:off x="-42010" y="1258063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A28B1E-B326-43FE-9D5F-474C36A23A0E}"/>
                </a:ext>
              </a:extLst>
            </p:cNvPr>
            <p:cNvSpPr/>
            <p:nvPr/>
          </p:nvSpPr>
          <p:spPr>
            <a:xfrm rot="526660">
              <a:off x="1922987" y="3438249"/>
              <a:ext cx="1334278" cy="1334278"/>
            </a:xfrm>
            <a:prstGeom prst="rect">
              <a:avLst/>
            </a:pr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  <a:alpha val="67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/>
              <p:nvPr/>
            </p:nvSpPr>
            <p:spPr>
              <a:xfrm>
                <a:off x="7463412" y="4503245"/>
                <a:ext cx="15253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𝐜𝐨𝐧𝐞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12" y="4503245"/>
                <a:ext cx="152535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5653871" y="4582841"/>
                <a:ext cx="1534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𝐜𝐨𝐧𝐞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71" y="4582841"/>
                <a:ext cx="1534844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231231" y="1709920"/>
                <a:ext cx="5852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31" y="1709920"/>
                <a:ext cx="58522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94195FD-61B3-44BD-BB90-684181A0F2D6}"/>
                  </a:ext>
                </a:extLst>
              </p:cNvPr>
              <p:cNvSpPr/>
              <p:nvPr/>
            </p:nvSpPr>
            <p:spPr>
              <a:xfrm>
                <a:off x="7463412" y="3831439"/>
                <a:ext cx="27369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94195FD-61B3-44BD-BB90-684181A0F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12" y="3831439"/>
                <a:ext cx="2736968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B67893D-7D9B-43B8-9D29-773A16038E44}"/>
              </a:ext>
            </a:extLst>
          </p:cNvPr>
          <p:cNvGrpSpPr/>
          <p:nvPr/>
        </p:nvGrpSpPr>
        <p:grpSpPr>
          <a:xfrm rot="19047330">
            <a:off x="5035590" y="557174"/>
            <a:ext cx="4830327" cy="4165363"/>
            <a:chOff x="5139244" y="774871"/>
            <a:chExt cx="4830327" cy="41653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77137B-0A7E-4E03-9962-D21D1DB04A04}"/>
                </a:ext>
              </a:extLst>
            </p:cNvPr>
            <p:cNvGrpSpPr/>
            <p:nvPr/>
          </p:nvGrpSpPr>
          <p:grpSpPr>
            <a:xfrm rot="13032220">
              <a:off x="5139244" y="774871"/>
              <a:ext cx="4165363" cy="4165363"/>
              <a:chOff x="7598068" y="-365821"/>
              <a:chExt cx="4165363" cy="4165363"/>
            </a:xfrm>
          </p:grpSpPr>
          <p:sp>
            <p:nvSpPr>
              <p:cNvPr id="13" name="Partial Circle 12">
                <a:extLst>
                  <a:ext uri="{FF2B5EF4-FFF2-40B4-BE49-F238E27FC236}">
                    <a16:creationId xmlns:a16="http://schemas.microsoft.com/office/drawing/2014/main" id="{C3547CA1-69BE-473E-94B7-316B7FD2A58E}"/>
                  </a:ext>
                </a:extLst>
              </p:cNvPr>
              <p:cNvSpPr/>
              <p:nvPr/>
            </p:nvSpPr>
            <p:spPr>
              <a:xfrm rot="5039911">
                <a:off x="7598068" y="-365821"/>
                <a:ext cx="4165363" cy="4165363"/>
              </a:xfrm>
              <a:prstGeom prst="pie">
                <a:avLst>
                  <a:gd name="adj1" fmla="val 0"/>
                  <a:gd name="adj2" fmla="val 5428888"/>
                </a:avLst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  <a:alpha val="66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  <a:alpha val="69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  <a:alpha val="89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6084EC-C787-499F-85C2-91E902B90FDF}"/>
                  </a:ext>
                </a:extLst>
              </p:cNvPr>
              <p:cNvSpPr/>
              <p:nvPr/>
            </p:nvSpPr>
            <p:spPr>
              <a:xfrm rot="5054060">
                <a:off x="8409327" y="1771816"/>
                <a:ext cx="1334278" cy="13342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  <a:alpha val="66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  <a:alpha val="69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  <a:alpha val="89000"/>
                    </a:schemeClr>
                  </a:gs>
                </a:gsLst>
                <a:lin ang="5400000" scaled="0"/>
              </a:gra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4C0226-F0D8-44F6-AEB4-E4A7A0C71334}"/>
                    </a:ext>
                  </a:extLst>
                </p:cNvPr>
                <p:cNvSpPr txBox="1"/>
                <p:nvPr/>
              </p:nvSpPr>
              <p:spPr>
                <a:xfrm rot="2552670">
                  <a:off x="8388559" y="2113622"/>
                  <a:ext cx="15348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𝐜𝐨𝐧𝐞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4C0226-F0D8-44F6-AEB4-E4A7A0C71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52670">
                  <a:off x="8388559" y="2113622"/>
                  <a:ext cx="153484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51CFA6-8C9B-4007-A703-8075A59FB289}"/>
                    </a:ext>
                  </a:extLst>
                </p:cNvPr>
                <p:cNvSpPr/>
                <p:nvPr/>
              </p:nvSpPr>
              <p:spPr>
                <a:xfrm rot="2552670">
                  <a:off x="7190925" y="3436416"/>
                  <a:ext cx="2778646" cy="3125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𝓔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400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sz="1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14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51CFA6-8C9B-4007-A703-8075A59FB2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52670">
                  <a:off x="7190925" y="3436416"/>
                  <a:ext cx="2778646" cy="312521"/>
                </a:xfrm>
                <a:prstGeom prst="rect">
                  <a:avLst/>
                </a:prstGeom>
                <a:blipFill>
                  <a:blip r:embed="rId7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5A9038-CA2E-4A75-9802-95444B3EA97C}"/>
                  </a:ext>
                </a:extLst>
              </p:cNvPr>
              <p:cNvSpPr/>
              <p:nvPr/>
            </p:nvSpPr>
            <p:spPr>
              <a:xfrm>
                <a:off x="4392262" y="3429000"/>
                <a:ext cx="2778646" cy="312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5A9038-CA2E-4A75-9802-95444B3EA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62" y="3429000"/>
                <a:ext cx="2778646" cy="312521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BBE9B82-932C-4210-AA37-A1042540DC89}"/>
              </a:ext>
            </a:extLst>
          </p:cNvPr>
          <p:cNvSpPr/>
          <p:nvPr/>
        </p:nvSpPr>
        <p:spPr>
          <a:xfrm rot="11395825">
            <a:off x="5120487" y="781812"/>
            <a:ext cx="4165363" cy="4165363"/>
          </a:xfrm>
          <a:prstGeom prst="pie">
            <a:avLst>
              <a:gd name="adj1" fmla="val 4134096"/>
              <a:gd name="adj2" fmla="val 544112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8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tial Circle 6">
            <a:extLst>
              <a:ext uri="{FF2B5EF4-FFF2-40B4-BE49-F238E27FC236}">
                <a16:creationId xmlns:a16="http://schemas.microsoft.com/office/drawing/2014/main" id="{CD56DEF0-EE34-4A33-BF73-32570665F6CB}"/>
              </a:ext>
            </a:extLst>
          </p:cNvPr>
          <p:cNvSpPr/>
          <p:nvPr/>
        </p:nvSpPr>
        <p:spPr>
          <a:xfrm rot="534251">
            <a:off x="5139247" y="781814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7707EE-78DF-4E68-A0B8-03BAF2DD3C24}"/>
              </a:ext>
            </a:extLst>
          </p:cNvPr>
          <p:cNvGrpSpPr/>
          <p:nvPr/>
        </p:nvGrpSpPr>
        <p:grpSpPr>
          <a:xfrm rot="16701098">
            <a:off x="5397997" y="843888"/>
            <a:ext cx="3807407" cy="3894795"/>
            <a:chOff x="-42010" y="1258063"/>
            <a:chExt cx="4165363" cy="4165363"/>
          </a:xfrm>
          <a:solidFill>
            <a:schemeClr val="bg1">
              <a:lumMod val="50000"/>
              <a:alpha val="80000"/>
            </a:schemeClr>
          </a:solidFill>
        </p:grpSpPr>
        <p:sp>
          <p:nvSpPr>
            <p:cNvPr id="34" name="Partial Circle 33">
              <a:extLst>
                <a:ext uri="{FF2B5EF4-FFF2-40B4-BE49-F238E27FC236}">
                  <a16:creationId xmlns:a16="http://schemas.microsoft.com/office/drawing/2014/main" id="{92DE34FE-8038-4E56-A3A8-9D5F82B7FCD5}"/>
                </a:ext>
              </a:extLst>
            </p:cNvPr>
            <p:cNvSpPr/>
            <p:nvPr/>
          </p:nvSpPr>
          <p:spPr>
            <a:xfrm rot="512511">
              <a:off x="-42010" y="1258063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02B02C-4E6C-45DE-BEB5-A210AB97805B}"/>
                </a:ext>
              </a:extLst>
            </p:cNvPr>
            <p:cNvSpPr/>
            <p:nvPr/>
          </p:nvSpPr>
          <p:spPr>
            <a:xfrm rot="526660">
              <a:off x="1922987" y="3438249"/>
              <a:ext cx="1334278" cy="1334278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BF3D292-8E1F-42F7-A077-D3061CF469E7}"/>
              </a:ext>
            </a:extLst>
          </p:cNvPr>
          <p:cNvSpPr/>
          <p:nvPr/>
        </p:nvSpPr>
        <p:spPr>
          <a:xfrm rot="548400">
            <a:off x="7104244" y="2962000"/>
            <a:ext cx="1334278" cy="133427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accent1">
              <a:lumMod val="60000"/>
              <a:lumOff val="40000"/>
            </a:schemeClr>
          </a:solidFill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7137B-0A7E-4E03-9962-D21D1DB04A04}"/>
              </a:ext>
            </a:extLst>
          </p:cNvPr>
          <p:cNvGrpSpPr/>
          <p:nvPr/>
        </p:nvGrpSpPr>
        <p:grpSpPr>
          <a:xfrm rot="13032220">
            <a:off x="5617697" y="1224430"/>
            <a:ext cx="3208459" cy="3208459"/>
            <a:chOff x="7598068" y="-365821"/>
            <a:chExt cx="4165363" cy="4165363"/>
          </a:xfrm>
          <a:solidFill>
            <a:srgbClr val="FFFF00">
              <a:alpha val="80000"/>
            </a:srgbClr>
          </a:solidFill>
        </p:grpSpPr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C3547CA1-69BE-473E-94B7-316B7FD2A58E}"/>
                </a:ext>
              </a:extLst>
            </p:cNvPr>
            <p:cNvSpPr/>
            <p:nvPr/>
          </p:nvSpPr>
          <p:spPr>
            <a:xfrm rot="5039911">
              <a:off x="7598068" y="-365821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  <a:ln w="15875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6084EC-C787-499F-85C2-91E902B90FDF}"/>
                </a:ext>
              </a:extLst>
            </p:cNvPr>
            <p:cNvSpPr/>
            <p:nvPr/>
          </p:nvSpPr>
          <p:spPr>
            <a:xfrm rot="5054060">
              <a:off x="8912532" y="1746476"/>
              <a:ext cx="803045" cy="803045"/>
            </a:xfrm>
            <a:prstGeom prst="rect">
              <a:avLst/>
            </a:prstGeom>
            <a:grpFill/>
            <a:ln w="15875"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/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/>
              <p:nvPr/>
            </p:nvSpPr>
            <p:spPr>
              <a:xfrm>
                <a:off x="7881856" y="1625199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856" y="1625199"/>
                <a:ext cx="4923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161564D-1AFB-4A41-B107-E363B3722368}"/>
              </a:ext>
            </a:extLst>
          </p:cNvPr>
          <p:cNvGrpSpPr/>
          <p:nvPr/>
        </p:nvGrpSpPr>
        <p:grpSpPr>
          <a:xfrm rot="5038822">
            <a:off x="5261642" y="898033"/>
            <a:ext cx="3920568" cy="3920568"/>
            <a:chOff x="-42010" y="1258063"/>
            <a:chExt cx="4165363" cy="4165363"/>
          </a:xfrm>
          <a:solidFill>
            <a:srgbClr val="FF0000">
              <a:alpha val="60000"/>
            </a:srgbClr>
          </a:solidFill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0BFBCF79-57CC-4B59-84FA-8584D1304A3D}"/>
                </a:ext>
              </a:extLst>
            </p:cNvPr>
            <p:cNvSpPr/>
            <p:nvPr/>
          </p:nvSpPr>
          <p:spPr>
            <a:xfrm rot="512511">
              <a:off x="-42010" y="1258063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  <a:ln w="15875">
              <a:solidFill>
                <a:srgbClr val="FF0000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D2B744-11F1-49CD-8AB0-5595C5ABE009}"/>
                </a:ext>
              </a:extLst>
            </p:cNvPr>
            <p:cNvSpPr/>
            <p:nvPr/>
          </p:nvSpPr>
          <p:spPr>
            <a:xfrm rot="526660">
              <a:off x="1922987" y="3438249"/>
              <a:ext cx="1334278" cy="1334278"/>
            </a:xfrm>
            <a:prstGeom prst="rect">
              <a:avLst/>
            </a:prstGeom>
            <a:grpFill/>
            <a:ln w="15875">
              <a:solidFill>
                <a:srgbClr val="FF0000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Block Arc 35">
            <a:extLst>
              <a:ext uri="{FF2B5EF4-FFF2-40B4-BE49-F238E27FC236}">
                <a16:creationId xmlns:a16="http://schemas.microsoft.com/office/drawing/2014/main" id="{A65A1650-CDBC-48FC-9501-BEAD26D9CBC9}"/>
              </a:ext>
            </a:extLst>
          </p:cNvPr>
          <p:cNvSpPr/>
          <p:nvPr/>
        </p:nvSpPr>
        <p:spPr>
          <a:xfrm rot="1198913">
            <a:off x="7403984" y="1278891"/>
            <a:ext cx="482022" cy="158876"/>
          </a:xfrm>
          <a:prstGeom prst="blockArc">
            <a:avLst>
              <a:gd name="adj1" fmla="val 12166951"/>
              <a:gd name="adj2" fmla="val 1905823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8595C1-CFBD-4BE7-8D09-AB1D5DB3485C}"/>
                  </a:ext>
                </a:extLst>
              </p:cNvPr>
              <p:cNvSpPr txBox="1"/>
              <p:nvPr/>
            </p:nvSpPr>
            <p:spPr>
              <a:xfrm>
                <a:off x="7440887" y="940026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8595C1-CFBD-4BE7-8D09-AB1D5DB34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887" y="940026"/>
                <a:ext cx="4827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AAB54-2845-46B2-BFEE-ECCE301623E6}"/>
              </a:ext>
            </a:extLst>
          </p:cNvPr>
          <p:cNvGrpSpPr/>
          <p:nvPr/>
        </p:nvGrpSpPr>
        <p:grpSpPr>
          <a:xfrm rot="3885630">
            <a:off x="5368618" y="1011186"/>
            <a:ext cx="3706616" cy="3706616"/>
            <a:chOff x="-42010" y="1258063"/>
            <a:chExt cx="4165363" cy="4165363"/>
          </a:xfrm>
          <a:solidFill>
            <a:schemeClr val="accent6">
              <a:lumMod val="60000"/>
              <a:lumOff val="40000"/>
              <a:alpha val="76000"/>
            </a:schemeClr>
          </a:solidFill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0D88BBE3-3A1E-412B-86ED-BEEAF3D77280}"/>
                </a:ext>
              </a:extLst>
            </p:cNvPr>
            <p:cNvSpPr/>
            <p:nvPr/>
          </p:nvSpPr>
          <p:spPr>
            <a:xfrm rot="512511">
              <a:off x="-42010" y="1258063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  <a:ln w="158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A28B1E-B326-43FE-9D5F-474C36A23A0E}"/>
                </a:ext>
              </a:extLst>
            </p:cNvPr>
            <p:cNvSpPr/>
            <p:nvPr/>
          </p:nvSpPr>
          <p:spPr>
            <a:xfrm rot="526660">
              <a:off x="1922987" y="3438249"/>
              <a:ext cx="1334278" cy="1334278"/>
            </a:xfrm>
            <a:prstGeom prst="rect">
              <a:avLst/>
            </a:pr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  <a:alpha val="67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</a:gradFill>
            <a:ln w="15875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5505699" y="331448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699" y="3314486"/>
                <a:ext cx="492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3FB11-3FDB-4C92-8566-B783C3F9FA80}"/>
                  </a:ext>
                </a:extLst>
              </p:cNvPr>
              <p:cNvSpPr txBox="1"/>
              <p:nvPr/>
            </p:nvSpPr>
            <p:spPr>
              <a:xfrm>
                <a:off x="5231012" y="2760935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3FB11-3FDB-4C92-8566-B783C3F9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12" y="2760935"/>
                <a:ext cx="4923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5AB080-4534-43C7-ACF7-A8653985F87B}"/>
                  </a:ext>
                </a:extLst>
              </p:cNvPr>
              <p:cNvSpPr txBox="1"/>
              <p:nvPr/>
            </p:nvSpPr>
            <p:spPr>
              <a:xfrm>
                <a:off x="7835852" y="103803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5AB080-4534-43C7-ACF7-A8653985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852" y="1038036"/>
                <a:ext cx="4923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ck Arc 23">
            <a:extLst>
              <a:ext uri="{FF2B5EF4-FFF2-40B4-BE49-F238E27FC236}">
                <a16:creationId xmlns:a16="http://schemas.microsoft.com/office/drawing/2014/main" id="{8B38B4DA-60BC-496A-9AAF-95B64FFD4109}"/>
              </a:ext>
            </a:extLst>
          </p:cNvPr>
          <p:cNvSpPr/>
          <p:nvPr/>
        </p:nvSpPr>
        <p:spPr>
          <a:xfrm rot="1198913">
            <a:off x="7288673" y="1844024"/>
            <a:ext cx="604898" cy="158876"/>
          </a:xfrm>
          <a:prstGeom prst="blockArc">
            <a:avLst>
              <a:gd name="adj1" fmla="val 11796575"/>
              <a:gd name="adj2" fmla="val 20310372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8D976-2B75-4A8A-A2D5-2700511CD478}"/>
                  </a:ext>
                </a:extLst>
              </p:cNvPr>
              <p:cNvSpPr txBox="1"/>
              <p:nvPr/>
            </p:nvSpPr>
            <p:spPr>
              <a:xfrm>
                <a:off x="7440887" y="1503005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8D976-2B75-4A8A-A2D5-2700511CD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887" y="1503005"/>
                <a:ext cx="4827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Block Arc 30">
            <a:extLst>
              <a:ext uri="{FF2B5EF4-FFF2-40B4-BE49-F238E27FC236}">
                <a16:creationId xmlns:a16="http://schemas.microsoft.com/office/drawing/2014/main" id="{097733CF-5985-42F9-95FF-A59FD1829D72}"/>
              </a:ext>
            </a:extLst>
          </p:cNvPr>
          <p:cNvSpPr/>
          <p:nvPr/>
        </p:nvSpPr>
        <p:spPr>
          <a:xfrm rot="16368669">
            <a:off x="5117334" y="2714582"/>
            <a:ext cx="607371" cy="132417"/>
          </a:xfrm>
          <a:prstGeom prst="blockArc">
            <a:avLst>
              <a:gd name="adj1" fmla="val 17113932"/>
              <a:gd name="adj2" fmla="val 2088898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/>
              <p:nvPr/>
            </p:nvSpPr>
            <p:spPr>
              <a:xfrm>
                <a:off x="5382611" y="2490003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611" y="2490003"/>
                <a:ext cx="4827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6DFE62-7083-4A5F-98B9-FA35FB8489BC}"/>
                  </a:ext>
                </a:extLst>
              </p:cNvPr>
              <p:cNvSpPr txBox="1"/>
              <p:nvPr/>
            </p:nvSpPr>
            <p:spPr>
              <a:xfrm>
                <a:off x="6039748" y="260617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6DFE62-7083-4A5F-98B9-FA35FB84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748" y="2606174"/>
                <a:ext cx="4827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lock Arc 24">
            <a:extLst>
              <a:ext uri="{FF2B5EF4-FFF2-40B4-BE49-F238E27FC236}">
                <a16:creationId xmlns:a16="http://schemas.microsoft.com/office/drawing/2014/main" id="{DB9865A0-B169-4175-B854-E209D391E4BB}"/>
              </a:ext>
            </a:extLst>
          </p:cNvPr>
          <p:cNvSpPr/>
          <p:nvPr/>
        </p:nvSpPr>
        <p:spPr>
          <a:xfrm rot="16368669">
            <a:off x="5825044" y="2821702"/>
            <a:ext cx="655936" cy="132417"/>
          </a:xfrm>
          <a:prstGeom prst="blockArc">
            <a:avLst>
              <a:gd name="adj1" fmla="val 11286352"/>
              <a:gd name="adj2" fmla="val 2068726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tial Circle 6">
            <a:extLst>
              <a:ext uri="{FF2B5EF4-FFF2-40B4-BE49-F238E27FC236}">
                <a16:creationId xmlns:a16="http://schemas.microsoft.com/office/drawing/2014/main" id="{CD56DEF0-EE34-4A33-BF73-32570665F6CB}"/>
              </a:ext>
            </a:extLst>
          </p:cNvPr>
          <p:cNvSpPr/>
          <p:nvPr/>
        </p:nvSpPr>
        <p:spPr>
          <a:xfrm rot="534251">
            <a:off x="5139247" y="781814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3D292-8E1F-42F7-A077-D3061CF469E7}"/>
              </a:ext>
            </a:extLst>
          </p:cNvPr>
          <p:cNvSpPr/>
          <p:nvPr/>
        </p:nvSpPr>
        <p:spPr>
          <a:xfrm rot="548400">
            <a:off x="7104244" y="2962000"/>
            <a:ext cx="1334278" cy="133427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7707EE-78DF-4E68-A0B8-03BAF2DD3C24}"/>
              </a:ext>
            </a:extLst>
          </p:cNvPr>
          <p:cNvGrpSpPr/>
          <p:nvPr/>
        </p:nvGrpSpPr>
        <p:grpSpPr>
          <a:xfrm rot="14810911">
            <a:off x="5321868" y="909305"/>
            <a:ext cx="3807407" cy="3894795"/>
            <a:chOff x="-42010" y="1258063"/>
            <a:chExt cx="4165363" cy="4165363"/>
          </a:xfrm>
          <a:solidFill>
            <a:schemeClr val="bg1">
              <a:lumMod val="50000"/>
              <a:alpha val="80000"/>
            </a:schemeClr>
          </a:solidFill>
        </p:grpSpPr>
        <p:sp>
          <p:nvSpPr>
            <p:cNvPr id="34" name="Partial Circle 33">
              <a:extLst>
                <a:ext uri="{FF2B5EF4-FFF2-40B4-BE49-F238E27FC236}">
                  <a16:creationId xmlns:a16="http://schemas.microsoft.com/office/drawing/2014/main" id="{92DE34FE-8038-4E56-A3A8-9D5F82B7FCD5}"/>
                </a:ext>
              </a:extLst>
            </p:cNvPr>
            <p:cNvSpPr/>
            <p:nvPr/>
          </p:nvSpPr>
          <p:spPr>
            <a:xfrm rot="512511">
              <a:off x="-42010" y="1258063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02B02C-4E6C-45DE-BEB5-A210AB97805B}"/>
                </a:ext>
              </a:extLst>
            </p:cNvPr>
            <p:cNvSpPr/>
            <p:nvPr/>
          </p:nvSpPr>
          <p:spPr>
            <a:xfrm rot="526660">
              <a:off x="1922987" y="3438249"/>
              <a:ext cx="1334278" cy="1334278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7137B-0A7E-4E03-9962-D21D1DB04A04}"/>
              </a:ext>
            </a:extLst>
          </p:cNvPr>
          <p:cNvGrpSpPr/>
          <p:nvPr/>
        </p:nvGrpSpPr>
        <p:grpSpPr>
          <a:xfrm rot="11260630">
            <a:off x="5616876" y="1236647"/>
            <a:ext cx="3208459" cy="3196186"/>
            <a:chOff x="7598068" y="-365821"/>
            <a:chExt cx="4165363" cy="4165363"/>
          </a:xfrm>
          <a:solidFill>
            <a:srgbClr val="FFFF00">
              <a:alpha val="80000"/>
            </a:srgbClr>
          </a:solidFill>
        </p:grpSpPr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C3547CA1-69BE-473E-94B7-316B7FD2A58E}"/>
                </a:ext>
              </a:extLst>
            </p:cNvPr>
            <p:cNvSpPr/>
            <p:nvPr/>
          </p:nvSpPr>
          <p:spPr>
            <a:xfrm rot="5039911">
              <a:off x="7598068" y="-365821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  <a:ln w="15875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6084EC-C787-499F-85C2-91E902B90FDF}"/>
                </a:ext>
              </a:extLst>
            </p:cNvPr>
            <p:cNvSpPr/>
            <p:nvPr/>
          </p:nvSpPr>
          <p:spPr>
            <a:xfrm rot="5054060">
              <a:off x="8912532" y="1746476"/>
              <a:ext cx="803045" cy="803045"/>
            </a:xfrm>
            <a:prstGeom prst="rect">
              <a:avLst/>
            </a:prstGeom>
            <a:grpFill/>
            <a:ln w="15875"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/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161564D-1AFB-4A41-B107-E363B3722368}"/>
              </a:ext>
            </a:extLst>
          </p:cNvPr>
          <p:cNvGrpSpPr/>
          <p:nvPr/>
        </p:nvGrpSpPr>
        <p:grpSpPr>
          <a:xfrm rot="5031682">
            <a:off x="5261642" y="898033"/>
            <a:ext cx="3920568" cy="3920568"/>
            <a:chOff x="-42010" y="1258063"/>
            <a:chExt cx="4165363" cy="4165363"/>
          </a:xfrm>
          <a:solidFill>
            <a:srgbClr val="FF0000">
              <a:alpha val="78000"/>
            </a:srgbClr>
          </a:solidFill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0BFBCF79-57CC-4B59-84FA-8584D1304A3D}"/>
                </a:ext>
              </a:extLst>
            </p:cNvPr>
            <p:cNvSpPr/>
            <p:nvPr/>
          </p:nvSpPr>
          <p:spPr>
            <a:xfrm rot="512511">
              <a:off x="-42010" y="1258063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  <a:ln w="15875">
              <a:solidFill>
                <a:srgbClr val="FF0000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D2B744-11F1-49CD-8AB0-5595C5ABE009}"/>
                </a:ext>
              </a:extLst>
            </p:cNvPr>
            <p:cNvSpPr/>
            <p:nvPr/>
          </p:nvSpPr>
          <p:spPr>
            <a:xfrm rot="526660">
              <a:off x="1922987" y="3438249"/>
              <a:ext cx="1334278" cy="1334278"/>
            </a:xfrm>
            <a:prstGeom prst="rect">
              <a:avLst/>
            </a:prstGeom>
            <a:grpFill/>
            <a:ln w="15875">
              <a:solidFill>
                <a:srgbClr val="FF0000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Block Arc 30">
            <a:extLst>
              <a:ext uri="{FF2B5EF4-FFF2-40B4-BE49-F238E27FC236}">
                <a16:creationId xmlns:a16="http://schemas.microsoft.com/office/drawing/2014/main" id="{097733CF-5985-42F9-95FF-A59FD1829D72}"/>
              </a:ext>
            </a:extLst>
          </p:cNvPr>
          <p:cNvSpPr/>
          <p:nvPr/>
        </p:nvSpPr>
        <p:spPr>
          <a:xfrm rot="16200000">
            <a:off x="5103416" y="2661100"/>
            <a:ext cx="463518" cy="132417"/>
          </a:xfrm>
          <a:prstGeom prst="blockArc">
            <a:avLst>
              <a:gd name="adj1" fmla="val 14888971"/>
              <a:gd name="adj2" fmla="val 20915411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/>
              <p:nvPr/>
            </p:nvSpPr>
            <p:spPr>
              <a:xfrm>
                <a:off x="4893239" y="2449465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39" y="2449465"/>
                <a:ext cx="4827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AAB54-2845-46B2-BFEE-ECCE301623E6}"/>
              </a:ext>
            </a:extLst>
          </p:cNvPr>
          <p:cNvGrpSpPr/>
          <p:nvPr/>
        </p:nvGrpSpPr>
        <p:grpSpPr>
          <a:xfrm rot="6426206">
            <a:off x="5368618" y="1011186"/>
            <a:ext cx="3706616" cy="3706616"/>
            <a:chOff x="-42010" y="1258063"/>
            <a:chExt cx="4165363" cy="4165363"/>
          </a:xfrm>
          <a:solidFill>
            <a:schemeClr val="accent6">
              <a:lumMod val="60000"/>
              <a:lumOff val="40000"/>
              <a:alpha val="76000"/>
            </a:schemeClr>
          </a:solidFill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0D88BBE3-3A1E-412B-86ED-BEEAF3D77280}"/>
                </a:ext>
              </a:extLst>
            </p:cNvPr>
            <p:cNvSpPr/>
            <p:nvPr/>
          </p:nvSpPr>
          <p:spPr>
            <a:xfrm rot="512511">
              <a:off x="-42010" y="1258063"/>
              <a:ext cx="4165363" cy="4165363"/>
            </a:xfrm>
            <a:prstGeom prst="pie">
              <a:avLst>
                <a:gd name="adj1" fmla="val 0"/>
                <a:gd name="adj2" fmla="val 5428888"/>
              </a:avLst>
            </a:prstGeom>
            <a:grpFill/>
            <a:ln w="158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A28B1E-B326-43FE-9D5F-474C36A23A0E}"/>
                </a:ext>
              </a:extLst>
            </p:cNvPr>
            <p:cNvSpPr/>
            <p:nvPr/>
          </p:nvSpPr>
          <p:spPr>
            <a:xfrm rot="526660">
              <a:off x="1922987" y="3438249"/>
              <a:ext cx="1334278" cy="1334278"/>
            </a:xfrm>
            <a:prstGeom prst="rect">
              <a:avLst/>
            </a:pr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  <a:alpha val="67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</a:gradFill>
            <a:ln w="15875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artial Circle 37">
            <a:extLst>
              <a:ext uri="{FF2B5EF4-FFF2-40B4-BE49-F238E27FC236}">
                <a16:creationId xmlns:a16="http://schemas.microsoft.com/office/drawing/2014/main" id="{8F7FAC78-5773-4A91-B6C2-8B16D54E5176}"/>
              </a:ext>
            </a:extLst>
          </p:cNvPr>
          <p:cNvSpPr/>
          <p:nvPr/>
        </p:nvSpPr>
        <p:spPr>
          <a:xfrm rot="11395825">
            <a:off x="5388633" y="953500"/>
            <a:ext cx="3679593" cy="3679593"/>
          </a:xfrm>
          <a:prstGeom prst="pie">
            <a:avLst>
              <a:gd name="adj1" fmla="val 3898614"/>
              <a:gd name="adj2" fmla="val 544112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65A62119-5CB5-4889-980E-93A9316B65BA}"/>
              </a:ext>
            </a:extLst>
          </p:cNvPr>
          <p:cNvSpPr/>
          <p:nvPr/>
        </p:nvSpPr>
        <p:spPr>
          <a:xfrm rot="11410108">
            <a:off x="5718879" y="1237732"/>
            <a:ext cx="3026682" cy="3026682"/>
          </a:xfrm>
          <a:prstGeom prst="pie">
            <a:avLst>
              <a:gd name="adj1" fmla="val 4827607"/>
              <a:gd name="adj2" fmla="val 544112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38FF5B6F-BE3F-449F-84E4-2E790DFB4105}"/>
              </a:ext>
            </a:extLst>
          </p:cNvPr>
          <p:cNvSpPr/>
          <p:nvPr/>
        </p:nvSpPr>
        <p:spPr>
          <a:xfrm rot="7757659">
            <a:off x="5436381" y="1040632"/>
            <a:ext cx="3380878" cy="3526819"/>
          </a:xfrm>
          <a:prstGeom prst="pie">
            <a:avLst>
              <a:gd name="adj1" fmla="val 3582566"/>
              <a:gd name="adj2" fmla="val 459636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6057577" y="4057757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77" y="4057757"/>
                <a:ext cx="492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1E7D8A-2676-44EE-B9C0-4AB987B3471A}"/>
                  </a:ext>
                </a:extLst>
              </p:cNvPr>
              <p:cNvSpPr txBox="1"/>
              <p:nvPr/>
            </p:nvSpPr>
            <p:spPr>
              <a:xfrm>
                <a:off x="6712876" y="4380673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1E7D8A-2676-44EE-B9C0-4AB987B3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876" y="4380673"/>
                <a:ext cx="4923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/>
              <p:nvPr/>
            </p:nvSpPr>
            <p:spPr>
              <a:xfrm>
                <a:off x="8297823" y="2224088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823" y="2224088"/>
                <a:ext cx="4923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E84E37-6098-46C8-AE8C-49604BF11522}"/>
                  </a:ext>
                </a:extLst>
              </p:cNvPr>
              <p:cNvSpPr txBox="1"/>
              <p:nvPr/>
            </p:nvSpPr>
            <p:spPr>
              <a:xfrm>
                <a:off x="8659962" y="2041618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E84E37-6098-46C8-AE8C-49604BF1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962" y="2041618"/>
                <a:ext cx="4923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92DE34FE-8038-4E56-A3A8-9D5F82B7FCD5}"/>
              </a:ext>
            </a:extLst>
          </p:cNvPr>
          <p:cNvSpPr/>
          <p:nvPr/>
        </p:nvSpPr>
        <p:spPr>
          <a:xfrm rot="1320850">
            <a:off x="5345465" y="940513"/>
            <a:ext cx="3807407" cy="3894795"/>
          </a:xfrm>
          <a:prstGeom prst="pie">
            <a:avLst>
              <a:gd name="adj1" fmla="val 2560210"/>
              <a:gd name="adj2" fmla="val 5795669"/>
            </a:avLst>
          </a:prstGeom>
          <a:solidFill>
            <a:schemeClr val="bg1">
              <a:lumMod val="50000"/>
              <a:alpha val="8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18858496"/>
              <a:gd name="adj2" fmla="val 10980909"/>
            </a:avLst>
          </a:prstGeom>
          <a:solidFill>
            <a:schemeClr val="accent1">
              <a:lumMod val="60000"/>
              <a:lumOff val="40000"/>
            </a:schemeClr>
          </a:solidFill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C3547CA1-69BE-473E-94B7-316B7FD2A58E}"/>
              </a:ext>
            </a:extLst>
          </p:cNvPr>
          <p:cNvSpPr/>
          <p:nvPr/>
        </p:nvSpPr>
        <p:spPr>
          <a:xfrm rot="1356031">
            <a:off x="5617697" y="1224430"/>
            <a:ext cx="3208459" cy="3208459"/>
          </a:xfrm>
          <a:prstGeom prst="pie">
            <a:avLst>
              <a:gd name="adj1" fmla="val 669776"/>
              <a:gd name="adj2" fmla="val 1658626"/>
            </a:avLst>
          </a:prstGeom>
          <a:solidFill>
            <a:schemeClr val="accent4">
              <a:lumMod val="60000"/>
              <a:lumOff val="40000"/>
              <a:alpha val="80000"/>
            </a:schemeClr>
          </a:solidFill>
          <a:ln w="15875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/>
              <p:nvPr/>
            </p:nvSpPr>
            <p:spPr>
              <a:xfrm>
                <a:off x="8082041" y="3559783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041" y="3559783"/>
                <a:ext cx="492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639852" y="1730970"/>
                <a:ext cx="665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52" y="1730970"/>
                <a:ext cx="6655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0BFBCF79-57CC-4B59-84FA-8584D1304A3D}"/>
              </a:ext>
            </a:extLst>
          </p:cNvPr>
          <p:cNvSpPr/>
          <p:nvPr/>
        </p:nvSpPr>
        <p:spPr>
          <a:xfrm rot="5551333">
            <a:off x="5261642" y="898033"/>
            <a:ext cx="3920568" cy="3920568"/>
          </a:xfrm>
          <a:prstGeom prst="pie">
            <a:avLst>
              <a:gd name="adj1" fmla="val 1914699"/>
              <a:gd name="adj2" fmla="val 2897100"/>
            </a:avLst>
          </a:prstGeom>
          <a:solidFill>
            <a:srgbClr val="FF0000">
              <a:alpha val="60000"/>
            </a:srgbClr>
          </a:solidFill>
          <a:ln w="15875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0D88BBE3-3A1E-412B-86ED-BEEAF3D77280}"/>
              </a:ext>
            </a:extLst>
          </p:cNvPr>
          <p:cNvSpPr/>
          <p:nvPr/>
        </p:nvSpPr>
        <p:spPr>
          <a:xfrm rot="913898">
            <a:off x="5368618" y="1011186"/>
            <a:ext cx="3706616" cy="3706616"/>
          </a:xfrm>
          <a:prstGeom prst="pie">
            <a:avLst>
              <a:gd name="adj1" fmla="val 0"/>
              <a:gd name="adj2" fmla="val 773625"/>
            </a:avLst>
          </a:prstGeom>
          <a:solidFill>
            <a:schemeClr val="accent6">
              <a:lumMod val="60000"/>
              <a:lumOff val="40000"/>
              <a:alpha val="76000"/>
            </a:schemeClr>
          </a:solidFill>
          <a:ln w="158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7002979" y="4267520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79" y="4267520"/>
                <a:ext cx="4923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3FB11-3FDB-4C92-8566-B783C3F9FA80}"/>
                  </a:ext>
                </a:extLst>
              </p:cNvPr>
              <p:cNvSpPr txBox="1"/>
              <p:nvPr/>
            </p:nvSpPr>
            <p:spPr>
              <a:xfrm>
                <a:off x="5824609" y="3924061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3FB11-3FDB-4C92-8566-B783C3F9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09" y="3924061"/>
                <a:ext cx="492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5AB080-4534-43C7-ACF7-A8653985F87B}"/>
                  </a:ext>
                </a:extLst>
              </p:cNvPr>
              <p:cNvSpPr txBox="1"/>
              <p:nvPr/>
            </p:nvSpPr>
            <p:spPr>
              <a:xfrm>
                <a:off x="8505792" y="3268902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5AB080-4534-43C7-ACF7-A8653985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792" y="3268902"/>
                <a:ext cx="492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5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18858496"/>
              <a:gd name="adj2" fmla="val 10980909"/>
            </a:avLst>
          </a:prstGeom>
          <a:solidFill>
            <a:schemeClr val="accent1">
              <a:lumMod val="60000"/>
              <a:lumOff val="40000"/>
            </a:schemeClr>
          </a:solidFill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C3547CA1-69BE-473E-94B7-316B7FD2A58E}"/>
              </a:ext>
            </a:extLst>
          </p:cNvPr>
          <p:cNvSpPr/>
          <p:nvPr/>
        </p:nvSpPr>
        <p:spPr>
          <a:xfrm rot="1356031">
            <a:off x="5617697" y="1224430"/>
            <a:ext cx="3208459" cy="3208459"/>
          </a:xfrm>
          <a:prstGeom prst="pie">
            <a:avLst>
              <a:gd name="adj1" fmla="val 669776"/>
              <a:gd name="adj2" fmla="val 1658626"/>
            </a:avLst>
          </a:prstGeom>
          <a:solidFill>
            <a:schemeClr val="accent4">
              <a:lumMod val="60000"/>
              <a:lumOff val="40000"/>
              <a:alpha val="80000"/>
            </a:schemeClr>
          </a:solidFill>
          <a:ln w="15875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/>
              <p:nvPr/>
            </p:nvSpPr>
            <p:spPr>
              <a:xfrm>
                <a:off x="8082041" y="3559783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041" y="3559783"/>
                <a:ext cx="492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639852" y="1730970"/>
                <a:ext cx="665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52" y="1730970"/>
                <a:ext cx="6655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0BFBCF79-57CC-4B59-84FA-8584D1304A3D}"/>
              </a:ext>
            </a:extLst>
          </p:cNvPr>
          <p:cNvSpPr/>
          <p:nvPr/>
        </p:nvSpPr>
        <p:spPr>
          <a:xfrm rot="9429842">
            <a:off x="5261642" y="898033"/>
            <a:ext cx="3920568" cy="3920568"/>
          </a:xfrm>
          <a:prstGeom prst="pie">
            <a:avLst>
              <a:gd name="adj1" fmla="val 1914699"/>
              <a:gd name="adj2" fmla="val 2897100"/>
            </a:avLst>
          </a:prstGeom>
          <a:solidFill>
            <a:srgbClr val="FF0000">
              <a:alpha val="60000"/>
            </a:srgbClr>
          </a:solidFill>
          <a:ln w="15875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0D88BBE3-3A1E-412B-86ED-BEEAF3D77280}"/>
              </a:ext>
            </a:extLst>
          </p:cNvPr>
          <p:cNvSpPr/>
          <p:nvPr/>
        </p:nvSpPr>
        <p:spPr>
          <a:xfrm rot="20460369">
            <a:off x="5368618" y="1011186"/>
            <a:ext cx="3706616" cy="3706616"/>
          </a:xfrm>
          <a:prstGeom prst="pie">
            <a:avLst>
              <a:gd name="adj1" fmla="val 0"/>
              <a:gd name="adj2" fmla="val 773625"/>
            </a:avLst>
          </a:prstGeom>
          <a:solidFill>
            <a:schemeClr val="accent6">
              <a:lumMod val="60000"/>
              <a:lumOff val="40000"/>
              <a:alpha val="76000"/>
            </a:schemeClr>
          </a:solidFill>
          <a:ln w="158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3FB11-3FDB-4C92-8566-B783C3F9FA80}"/>
                  </a:ext>
                </a:extLst>
              </p:cNvPr>
              <p:cNvSpPr txBox="1"/>
              <p:nvPr/>
            </p:nvSpPr>
            <p:spPr>
              <a:xfrm>
                <a:off x="5330087" y="2179237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3FB11-3FDB-4C92-8566-B783C3F9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087" y="2179237"/>
                <a:ext cx="4923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5AB080-4534-43C7-ACF7-A8653985F87B}"/>
                  </a:ext>
                </a:extLst>
              </p:cNvPr>
              <p:cNvSpPr txBox="1"/>
              <p:nvPr/>
            </p:nvSpPr>
            <p:spPr>
              <a:xfrm>
                <a:off x="8570793" y="2363903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5AB080-4534-43C7-ACF7-A8653985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793" y="2363903"/>
                <a:ext cx="492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92DE34FE-8038-4E56-A3A8-9D5F82B7FCD5}"/>
              </a:ext>
            </a:extLst>
          </p:cNvPr>
          <p:cNvSpPr/>
          <p:nvPr/>
        </p:nvSpPr>
        <p:spPr>
          <a:xfrm rot="3974685">
            <a:off x="5345465" y="940513"/>
            <a:ext cx="3807407" cy="3894795"/>
          </a:xfrm>
          <a:prstGeom prst="pie">
            <a:avLst>
              <a:gd name="adj1" fmla="val 2560210"/>
              <a:gd name="adj2" fmla="val 5795669"/>
            </a:avLst>
          </a:prstGeom>
          <a:solidFill>
            <a:schemeClr val="bg1">
              <a:lumMod val="50000"/>
              <a:alpha val="8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5864643" y="3844624"/>
                <a:ext cx="49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43" y="3844624"/>
                <a:ext cx="4923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98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tial Circle 6">
            <a:extLst>
              <a:ext uri="{FF2B5EF4-FFF2-40B4-BE49-F238E27FC236}">
                <a16:creationId xmlns:a16="http://schemas.microsoft.com/office/drawing/2014/main" id="{CD56DEF0-EE34-4A33-BF73-32570665F6CB}"/>
              </a:ext>
            </a:extLst>
          </p:cNvPr>
          <p:cNvSpPr/>
          <p:nvPr/>
        </p:nvSpPr>
        <p:spPr>
          <a:xfrm rot="534251">
            <a:off x="5139247" y="781814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92DE34FE-8038-4E56-A3A8-9D5F82B7FCD5}"/>
              </a:ext>
            </a:extLst>
          </p:cNvPr>
          <p:cNvSpPr/>
          <p:nvPr/>
        </p:nvSpPr>
        <p:spPr>
          <a:xfrm rot="17213609">
            <a:off x="5397997" y="843888"/>
            <a:ext cx="3807407" cy="3894795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bg1">
              <a:lumMod val="50000"/>
              <a:alpha val="80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3D292-8E1F-42F7-A077-D3061CF469E7}"/>
              </a:ext>
            </a:extLst>
          </p:cNvPr>
          <p:cNvSpPr/>
          <p:nvPr/>
        </p:nvSpPr>
        <p:spPr>
          <a:xfrm rot="548400">
            <a:off x="7104244" y="2962000"/>
            <a:ext cx="1334278" cy="133427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accent1">
              <a:lumMod val="60000"/>
              <a:lumOff val="40000"/>
            </a:schemeClr>
          </a:solidFill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C3547CA1-69BE-473E-94B7-316B7FD2A58E}"/>
              </a:ext>
            </a:extLst>
          </p:cNvPr>
          <p:cNvSpPr/>
          <p:nvPr/>
        </p:nvSpPr>
        <p:spPr>
          <a:xfrm rot="18072131">
            <a:off x="5617697" y="1224430"/>
            <a:ext cx="3208459" cy="3208459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accent4">
              <a:lumMod val="60000"/>
              <a:lumOff val="40000"/>
              <a:alpha val="60000"/>
            </a:schemeClr>
          </a:solidFill>
          <a:ln w="15875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/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/>
              <p:nvPr/>
            </p:nvSpPr>
            <p:spPr>
              <a:xfrm>
                <a:off x="7881856" y="1625199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856" y="1625199"/>
                <a:ext cx="4923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0BFBCF79-57CC-4B59-84FA-8584D1304A3D}"/>
              </a:ext>
            </a:extLst>
          </p:cNvPr>
          <p:cNvSpPr/>
          <p:nvPr/>
        </p:nvSpPr>
        <p:spPr>
          <a:xfrm rot="5551333">
            <a:off x="5261642" y="898033"/>
            <a:ext cx="3920568" cy="3920568"/>
          </a:xfrm>
          <a:prstGeom prst="pie">
            <a:avLst>
              <a:gd name="adj1" fmla="val 0"/>
              <a:gd name="adj2" fmla="val 5428888"/>
            </a:avLst>
          </a:prstGeom>
          <a:solidFill>
            <a:srgbClr val="FF0000">
              <a:alpha val="60000"/>
            </a:srgbClr>
          </a:solidFill>
          <a:ln w="15875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A65A1650-CDBC-48FC-9501-BEAD26D9CBC9}"/>
              </a:ext>
            </a:extLst>
          </p:cNvPr>
          <p:cNvSpPr/>
          <p:nvPr/>
        </p:nvSpPr>
        <p:spPr>
          <a:xfrm rot="1198913">
            <a:off x="7403984" y="1278891"/>
            <a:ext cx="482022" cy="158876"/>
          </a:xfrm>
          <a:prstGeom prst="blockArc">
            <a:avLst>
              <a:gd name="adj1" fmla="val 12166951"/>
              <a:gd name="adj2" fmla="val 1905823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8595C1-CFBD-4BE7-8D09-AB1D5DB3485C}"/>
                  </a:ext>
                </a:extLst>
              </p:cNvPr>
              <p:cNvSpPr txBox="1"/>
              <p:nvPr/>
            </p:nvSpPr>
            <p:spPr>
              <a:xfrm>
                <a:off x="7440887" y="940026"/>
                <a:ext cx="461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8595C1-CFBD-4BE7-8D09-AB1D5DB34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887" y="940026"/>
                <a:ext cx="4612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tial Circle 8">
            <a:extLst>
              <a:ext uri="{FF2B5EF4-FFF2-40B4-BE49-F238E27FC236}">
                <a16:creationId xmlns:a16="http://schemas.microsoft.com/office/drawing/2014/main" id="{0D88BBE3-3A1E-412B-86ED-BEEAF3D77280}"/>
              </a:ext>
            </a:extLst>
          </p:cNvPr>
          <p:cNvSpPr/>
          <p:nvPr/>
        </p:nvSpPr>
        <p:spPr>
          <a:xfrm rot="4398141">
            <a:off x="5368618" y="1011186"/>
            <a:ext cx="3706616" cy="3706616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accent6">
              <a:lumMod val="60000"/>
              <a:lumOff val="40000"/>
              <a:alpha val="76000"/>
            </a:schemeClr>
          </a:solidFill>
          <a:ln w="15875"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5505699" y="331448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699" y="3314486"/>
                <a:ext cx="492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3FB11-3FDB-4C92-8566-B783C3F9FA80}"/>
                  </a:ext>
                </a:extLst>
              </p:cNvPr>
              <p:cNvSpPr txBox="1"/>
              <p:nvPr/>
            </p:nvSpPr>
            <p:spPr>
              <a:xfrm>
                <a:off x="5231012" y="2760935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3FB11-3FDB-4C92-8566-B783C3F9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12" y="2760935"/>
                <a:ext cx="4923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5AB080-4534-43C7-ACF7-A8653985F87B}"/>
                  </a:ext>
                </a:extLst>
              </p:cNvPr>
              <p:cNvSpPr txBox="1"/>
              <p:nvPr/>
            </p:nvSpPr>
            <p:spPr>
              <a:xfrm>
                <a:off x="7835852" y="103803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5AB080-4534-43C7-ACF7-A8653985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852" y="1038036"/>
                <a:ext cx="4923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ck Arc 23">
            <a:extLst>
              <a:ext uri="{FF2B5EF4-FFF2-40B4-BE49-F238E27FC236}">
                <a16:creationId xmlns:a16="http://schemas.microsoft.com/office/drawing/2014/main" id="{8B38B4DA-60BC-496A-9AAF-95B64FFD4109}"/>
              </a:ext>
            </a:extLst>
          </p:cNvPr>
          <p:cNvSpPr/>
          <p:nvPr/>
        </p:nvSpPr>
        <p:spPr>
          <a:xfrm rot="1198913">
            <a:off x="7288673" y="1844024"/>
            <a:ext cx="604898" cy="158876"/>
          </a:xfrm>
          <a:prstGeom prst="blockArc">
            <a:avLst>
              <a:gd name="adj1" fmla="val 11796575"/>
              <a:gd name="adj2" fmla="val 20310372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8D976-2B75-4A8A-A2D5-2700511CD478}"/>
                  </a:ext>
                </a:extLst>
              </p:cNvPr>
              <p:cNvSpPr txBox="1"/>
              <p:nvPr/>
            </p:nvSpPr>
            <p:spPr>
              <a:xfrm>
                <a:off x="7387619" y="1503005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8D976-2B75-4A8A-A2D5-2700511CD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19" y="1503005"/>
                <a:ext cx="46660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Block Arc 30">
            <a:extLst>
              <a:ext uri="{FF2B5EF4-FFF2-40B4-BE49-F238E27FC236}">
                <a16:creationId xmlns:a16="http://schemas.microsoft.com/office/drawing/2014/main" id="{097733CF-5985-42F9-95FF-A59FD1829D72}"/>
              </a:ext>
            </a:extLst>
          </p:cNvPr>
          <p:cNvSpPr/>
          <p:nvPr/>
        </p:nvSpPr>
        <p:spPr>
          <a:xfrm rot="16368669">
            <a:off x="5117334" y="2714582"/>
            <a:ext cx="607371" cy="132417"/>
          </a:xfrm>
          <a:prstGeom prst="blockArc">
            <a:avLst>
              <a:gd name="adj1" fmla="val 17113932"/>
              <a:gd name="adj2" fmla="val 2088898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/>
              <p:nvPr/>
            </p:nvSpPr>
            <p:spPr>
              <a:xfrm>
                <a:off x="5382611" y="2490003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611" y="2490003"/>
                <a:ext cx="4612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6DFE62-7083-4A5F-98B9-FA35FB8489BC}"/>
                  </a:ext>
                </a:extLst>
              </p:cNvPr>
              <p:cNvSpPr txBox="1"/>
              <p:nvPr/>
            </p:nvSpPr>
            <p:spPr>
              <a:xfrm>
                <a:off x="6039748" y="2659442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6DFE62-7083-4A5F-98B9-FA35FB84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748" y="2659442"/>
                <a:ext cx="46660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lock Arc 24">
            <a:extLst>
              <a:ext uri="{FF2B5EF4-FFF2-40B4-BE49-F238E27FC236}">
                <a16:creationId xmlns:a16="http://schemas.microsoft.com/office/drawing/2014/main" id="{DB9865A0-B169-4175-B854-E209D391E4BB}"/>
              </a:ext>
            </a:extLst>
          </p:cNvPr>
          <p:cNvSpPr/>
          <p:nvPr/>
        </p:nvSpPr>
        <p:spPr>
          <a:xfrm rot="16368669">
            <a:off x="5825044" y="2821702"/>
            <a:ext cx="655936" cy="132417"/>
          </a:xfrm>
          <a:prstGeom prst="blockArc">
            <a:avLst>
              <a:gd name="adj1" fmla="val 11286352"/>
              <a:gd name="adj2" fmla="val 2068726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5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tial Circle 6">
            <a:extLst>
              <a:ext uri="{FF2B5EF4-FFF2-40B4-BE49-F238E27FC236}">
                <a16:creationId xmlns:a16="http://schemas.microsoft.com/office/drawing/2014/main" id="{CD56DEF0-EE34-4A33-BF73-32570665F6CB}"/>
              </a:ext>
            </a:extLst>
          </p:cNvPr>
          <p:cNvSpPr/>
          <p:nvPr/>
        </p:nvSpPr>
        <p:spPr>
          <a:xfrm rot="534251">
            <a:off x="5139247" y="781814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3D292-8E1F-42F7-A077-D3061CF469E7}"/>
              </a:ext>
            </a:extLst>
          </p:cNvPr>
          <p:cNvSpPr/>
          <p:nvPr/>
        </p:nvSpPr>
        <p:spPr>
          <a:xfrm rot="548400">
            <a:off x="7104244" y="2962000"/>
            <a:ext cx="1334278" cy="133427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AC6C53A-5703-49BE-BC65-FA6E17E29242}"/>
              </a:ext>
            </a:extLst>
          </p:cNvPr>
          <p:cNvSpPr/>
          <p:nvPr/>
        </p:nvSpPr>
        <p:spPr>
          <a:xfrm rot="11395825">
            <a:off x="5139245" y="781813"/>
            <a:ext cx="4165363" cy="4165363"/>
          </a:xfrm>
          <a:prstGeom prst="pie">
            <a:avLst>
              <a:gd name="adj1" fmla="val 0"/>
              <a:gd name="adj2" fmla="val 5428888"/>
            </a:avLst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92DE34FE-8038-4E56-A3A8-9D5F82B7FCD5}"/>
              </a:ext>
            </a:extLst>
          </p:cNvPr>
          <p:cNvSpPr/>
          <p:nvPr/>
        </p:nvSpPr>
        <p:spPr>
          <a:xfrm rot="15323422">
            <a:off x="5321868" y="909305"/>
            <a:ext cx="3807407" cy="3894795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bg1">
              <a:lumMod val="50000"/>
              <a:alpha val="8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C3547CA1-69BE-473E-94B7-316B7FD2A58E}"/>
              </a:ext>
            </a:extLst>
          </p:cNvPr>
          <p:cNvSpPr/>
          <p:nvPr/>
        </p:nvSpPr>
        <p:spPr>
          <a:xfrm rot="16300541">
            <a:off x="5623013" y="1230511"/>
            <a:ext cx="3196186" cy="3208459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accent4">
              <a:lumMod val="60000"/>
              <a:lumOff val="40000"/>
              <a:alpha val="60000"/>
            </a:schemeClr>
          </a:solidFill>
          <a:ln w="15875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/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E269-1B65-4B0F-A4F0-3CDDD134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04" y="4391236"/>
                <a:ext cx="492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/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353AB2-FC71-414F-BFB8-9C14E102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31" y="1709920"/>
                <a:ext cx="6655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0BFBCF79-57CC-4B59-84FA-8584D1304A3D}"/>
              </a:ext>
            </a:extLst>
          </p:cNvPr>
          <p:cNvSpPr/>
          <p:nvPr/>
        </p:nvSpPr>
        <p:spPr>
          <a:xfrm rot="5544193">
            <a:off x="5261642" y="898033"/>
            <a:ext cx="3920568" cy="3920568"/>
          </a:xfrm>
          <a:prstGeom prst="pie">
            <a:avLst>
              <a:gd name="adj1" fmla="val 0"/>
              <a:gd name="adj2" fmla="val 5428888"/>
            </a:avLst>
          </a:prstGeom>
          <a:solidFill>
            <a:srgbClr val="FF0000">
              <a:alpha val="60000"/>
            </a:srgbClr>
          </a:solidFill>
          <a:ln w="15875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097733CF-5985-42F9-95FF-A59FD1829D72}"/>
              </a:ext>
            </a:extLst>
          </p:cNvPr>
          <p:cNvSpPr/>
          <p:nvPr/>
        </p:nvSpPr>
        <p:spPr>
          <a:xfrm rot="16200000">
            <a:off x="5103416" y="2661100"/>
            <a:ext cx="463518" cy="132417"/>
          </a:xfrm>
          <a:prstGeom prst="blockArc">
            <a:avLst>
              <a:gd name="adj1" fmla="val 14888971"/>
              <a:gd name="adj2" fmla="val 20915411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/>
              <p:nvPr/>
            </p:nvSpPr>
            <p:spPr>
              <a:xfrm>
                <a:off x="4893239" y="2449465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ABD62-D3A9-497E-AA2C-6CE5C2DF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39" y="2449465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tial Circle 8">
            <a:extLst>
              <a:ext uri="{FF2B5EF4-FFF2-40B4-BE49-F238E27FC236}">
                <a16:creationId xmlns:a16="http://schemas.microsoft.com/office/drawing/2014/main" id="{0D88BBE3-3A1E-412B-86ED-BEEAF3D77280}"/>
              </a:ext>
            </a:extLst>
          </p:cNvPr>
          <p:cNvSpPr/>
          <p:nvPr/>
        </p:nvSpPr>
        <p:spPr>
          <a:xfrm rot="6938717">
            <a:off x="5368618" y="1011186"/>
            <a:ext cx="3706616" cy="3706616"/>
          </a:xfrm>
          <a:prstGeom prst="pie">
            <a:avLst>
              <a:gd name="adj1" fmla="val 0"/>
              <a:gd name="adj2" fmla="val 5428888"/>
            </a:avLst>
          </a:prstGeom>
          <a:solidFill>
            <a:schemeClr val="accent6">
              <a:lumMod val="60000"/>
              <a:lumOff val="40000"/>
              <a:alpha val="76000"/>
            </a:schemeClr>
          </a:solidFill>
          <a:ln w="15875"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/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65BE94-1EB1-4DB9-B7D5-F7804B0F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65" y="2664483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artial Circle 37">
            <a:extLst>
              <a:ext uri="{FF2B5EF4-FFF2-40B4-BE49-F238E27FC236}">
                <a16:creationId xmlns:a16="http://schemas.microsoft.com/office/drawing/2014/main" id="{8F7FAC78-5773-4A91-B6C2-8B16D54E5176}"/>
              </a:ext>
            </a:extLst>
          </p:cNvPr>
          <p:cNvSpPr/>
          <p:nvPr/>
        </p:nvSpPr>
        <p:spPr>
          <a:xfrm rot="11395825">
            <a:off x="5388633" y="953500"/>
            <a:ext cx="3679593" cy="3679593"/>
          </a:xfrm>
          <a:prstGeom prst="pie">
            <a:avLst>
              <a:gd name="adj1" fmla="val 3898614"/>
              <a:gd name="adj2" fmla="val 544112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65A62119-5CB5-4889-980E-93A9316B65BA}"/>
              </a:ext>
            </a:extLst>
          </p:cNvPr>
          <p:cNvSpPr/>
          <p:nvPr/>
        </p:nvSpPr>
        <p:spPr>
          <a:xfrm rot="11410108">
            <a:off x="5718879" y="1237732"/>
            <a:ext cx="3026682" cy="3026682"/>
          </a:xfrm>
          <a:prstGeom prst="pie">
            <a:avLst>
              <a:gd name="adj1" fmla="val 4827607"/>
              <a:gd name="adj2" fmla="val 544112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38FF5B6F-BE3F-449F-84E4-2E790DFB4105}"/>
              </a:ext>
            </a:extLst>
          </p:cNvPr>
          <p:cNvSpPr/>
          <p:nvPr/>
        </p:nvSpPr>
        <p:spPr>
          <a:xfrm rot="7757659">
            <a:off x="5436381" y="1059682"/>
            <a:ext cx="3380878" cy="3526819"/>
          </a:xfrm>
          <a:prstGeom prst="pie">
            <a:avLst>
              <a:gd name="adj1" fmla="val 3582566"/>
              <a:gd name="adj2" fmla="val 4596361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/>
              <p:nvPr/>
            </p:nvSpPr>
            <p:spPr>
              <a:xfrm>
                <a:off x="6057577" y="4057757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D00C0-420C-4062-BD18-9B13091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77" y="4057757"/>
                <a:ext cx="492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1E7D8A-2676-44EE-B9C0-4AB987B3471A}"/>
                  </a:ext>
                </a:extLst>
              </p:cNvPr>
              <p:cNvSpPr txBox="1"/>
              <p:nvPr/>
            </p:nvSpPr>
            <p:spPr>
              <a:xfrm>
                <a:off x="6712876" y="4380673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1E7D8A-2676-44EE-B9C0-4AB987B3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876" y="4380673"/>
                <a:ext cx="4923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/>
              <p:nvPr/>
            </p:nvSpPr>
            <p:spPr>
              <a:xfrm>
                <a:off x="8297823" y="2224088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4C0226-F0D8-44F6-AEB4-E4A7A0C7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823" y="2224088"/>
                <a:ext cx="4923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E84E37-6098-46C8-AE8C-49604BF11522}"/>
                  </a:ext>
                </a:extLst>
              </p:cNvPr>
              <p:cNvSpPr txBox="1"/>
              <p:nvPr/>
            </p:nvSpPr>
            <p:spPr>
              <a:xfrm>
                <a:off x="8659962" y="2041618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E84E37-6098-46C8-AE8C-49604BF1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962" y="2041618"/>
                <a:ext cx="4923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2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215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Asiaee</dc:creator>
  <cp:lastModifiedBy>Amir Asiaee</cp:lastModifiedBy>
  <cp:revision>31</cp:revision>
  <cp:lastPrinted>2019-01-23T01:30:18Z</cp:lastPrinted>
  <dcterms:created xsi:type="dcterms:W3CDTF">2019-01-17T02:03:17Z</dcterms:created>
  <dcterms:modified xsi:type="dcterms:W3CDTF">2019-07-06T22:57:26Z</dcterms:modified>
</cp:coreProperties>
</file>