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E306-C02B-443D-A8C0-B09DF8EFE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2593E-2F79-4A91-9724-5DF40B14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D652F-CCF2-4DDB-A083-B847C2ED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679E-6197-4996-9AB7-2D991B4A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F123-F0CA-41B3-98BC-7E00829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EFEE-EFA5-430D-AAF4-AA4A5E07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A9F1-8D69-4A86-9F14-C71D299A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1F90-FD0B-4EBC-9052-2BF53AF7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15CD-01F8-450F-B54E-59FB39E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041D-9391-4DF6-84C0-499F4061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88262-DBF2-42E0-917F-7A72E4A7D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1BE54-4846-4A5F-B7F1-500B2631C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9008-AF81-40D5-92C5-D3169D6D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989A-C16C-4850-B706-913F2B83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573D-7F10-4307-8B6A-0A9C4D54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D63C-1A82-41B7-B274-3F6FCB07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3FC6-DD0E-43FD-B458-574B7E64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CCD4-C3F0-4E08-8154-54E03397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7067-7360-449B-B78A-ED48798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0BE3-4E63-4802-8E8E-B9B85E7A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FBC5-7C28-4A1B-95F5-EEADA04C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D35C-08CB-4531-B3CB-5E73EECA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F3FA2-5827-4EAB-83BA-38E7DC4F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E8D1-6866-4E94-97E0-34FB7FE0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AF19-5C45-4532-9DF0-7539F011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CCCC-041F-4516-B6EE-666EF811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C3B4-DB3B-4C67-9AF8-55E1D5C08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D28A1-B881-4D0A-B1E8-A9A2A1F8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68ECE-9831-4505-8559-48BE8A0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102D-4A36-4C5A-9240-6F3AC42A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489B-B56E-499C-B187-0F6C17AC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AC37-2FCF-429E-AD57-3E0058A9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CA8EA-6FFC-4523-A5AA-7AC9B3A4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4376-BE26-4700-9912-E4E5FE0F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8A545-6E92-43D7-B257-403D8382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D98AA-AB15-4A5E-80EA-88463EE50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1B2EB-C9A3-4501-A555-60CDEDDD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FA4AF-43B5-46F4-94DC-078BAC2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9C9B8-2A46-4190-99D6-146FF736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7AC5-9EE2-4FD2-BB88-5AC8334C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2E6E9-5222-4C35-A67A-C24E114C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A4106-D0FD-4C97-BFE6-F0A1142D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FD816-73D2-4262-8020-B144D799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F7BFB-7C23-4D94-9E95-8FA70A47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EA11-F4BE-4C75-A27A-5DFB9C94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98F4-72AD-42E5-9960-AD716949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0269-E929-4924-9B5D-CCE0F92C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AE16-71D5-4854-BBEB-8AEB1C72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7E2FC-EA37-4CAD-B949-3C8841EE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0296C-7347-4416-88D3-64878450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2BE1-1080-4991-BCF6-940CCDB7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9D54-35F4-4DEF-9D93-4BB63F21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1739-0ED2-44E0-AA61-1748B01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2627B-78D5-4A29-936B-3A786E27D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0D8EC-0E41-4558-8220-084D473C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E5394-201A-4431-A4E8-F0C46CB0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3368B-2132-4A35-8FF2-6E61467A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90733-2EA4-4DCF-A74F-4527D739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A782E-872C-43D1-B73E-D7DF83F3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206F-53BC-4CFE-B251-C9EB0C04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144F-CC58-42E4-AD71-F2C7D83BA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FC27-7C5B-4EB1-B08F-138D5338CC4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E72A-C409-48EF-99E7-5E6ED4A76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E824-2CF6-4C2E-BE3A-F3BC34E90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4EEF-29A2-4AAD-9EDB-E1E48EB1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CA2B-00EA-4E29-AE57-55C6721F1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C72ED-2618-45EE-B943-5F4FCD148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D60E86-0A85-4620-B024-78C24CAAC71E}"/>
              </a:ext>
            </a:extLst>
          </p:cNvPr>
          <p:cNvSpPr/>
          <p:nvPr/>
        </p:nvSpPr>
        <p:spPr>
          <a:xfrm>
            <a:off x="5150499" y="1026367"/>
            <a:ext cx="2174032" cy="416145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08505-D165-417F-9605-A1E9702604F4}"/>
              </a:ext>
            </a:extLst>
          </p:cNvPr>
          <p:cNvSpPr txBox="1"/>
          <p:nvPr/>
        </p:nvSpPr>
        <p:spPr>
          <a:xfrm>
            <a:off x="3147060" y="119634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</a:t>
            </a:r>
          </a:p>
        </p:txBody>
      </p:sp>
    </p:spTree>
    <p:extLst>
      <p:ext uri="{BB962C8B-B14F-4D97-AF65-F5344CB8AC3E}">
        <p14:creationId xmlns:p14="http://schemas.microsoft.com/office/powerpoint/2010/main" val="143348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095AB90-AF72-47B3-B843-56AF3DC66F73}"/>
              </a:ext>
            </a:extLst>
          </p:cNvPr>
          <p:cNvGrpSpPr/>
          <p:nvPr/>
        </p:nvGrpSpPr>
        <p:grpSpPr>
          <a:xfrm>
            <a:off x="4125103" y="1239027"/>
            <a:ext cx="5850293" cy="3732245"/>
            <a:chOff x="1791478" y="1562877"/>
            <a:chExt cx="5850293" cy="37322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E1CB0A-937A-46AA-9F5B-799CC78FE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7" t="21186" r="57066" b="16681"/>
            <a:stretch/>
          </p:blipFill>
          <p:spPr>
            <a:xfrm>
              <a:off x="1791478" y="1562877"/>
              <a:ext cx="4739951" cy="37322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2FB17-DC76-4AB5-83AC-A64ABDDC0E41}"/>
                </a:ext>
              </a:extLst>
            </p:cNvPr>
            <p:cNvSpPr/>
            <p:nvPr/>
          </p:nvSpPr>
          <p:spPr>
            <a:xfrm>
              <a:off x="5607698" y="1735495"/>
              <a:ext cx="2034073" cy="2444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98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9DA7C7-CB24-45FF-B233-06D78CBE2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6" t="20981" r="3984" b="13212"/>
          <a:stretch/>
        </p:blipFill>
        <p:spPr>
          <a:xfrm>
            <a:off x="3886200" y="1452562"/>
            <a:ext cx="4067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2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Asiaee</dc:creator>
  <cp:lastModifiedBy>Amir Asiaee</cp:lastModifiedBy>
  <cp:revision>2</cp:revision>
  <cp:lastPrinted>2018-11-29T06:23:45Z</cp:lastPrinted>
  <dcterms:created xsi:type="dcterms:W3CDTF">2018-11-29T03:32:14Z</dcterms:created>
  <dcterms:modified xsi:type="dcterms:W3CDTF">2018-11-29T06:24:07Z</dcterms:modified>
</cp:coreProperties>
</file>