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71" r:id="rId5"/>
    <p:sldId id="272" r:id="rId6"/>
    <p:sldId id="273" r:id="rId7"/>
    <p:sldId id="262" r:id="rId8"/>
    <p:sldId id="277" r:id="rId9"/>
    <p:sldId id="278" r:id="rId10"/>
    <p:sldId id="279" r:id="rId11"/>
    <p:sldId id="280" r:id="rId12"/>
    <p:sldId id="269" r:id="rId13"/>
    <p:sldId id="263" r:id="rId14"/>
    <p:sldId id="267" r:id="rId15"/>
    <p:sldId id="276" r:id="rId16"/>
    <p:sldId id="268" r:id="rId17"/>
    <p:sldId id="266" r:id="rId18"/>
    <p:sldId id="274" r:id="rId19"/>
    <p:sldId id="275" r:id="rId20"/>
    <p:sldId id="264" r:id="rId21"/>
    <p:sldId id="265" r:id="rId22"/>
    <p:sldId id="258" r:id="rId23"/>
    <p:sldId id="260" r:id="rId24"/>
    <p:sldId id="261"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5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CLABSI</c:v>
                </c:pt>
              </c:strCache>
            </c:strRef>
          </c:tx>
          <c:spPr>
            <a:solidFill>
              <a:srgbClr val="FF0000"/>
            </a:solidFill>
            <a:ln>
              <a:noFill/>
            </a:ln>
            <a:effectLst/>
          </c:spPr>
          <c:invertIfNegative val="0"/>
          <c:dLbls>
            <c:dLbl>
              <c:idx val="0"/>
              <c:tx>
                <c:rich>
                  <a:bodyPr/>
                  <a:lstStyle/>
                  <a:p>
                    <a:r>
                      <a:rPr lang="en-US" dirty="0"/>
                      <a:t>$</a:t>
                    </a:r>
                    <a:fld id="{F902C0F4-9E09-4466-9884-0A00DED55566}" type="VALUE">
                      <a:rPr lang="en-US" smtClean="0"/>
                      <a:pPr/>
                      <a:t>[VALUE]</a:t>
                    </a:fld>
                    <a:endParaRPr lang="en-US" dirty="0"/>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7E58-449B-8C12-FFDB7FF05D3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1"/>
              </c:numCache>
            </c:numRef>
          </c:cat>
          <c:val>
            <c:numRef>
              <c:f>Sheet1!$B$2:$B$5</c:f>
              <c:numCache>
                <c:formatCode>General</c:formatCode>
                <c:ptCount val="1"/>
                <c:pt idx="0">
                  <c:v>45815</c:v>
                </c:pt>
              </c:numCache>
            </c:numRef>
          </c:val>
          <c:extLst>
            <c:ext xmlns:c16="http://schemas.microsoft.com/office/drawing/2014/chart" uri="{C3380CC4-5D6E-409C-BE32-E72D297353CC}">
              <c16:uniqueId val="{00000000-7E58-449B-8C12-FFDB7FF05D3D}"/>
            </c:ext>
          </c:extLst>
        </c:ser>
        <c:ser>
          <c:idx val="1"/>
          <c:order val="1"/>
          <c:tx>
            <c:strRef>
              <c:f>Sheet1!$C$1</c:f>
              <c:strCache>
                <c:ptCount val="1"/>
                <c:pt idx="0">
                  <c:v>VAP</c:v>
                </c:pt>
              </c:strCache>
            </c:strRef>
          </c:tx>
          <c:spPr>
            <a:solidFill>
              <a:srgbClr val="00B050"/>
            </a:solidFill>
            <a:ln>
              <a:noFill/>
            </a:ln>
            <a:effectLst/>
          </c:spPr>
          <c:invertIfNegative val="0"/>
          <c:dLbls>
            <c:dLbl>
              <c:idx val="0"/>
              <c:tx>
                <c:rich>
                  <a:bodyPr/>
                  <a:lstStyle/>
                  <a:p>
                    <a:r>
                      <a:rPr lang="en-US" dirty="0"/>
                      <a:t>$</a:t>
                    </a:r>
                    <a:fld id="{45A011F2-9450-47FF-AED9-AA737CBD1A82}" type="VALUE">
                      <a:rPr lang="en-US" smtClean="0"/>
                      <a:pPr/>
                      <a:t>[VALUE]</a:t>
                    </a:fld>
                    <a:endParaRPr lang="en-US" dirty="0"/>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7E58-449B-8C12-FFDB7FF05D3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1"/>
              </c:numCache>
            </c:numRef>
          </c:cat>
          <c:val>
            <c:numRef>
              <c:f>Sheet1!$C$2:$C$5</c:f>
              <c:numCache>
                <c:formatCode>General</c:formatCode>
                <c:ptCount val="1"/>
                <c:pt idx="0">
                  <c:v>40144</c:v>
                </c:pt>
              </c:numCache>
            </c:numRef>
          </c:val>
          <c:extLst>
            <c:ext xmlns:c16="http://schemas.microsoft.com/office/drawing/2014/chart" uri="{C3380CC4-5D6E-409C-BE32-E72D297353CC}">
              <c16:uniqueId val="{00000001-7E58-449B-8C12-FFDB7FF05D3D}"/>
            </c:ext>
          </c:extLst>
        </c:ser>
        <c:ser>
          <c:idx val="2"/>
          <c:order val="2"/>
          <c:tx>
            <c:strRef>
              <c:f>Sheet1!$D$1</c:f>
              <c:strCache>
                <c:ptCount val="1"/>
                <c:pt idx="0">
                  <c:v>SSI</c:v>
                </c:pt>
              </c:strCache>
            </c:strRef>
          </c:tx>
          <c:spPr>
            <a:solidFill>
              <a:srgbClr val="0070C0"/>
            </a:solidFill>
            <a:ln>
              <a:noFill/>
            </a:ln>
            <a:effectLst/>
          </c:spPr>
          <c:invertIfNegative val="0"/>
          <c:dLbls>
            <c:dLbl>
              <c:idx val="0"/>
              <c:tx>
                <c:rich>
                  <a:bodyPr/>
                  <a:lstStyle/>
                  <a:p>
                    <a:r>
                      <a:rPr lang="en-US"/>
                      <a:t>$</a:t>
                    </a:r>
                    <a:fld id="{D6F41430-6103-4439-8702-1137B88F700C}" type="VALUE">
                      <a:rPr lang="en-US" smtClean="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7E58-449B-8C12-FFDB7FF05D3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1"/>
              </c:numCache>
            </c:numRef>
          </c:cat>
          <c:val>
            <c:numRef>
              <c:f>Sheet1!$D$2:$D$5</c:f>
              <c:numCache>
                <c:formatCode>General</c:formatCode>
                <c:ptCount val="1"/>
                <c:pt idx="0">
                  <c:v>20785</c:v>
                </c:pt>
              </c:numCache>
            </c:numRef>
          </c:val>
          <c:extLst>
            <c:ext xmlns:c16="http://schemas.microsoft.com/office/drawing/2014/chart" uri="{C3380CC4-5D6E-409C-BE32-E72D297353CC}">
              <c16:uniqueId val="{00000002-7E58-449B-8C12-FFDB7FF05D3D}"/>
            </c:ext>
          </c:extLst>
        </c:ser>
        <c:ser>
          <c:idx val="3"/>
          <c:order val="3"/>
          <c:tx>
            <c:strRef>
              <c:f>Sheet1!$E$1</c:f>
              <c:strCache>
                <c:ptCount val="1"/>
                <c:pt idx="0">
                  <c:v>CDI</c:v>
                </c:pt>
              </c:strCache>
            </c:strRef>
          </c:tx>
          <c:spPr>
            <a:solidFill>
              <a:schemeClr val="accent4"/>
            </a:solidFill>
            <a:ln>
              <a:noFill/>
            </a:ln>
            <a:effectLst/>
          </c:spPr>
          <c:invertIfNegative val="0"/>
          <c:dLbls>
            <c:dLbl>
              <c:idx val="0"/>
              <c:tx>
                <c:rich>
                  <a:bodyPr/>
                  <a:lstStyle/>
                  <a:p>
                    <a:r>
                      <a:rPr lang="en-US"/>
                      <a:t>$</a:t>
                    </a:r>
                    <a:fld id="{164812CE-6B0A-4239-8F1A-9BE9DB02D428}" type="VALUE">
                      <a:rPr lang="en-US" smtClean="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7E58-449B-8C12-FFDB7FF05D3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1"/>
              </c:numCache>
            </c:numRef>
          </c:cat>
          <c:val>
            <c:numRef>
              <c:f>Sheet1!$E$2:$E$5</c:f>
              <c:numCache>
                <c:formatCode>General</c:formatCode>
                <c:ptCount val="1"/>
                <c:pt idx="0">
                  <c:v>11285</c:v>
                </c:pt>
              </c:numCache>
            </c:numRef>
          </c:val>
          <c:extLst>
            <c:ext xmlns:c16="http://schemas.microsoft.com/office/drawing/2014/chart" uri="{C3380CC4-5D6E-409C-BE32-E72D297353CC}">
              <c16:uniqueId val="{00000003-7E58-449B-8C12-FFDB7FF05D3D}"/>
            </c:ext>
          </c:extLst>
        </c:ser>
        <c:ser>
          <c:idx val="4"/>
          <c:order val="4"/>
          <c:tx>
            <c:strRef>
              <c:f>Sheet1!$F$1</c:f>
              <c:strCache>
                <c:ptCount val="1"/>
                <c:pt idx="0">
                  <c:v>CAUTI</c:v>
                </c:pt>
              </c:strCache>
            </c:strRef>
          </c:tx>
          <c:spPr>
            <a:solidFill>
              <a:schemeClr val="tx1"/>
            </a:solidFill>
            <a:ln>
              <a:noFill/>
            </a:ln>
            <a:effectLst/>
          </c:spPr>
          <c:invertIfNegative val="0"/>
          <c:dLbls>
            <c:dLbl>
              <c:idx val="0"/>
              <c:tx>
                <c:rich>
                  <a:bodyPr/>
                  <a:lstStyle/>
                  <a:p>
                    <a:r>
                      <a:rPr lang="en-US"/>
                      <a:t>$</a:t>
                    </a:r>
                    <a:fld id="{E76BB1DF-B1EE-4633-B029-8F21BB653A83}" type="VALUE">
                      <a:rPr lang="en-US" smtClean="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7E58-449B-8C12-FFDB7FF05D3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1"/>
              </c:numCache>
            </c:numRef>
          </c:cat>
          <c:val>
            <c:numRef>
              <c:f>Sheet1!$F$2:$F$5</c:f>
              <c:numCache>
                <c:formatCode>General</c:formatCode>
                <c:ptCount val="1"/>
                <c:pt idx="0">
                  <c:v>896</c:v>
                </c:pt>
              </c:numCache>
            </c:numRef>
          </c:val>
          <c:extLst>
            <c:ext xmlns:c16="http://schemas.microsoft.com/office/drawing/2014/chart" uri="{C3380CC4-5D6E-409C-BE32-E72D297353CC}">
              <c16:uniqueId val="{00000004-7E58-449B-8C12-FFDB7FF05D3D}"/>
            </c:ext>
          </c:extLst>
        </c:ser>
        <c:dLbls>
          <c:dLblPos val="outEnd"/>
          <c:showLegendKey val="0"/>
          <c:showVal val="1"/>
          <c:showCatName val="0"/>
          <c:showSerName val="0"/>
          <c:showPercent val="0"/>
          <c:showBubbleSize val="0"/>
        </c:dLbls>
        <c:gapWidth val="219"/>
        <c:overlap val="-27"/>
        <c:axId val="471263152"/>
        <c:axId val="471264792"/>
      </c:barChart>
      <c:catAx>
        <c:axId val="47126315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1264792"/>
        <c:crosses val="autoZero"/>
        <c:auto val="1"/>
        <c:lblAlgn val="ctr"/>
        <c:lblOffset val="100"/>
        <c:noMultiLvlLbl val="0"/>
      </c:catAx>
      <c:valAx>
        <c:axId val="471264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12631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solidFill>
                <a:srgbClr val="0070C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EB83-4E0F-AB97-26993E426FD4}"/>
              </c:ext>
            </c:extLst>
          </c:dPt>
          <c:dPt>
            <c:idx val="1"/>
            <c:bubble3D val="0"/>
            <c:spPr>
              <a:solidFill>
                <a:srgbClr val="00B05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EB83-4E0F-AB97-26993E426FD4}"/>
              </c:ext>
            </c:extLst>
          </c:dPt>
          <c:dPt>
            <c:idx val="2"/>
            <c:bubble3D val="0"/>
            <c:spPr>
              <a:solidFill>
                <a:srgbClr val="FF00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EB83-4E0F-AB97-26993E426FD4}"/>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EB83-4E0F-AB97-26993E426FD4}"/>
              </c:ext>
            </c:extLst>
          </c:dPt>
          <c:dPt>
            <c:idx val="4"/>
            <c:bubble3D val="0"/>
            <c:spPr>
              <a:solidFill>
                <a:schemeClr val="tx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EB83-4E0F-AB97-26993E426FD4}"/>
              </c:ext>
            </c:extLst>
          </c:dPt>
          <c:dLbls>
            <c:dLbl>
              <c:idx val="0"/>
              <c:tx>
                <c:rich>
                  <a:bodyPr/>
                  <a:lstStyle/>
                  <a:p>
                    <a:fld id="{7709F961-C00F-4045-88DB-02436D1199E5}" type="VALUE">
                      <a:rPr lang="en-US" smtClean="0"/>
                      <a:pPr/>
                      <a:t>[VALUE]</a:t>
                    </a:fld>
                    <a:r>
                      <a:rPr lang="en-US" dirty="0"/>
                      <a:t> billion</a:t>
                    </a:r>
                    <a:r>
                      <a:rPr lang="en-US" baseline="0" dirty="0"/>
                      <a:t>, </a:t>
                    </a:r>
                    <a:fld id="{C21E0F80-EDD9-4E0D-ADC9-0D89B7CCCFF3}" type="PERCENTAGE">
                      <a:rPr lang="en-US" baseline="0"/>
                      <a:pPr/>
                      <a:t>[PERCENTAGE]</a:t>
                    </a:fld>
                    <a:endParaRPr lang="en-US" baseline="0" dirty="0"/>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EB83-4E0F-AB97-26993E426FD4}"/>
                </c:ext>
              </c:extLst>
            </c:dLbl>
            <c:dLbl>
              <c:idx val="1"/>
              <c:tx>
                <c:rich>
                  <a:bodyPr/>
                  <a:lstStyle/>
                  <a:p>
                    <a:fld id="{C004C200-B000-4B71-8FBF-931ADDB8C2DD}" type="VALUE">
                      <a:rPr lang="en-US" smtClean="0"/>
                      <a:pPr/>
                      <a:t>[VALUE]</a:t>
                    </a:fld>
                    <a:r>
                      <a:rPr lang="en-US" dirty="0"/>
                      <a:t> billion</a:t>
                    </a:r>
                    <a:r>
                      <a:rPr lang="en-US" baseline="0" dirty="0"/>
                      <a:t>, </a:t>
                    </a:r>
                    <a:fld id="{F3D0A34F-3CB6-4AEF-8F02-935C31ABA85F}" type="PERCENTAGE">
                      <a:rPr lang="en-US" baseline="0"/>
                      <a:pPr/>
                      <a:t>[PERCENTAGE]</a:t>
                    </a:fld>
                    <a:endParaRPr lang="en-US" baseline="0" dirty="0"/>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EB83-4E0F-AB97-26993E426FD4}"/>
                </c:ext>
              </c:extLst>
            </c:dLbl>
            <c:dLbl>
              <c:idx val="2"/>
              <c:layout>
                <c:manualLayout>
                  <c:x val="0.16441227854330709"/>
                  <c:y val="-5.9235970765503763E-3"/>
                </c:manualLayout>
              </c:layout>
              <c:tx>
                <c:rich>
                  <a:bodyPr/>
                  <a:lstStyle/>
                  <a:p>
                    <a:fld id="{8E92CEB0-A0FB-47EE-A723-1DE73349EEB0}" type="VALUE">
                      <a:rPr lang="en-US" smtClean="0"/>
                      <a:pPr/>
                      <a:t>[VALUE]</a:t>
                    </a:fld>
                    <a:r>
                      <a:rPr lang="en-US" dirty="0"/>
                      <a:t> billion</a:t>
                    </a:r>
                    <a:r>
                      <a:rPr lang="en-US" baseline="0" dirty="0"/>
                      <a:t>, </a:t>
                    </a:r>
                    <a:fld id="{CD96842E-F41A-4311-AB2C-180E60F95A36}" type="PERCENTAGE">
                      <a:rPr lang="en-US" baseline="0"/>
                      <a:pPr/>
                      <a:t>[PERCENTAGE]</a:t>
                    </a:fld>
                    <a:endParaRPr lang="en-US" baseline="0" dirty="0"/>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EB83-4E0F-AB97-26993E426FD4}"/>
                </c:ext>
              </c:extLst>
            </c:dLbl>
            <c:dLbl>
              <c:idx val="3"/>
              <c:tx>
                <c:rich>
                  <a:bodyPr rot="0" spcFirstLastPara="1" vertOverflow="ellipsis" vert="horz" wrap="square" lIns="38100" tIns="19050" rIns="38100" bIns="19050" anchor="ctr" anchorCtr="0">
                    <a:spAutoFit/>
                  </a:bodyPr>
                  <a:lstStyle/>
                  <a:p>
                    <a:pPr algn="ctr">
                      <a:defRPr lang="en-US" sz="1600" b="1" i="0" u="none" strike="noStrike" kern="1200" baseline="0">
                        <a:solidFill>
                          <a:schemeClr val="lt1"/>
                        </a:solidFill>
                        <a:latin typeface="+mn-lt"/>
                        <a:ea typeface="+mn-ea"/>
                        <a:cs typeface="+mn-cs"/>
                      </a:defRPr>
                    </a:pPr>
                    <a:fld id="{06855FB6-8567-43DC-AC66-913E422AAC61}" type="VALUE">
                      <a:rPr lang="en-US" smtClean="0"/>
                      <a:pPr algn="ctr">
                        <a:defRPr lang="en-US" sz="1600"/>
                      </a:pPr>
                      <a:t>[VALUE]</a:t>
                    </a:fld>
                    <a:r>
                      <a:rPr lang="en-US" dirty="0"/>
                      <a:t> billion</a:t>
                    </a:r>
                    <a:r>
                      <a:rPr lang="en-US" baseline="0" dirty="0"/>
                      <a:t>, </a:t>
                    </a:r>
                    <a:fld id="{AC3517ED-DE0C-4FA4-B07C-1589C831EF0D}" type="PERCENTAGE">
                      <a:rPr lang="en-US" baseline="0"/>
                      <a:pPr algn="ctr">
                        <a:defRPr lang="en-US" sz="1600"/>
                      </a:pPr>
                      <a:t>[PERCENTAGE]</a:t>
                    </a:fld>
                    <a:endParaRPr lang="en-US" baseline="0" dirty="0"/>
                  </a:p>
                </c:rich>
              </c:tx>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0">
                  <a:spAutoFit/>
                </a:bodyPr>
                <a:lstStyle/>
                <a:p>
                  <a:pPr algn="ctr">
                    <a:defRPr lang="en-US" sz="16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EB83-4E0F-AB97-26993E426FD4}"/>
                </c:ext>
              </c:extLst>
            </c:dLbl>
            <c:dLbl>
              <c:idx val="4"/>
              <c:layout>
                <c:manualLayout>
                  <c:x val="6.6278297244093919E-3"/>
                  <c:y val="0.1302043473053428"/>
                </c:manualLayout>
              </c:layout>
              <c:tx>
                <c:rich>
                  <a:bodyPr/>
                  <a:lstStyle/>
                  <a:p>
                    <a:fld id="{495C265A-3D66-4BA1-8470-D3570556FA70}" type="VALUE">
                      <a:rPr lang="en-US" smtClean="0"/>
                      <a:pPr/>
                      <a:t>[VALUE]</a:t>
                    </a:fld>
                    <a:r>
                      <a:rPr lang="en-US" dirty="0"/>
                      <a:t> billion</a:t>
                    </a:r>
                    <a:r>
                      <a:rPr lang="en-US" baseline="0" dirty="0"/>
                      <a:t>, </a:t>
                    </a:r>
                    <a:fld id="{B00A30C0-134D-4EC1-A47A-9AA1D394E05A}" type="PERCENTAGE">
                      <a:rPr lang="en-US" baseline="0"/>
                      <a:pPr/>
                      <a:t>[PERCENTAGE]</a:t>
                    </a:fld>
                    <a:endParaRPr lang="en-US" baseline="0" dirty="0"/>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EB83-4E0F-AB97-26993E426FD4}"/>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Sheet1!$A$2:$A$6</c:f>
              <c:strCache>
                <c:ptCount val="5"/>
                <c:pt idx="0">
                  <c:v>SSI</c:v>
                </c:pt>
                <c:pt idx="1">
                  <c:v>VAP</c:v>
                </c:pt>
                <c:pt idx="2">
                  <c:v>CLABSI</c:v>
                </c:pt>
                <c:pt idx="3">
                  <c:v>CDI</c:v>
                </c:pt>
                <c:pt idx="4">
                  <c:v>CAUTI</c:v>
                </c:pt>
              </c:strCache>
            </c:strRef>
          </c:cat>
          <c:val>
            <c:numRef>
              <c:f>Sheet1!$B$2:$B$6</c:f>
              <c:numCache>
                <c:formatCode>"$"#,##0.00</c:formatCode>
                <c:ptCount val="5"/>
                <c:pt idx="0">
                  <c:v>3.3</c:v>
                </c:pt>
                <c:pt idx="1">
                  <c:v>3.09</c:v>
                </c:pt>
                <c:pt idx="2">
                  <c:v>1.85</c:v>
                </c:pt>
                <c:pt idx="3">
                  <c:v>1.51</c:v>
                </c:pt>
                <c:pt idx="4">
                  <c:v>0.03</c:v>
                </c:pt>
              </c:numCache>
            </c:numRef>
          </c:val>
          <c:extLst>
            <c:ext xmlns:c16="http://schemas.microsoft.com/office/drawing/2014/chart" uri="{C3380CC4-5D6E-409C-BE32-E72D297353CC}">
              <c16:uniqueId val="{00000000-EB83-4E0F-AB97-26993E426FD4}"/>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6951697834645671"/>
          <c:y val="0.33790653679216681"/>
          <c:w val="0.15509485728346456"/>
          <c:h val="0.41018021590918946"/>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24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8E306-C02B-443D-A8C0-B09DF8EFE4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B2593E-2F79-4A91-9724-5DF40B14F4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AD652F-CCF2-4DDB-A083-B847C2EDCD42}"/>
              </a:ext>
            </a:extLst>
          </p:cNvPr>
          <p:cNvSpPr>
            <a:spLocks noGrp="1"/>
          </p:cNvSpPr>
          <p:nvPr>
            <p:ph type="dt" sz="half" idx="10"/>
          </p:nvPr>
        </p:nvSpPr>
        <p:spPr/>
        <p:txBody>
          <a:bodyPr/>
          <a:lstStyle/>
          <a:p>
            <a:fld id="{B80EFC27-7C5B-4EB1-B08F-138D5338CC44}" type="datetimeFigureOut">
              <a:rPr lang="en-US" smtClean="0"/>
              <a:t>11/30/2018</a:t>
            </a:fld>
            <a:endParaRPr lang="en-US"/>
          </a:p>
        </p:txBody>
      </p:sp>
      <p:sp>
        <p:nvSpPr>
          <p:cNvPr id="5" name="Footer Placeholder 4">
            <a:extLst>
              <a:ext uri="{FF2B5EF4-FFF2-40B4-BE49-F238E27FC236}">
                <a16:creationId xmlns:a16="http://schemas.microsoft.com/office/drawing/2014/main" id="{DF74679E-6197-4996-9AB7-2D991B4AF0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47F123-F0CA-41B3-98BC-7E0082946CAF}"/>
              </a:ext>
            </a:extLst>
          </p:cNvPr>
          <p:cNvSpPr>
            <a:spLocks noGrp="1"/>
          </p:cNvSpPr>
          <p:nvPr>
            <p:ph type="sldNum" sz="quarter" idx="12"/>
          </p:nvPr>
        </p:nvSpPr>
        <p:spPr/>
        <p:txBody>
          <a:bodyPr/>
          <a:lstStyle/>
          <a:p>
            <a:fld id="{15EC4EEF-29A2-4AAD-9EDB-E1E48EB1B531}" type="slidenum">
              <a:rPr lang="en-US" smtClean="0"/>
              <a:t>‹#›</a:t>
            </a:fld>
            <a:endParaRPr lang="en-US"/>
          </a:p>
        </p:txBody>
      </p:sp>
    </p:spTree>
    <p:extLst>
      <p:ext uri="{BB962C8B-B14F-4D97-AF65-F5344CB8AC3E}">
        <p14:creationId xmlns:p14="http://schemas.microsoft.com/office/powerpoint/2010/main" val="2637016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0EFEE-EFA5-430D-AAF4-AA4A5E07F3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2EA9F1-8D69-4A86-9F14-C71D299A8AB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CC1F90-FD0B-4EBC-9052-2BF53AF7917D}"/>
              </a:ext>
            </a:extLst>
          </p:cNvPr>
          <p:cNvSpPr>
            <a:spLocks noGrp="1"/>
          </p:cNvSpPr>
          <p:nvPr>
            <p:ph type="dt" sz="half" idx="10"/>
          </p:nvPr>
        </p:nvSpPr>
        <p:spPr/>
        <p:txBody>
          <a:bodyPr/>
          <a:lstStyle/>
          <a:p>
            <a:fld id="{B80EFC27-7C5B-4EB1-B08F-138D5338CC44}" type="datetimeFigureOut">
              <a:rPr lang="en-US" smtClean="0"/>
              <a:t>11/30/2018</a:t>
            </a:fld>
            <a:endParaRPr lang="en-US"/>
          </a:p>
        </p:txBody>
      </p:sp>
      <p:sp>
        <p:nvSpPr>
          <p:cNvPr id="5" name="Footer Placeholder 4">
            <a:extLst>
              <a:ext uri="{FF2B5EF4-FFF2-40B4-BE49-F238E27FC236}">
                <a16:creationId xmlns:a16="http://schemas.microsoft.com/office/drawing/2014/main" id="{4B0D15CD-01F8-450F-B54E-59FB39E9EC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24041D-9391-4DF6-84C0-499F40619A71}"/>
              </a:ext>
            </a:extLst>
          </p:cNvPr>
          <p:cNvSpPr>
            <a:spLocks noGrp="1"/>
          </p:cNvSpPr>
          <p:nvPr>
            <p:ph type="sldNum" sz="quarter" idx="12"/>
          </p:nvPr>
        </p:nvSpPr>
        <p:spPr/>
        <p:txBody>
          <a:bodyPr/>
          <a:lstStyle/>
          <a:p>
            <a:fld id="{15EC4EEF-29A2-4AAD-9EDB-E1E48EB1B531}" type="slidenum">
              <a:rPr lang="en-US" smtClean="0"/>
              <a:t>‹#›</a:t>
            </a:fld>
            <a:endParaRPr lang="en-US"/>
          </a:p>
        </p:txBody>
      </p:sp>
    </p:spTree>
    <p:extLst>
      <p:ext uri="{BB962C8B-B14F-4D97-AF65-F5344CB8AC3E}">
        <p14:creationId xmlns:p14="http://schemas.microsoft.com/office/powerpoint/2010/main" val="3222457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588262-DBF2-42E0-917F-7A72E4A7D0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F1BE54-4846-4A5F-B7F1-500B2631C26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809008-AF81-40D5-92C5-D3169D6D5F4F}"/>
              </a:ext>
            </a:extLst>
          </p:cNvPr>
          <p:cNvSpPr>
            <a:spLocks noGrp="1"/>
          </p:cNvSpPr>
          <p:nvPr>
            <p:ph type="dt" sz="half" idx="10"/>
          </p:nvPr>
        </p:nvSpPr>
        <p:spPr/>
        <p:txBody>
          <a:bodyPr/>
          <a:lstStyle/>
          <a:p>
            <a:fld id="{B80EFC27-7C5B-4EB1-B08F-138D5338CC44}" type="datetimeFigureOut">
              <a:rPr lang="en-US" smtClean="0"/>
              <a:t>11/30/2018</a:t>
            </a:fld>
            <a:endParaRPr lang="en-US"/>
          </a:p>
        </p:txBody>
      </p:sp>
      <p:sp>
        <p:nvSpPr>
          <p:cNvPr id="5" name="Footer Placeholder 4">
            <a:extLst>
              <a:ext uri="{FF2B5EF4-FFF2-40B4-BE49-F238E27FC236}">
                <a16:creationId xmlns:a16="http://schemas.microsoft.com/office/drawing/2014/main" id="{D5AA989A-C16C-4850-B706-913F2B83A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B9573D-7F10-4307-8B6A-0A9C4D54F5F1}"/>
              </a:ext>
            </a:extLst>
          </p:cNvPr>
          <p:cNvSpPr>
            <a:spLocks noGrp="1"/>
          </p:cNvSpPr>
          <p:nvPr>
            <p:ph type="sldNum" sz="quarter" idx="12"/>
          </p:nvPr>
        </p:nvSpPr>
        <p:spPr/>
        <p:txBody>
          <a:bodyPr/>
          <a:lstStyle/>
          <a:p>
            <a:fld id="{15EC4EEF-29A2-4AAD-9EDB-E1E48EB1B531}" type="slidenum">
              <a:rPr lang="en-US" smtClean="0"/>
              <a:t>‹#›</a:t>
            </a:fld>
            <a:endParaRPr lang="en-US"/>
          </a:p>
        </p:txBody>
      </p:sp>
    </p:spTree>
    <p:extLst>
      <p:ext uri="{BB962C8B-B14F-4D97-AF65-F5344CB8AC3E}">
        <p14:creationId xmlns:p14="http://schemas.microsoft.com/office/powerpoint/2010/main" val="309936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BD63C-1A82-41B7-B274-3F6FCB0774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143FC6-DD0E-43FD-B458-574B7E6420C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74CCD4-C3F0-4E08-8154-54E03397D120}"/>
              </a:ext>
            </a:extLst>
          </p:cNvPr>
          <p:cNvSpPr>
            <a:spLocks noGrp="1"/>
          </p:cNvSpPr>
          <p:nvPr>
            <p:ph type="dt" sz="half" idx="10"/>
          </p:nvPr>
        </p:nvSpPr>
        <p:spPr/>
        <p:txBody>
          <a:bodyPr/>
          <a:lstStyle/>
          <a:p>
            <a:fld id="{B80EFC27-7C5B-4EB1-B08F-138D5338CC44}" type="datetimeFigureOut">
              <a:rPr lang="en-US" smtClean="0"/>
              <a:t>11/30/2018</a:t>
            </a:fld>
            <a:endParaRPr lang="en-US"/>
          </a:p>
        </p:txBody>
      </p:sp>
      <p:sp>
        <p:nvSpPr>
          <p:cNvPr id="5" name="Footer Placeholder 4">
            <a:extLst>
              <a:ext uri="{FF2B5EF4-FFF2-40B4-BE49-F238E27FC236}">
                <a16:creationId xmlns:a16="http://schemas.microsoft.com/office/drawing/2014/main" id="{03A77067-7360-449B-B78A-ED487985B8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80BE3-4E63-4802-8E8E-B9B85E7A39A7}"/>
              </a:ext>
            </a:extLst>
          </p:cNvPr>
          <p:cNvSpPr>
            <a:spLocks noGrp="1"/>
          </p:cNvSpPr>
          <p:nvPr>
            <p:ph type="sldNum" sz="quarter" idx="12"/>
          </p:nvPr>
        </p:nvSpPr>
        <p:spPr/>
        <p:txBody>
          <a:bodyPr/>
          <a:lstStyle/>
          <a:p>
            <a:fld id="{15EC4EEF-29A2-4AAD-9EDB-E1E48EB1B531}" type="slidenum">
              <a:rPr lang="en-US" smtClean="0"/>
              <a:t>‹#›</a:t>
            </a:fld>
            <a:endParaRPr lang="en-US"/>
          </a:p>
        </p:txBody>
      </p:sp>
    </p:spTree>
    <p:extLst>
      <p:ext uri="{BB962C8B-B14F-4D97-AF65-F5344CB8AC3E}">
        <p14:creationId xmlns:p14="http://schemas.microsoft.com/office/powerpoint/2010/main" val="246981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FBC5-7C28-4A1B-95F5-EEADA04C35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FCD35C-08CB-4531-B3CB-5E73EECAAD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FEF3FA2-5827-4EAB-83BA-38E7DC4F0F64}"/>
              </a:ext>
            </a:extLst>
          </p:cNvPr>
          <p:cNvSpPr>
            <a:spLocks noGrp="1"/>
          </p:cNvSpPr>
          <p:nvPr>
            <p:ph type="dt" sz="half" idx="10"/>
          </p:nvPr>
        </p:nvSpPr>
        <p:spPr/>
        <p:txBody>
          <a:bodyPr/>
          <a:lstStyle/>
          <a:p>
            <a:fld id="{B80EFC27-7C5B-4EB1-B08F-138D5338CC44}" type="datetimeFigureOut">
              <a:rPr lang="en-US" smtClean="0"/>
              <a:t>11/30/2018</a:t>
            </a:fld>
            <a:endParaRPr lang="en-US"/>
          </a:p>
        </p:txBody>
      </p:sp>
      <p:sp>
        <p:nvSpPr>
          <p:cNvPr id="5" name="Footer Placeholder 4">
            <a:extLst>
              <a:ext uri="{FF2B5EF4-FFF2-40B4-BE49-F238E27FC236}">
                <a16:creationId xmlns:a16="http://schemas.microsoft.com/office/drawing/2014/main" id="{4FA0E8D1-6866-4E94-97E0-34FB7FE06E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CAF19-5C45-4532-9DF0-7539F01102F2}"/>
              </a:ext>
            </a:extLst>
          </p:cNvPr>
          <p:cNvSpPr>
            <a:spLocks noGrp="1"/>
          </p:cNvSpPr>
          <p:nvPr>
            <p:ph type="sldNum" sz="quarter" idx="12"/>
          </p:nvPr>
        </p:nvSpPr>
        <p:spPr/>
        <p:txBody>
          <a:bodyPr/>
          <a:lstStyle/>
          <a:p>
            <a:fld id="{15EC4EEF-29A2-4AAD-9EDB-E1E48EB1B531}" type="slidenum">
              <a:rPr lang="en-US" smtClean="0"/>
              <a:t>‹#›</a:t>
            </a:fld>
            <a:endParaRPr lang="en-US"/>
          </a:p>
        </p:txBody>
      </p:sp>
    </p:spTree>
    <p:extLst>
      <p:ext uri="{BB962C8B-B14F-4D97-AF65-F5344CB8AC3E}">
        <p14:creationId xmlns:p14="http://schemas.microsoft.com/office/powerpoint/2010/main" val="423700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CCCC-041F-4516-B6EE-666EF8111C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EBC3B4-DB3B-4C67-9AF8-55E1D5C085E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6D28A1-B881-4D0A-B1E8-A9A2A1F82C3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768ECE-9831-4505-8559-48BE8A051C72}"/>
              </a:ext>
            </a:extLst>
          </p:cNvPr>
          <p:cNvSpPr>
            <a:spLocks noGrp="1"/>
          </p:cNvSpPr>
          <p:nvPr>
            <p:ph type="dt" sz="half" idx="10"/>
          </p:nvPr>
        </p:nvSpPr>
        <p:spPr/>
        <p:txBody>
          <a:bodyPr/>
          <a:lstStyle/>
          <a:p>
            <a:fld id="{B80EFC27-7C5B-4EB1-B08F-138D5338CC44}" type="datetimeFigureOut">
              <a:rPr lang="en-US" smtClean="0"/>
              <a:t>11/30/2018</a:t>
            </a:fld>
            <a:endParaRPr lang="en-US"/>
          </a:p>
        </p:txBody>
      </p:sp>
      <p:sp>
        <p:nvSpPr>
          <p:cNvPr id="6" name="Footer Placeholder 5">
            <a:extLst>
              <a:ext uri="{FF2B5EF4-FFF2-40B4-BE49-F238E27FC236}">
                <a16:creationId xmlns:a16="http://schemas.microsoft.com/office/drawing/2014/main" id="{4E43102D-4A36-4C5A-9240-6F3AC42A65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1E489B-B56E-499C-B187-0F6C17ACEE64}"/>
              </a:ext>
            </a:extLst>
          </p:cNvPr>
          <p:cNvSpPr>
            <a:spLocks noGrp="1"/>
          </p:cNvSpPr>
          <p:nvPr>
            <p:ph type="sldNum" sz="quarter" idx="12"/>
          </p:nvPr>
        </p:nvSpPr>
        <p:spPr/>
        <p:txBody>
          <a:bodyPr/>
          <a:lstStyle/>
          <a:p>
            <a:fld id="{15EC4EEF-29A2-4AAD-9EDB-E1E48EB1B531}" type="slidenum">
              <a:rPr lang="en-US" smtClean="0"/>
              <a:t>‹#›</a:t>
            </a:fld>
            <a:endParaRPr lang="en-US"/>
          </a:p>
        </p:txBody>
      </p:sp>
    </p:spTree>
    <p:extLst>
      <p:ext uri="{BB962C8B-B14F-4D97-AF65-F5344CB8AC3E}">
        <p14:creationId xmlns:p14="http://schemas.microsoft.com/office/powerpoint/2010/main" val="64427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AC37-2FCF-429E-AD57-3E0058A948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6CA8EA-6FFC-4523-A5AA-7AC9B3A426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6A74376-BE26-4700-9912-E4E5FE0FD51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68A545-6E92-43D7-B257-403D8382E7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1AD98AA-AB15-4A5E-80EA-88463EE505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F1B2EB-C9A3-4501-A555-60CDEDDD712A}"/>
              </a:ext>
            </a:extLst>
          </p:cNvPr>
          <p:cNvSpPr>
            <a:spLocks noGrp="1"/>
          </p:cNvSpPr>
          <p:nvPr>
            <p:ph type="dt" sz="half" idx="10"/>
          </p:nvPr>
        </p:nvSpPr>
        <p:spPr/>
        <p:txBody>
          <a:bodyPr/>
          <a:lstStyle/>
          <a:p>
            <a:fld id="{B80EFC27-7C5B-4EB1-B08F-138D5338CC44}" type="datetimeFigureOut">
              <a:rPr lang="en-US" smtClean="0"/>
              <a:t>11/30/2018</a:t>
            </a:fld>
            <a:endParaRPr lang="en-US"/>
          </a:p>
        </p:txBody>
      </p:sp>
      <p:sp>
        <p:nvSpPr>
          <p:cNvPr id="8" name="Footer Placeholder 7">
            <a:extLst>
              <a:ext uri="{FF2B5EF4-FFF2-40B4-BE49-F238E27FC236}">
                <a16:creationId xmlns:a16="http://schemas.microsoft.com/office/drawing/2014/main" id="{FEAFA4AF-43B5-46F4-94DC-078BAC214F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39C9B8-2A46-4190-99D6-146FF736E896}"/>
              </a:ext>
            </a:extLst>
          </p:cNvPr>
          <p:cNvSpPr>
            <a:spLocks noGrp="1"/>
          </p:cNvSpPr>
          <p:nvPr>
            <p:ph type="sldNum" sz="quarter" idx="12"/>
          </p:nvPr>
        </p:nvSpPr>
        <p:spPr/>
        <p:txBody>
          <a:bodyPr/>
          <a:lstStyle/>
          <a:p>
            <a:fld id="{15EC4EEF-29A2-4AAD-9EDB-E1E48EB1B531}" type="slidenum">
              <a:rPr lang="en-US" smtClean="0"/>
              <a:t>‹#›</a:t>
            </a:fld>
            <a:endParaRPr lang="en-US"/>
          </a:p>
        </p:txBody>
      </p:sp>
    </p:spTree>
    <p:extLst>
      <p:ext uri="{BB962C8B-B14F-4D97-AF65-F5344CB8AC3E}">
        <p14:creationId xmlns:p14="http://schemas.microsoft.com/office/powerpoint/2010/main" val="6389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D7AC5-9EE2-4FD2-BB88-5AC8334CB2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F2E6E9-5222-4C35-A67A-C24E114C69FE}"/>
              </a:ext>
            </a:extLst>
          </p:cNvPr>
          <p:cNvSpPr>
            <a:spLocks noGrp="1"/>
          </p:cNvSpPr>
          <p:nvPr>
            <p:ph type="dt" sz="half" idx="10"/>
          </p:nvPr>
        </p:nvSpPr>
        <p:spPr/>
        <p:txBody>
          <a:bodyPr/>
          <a:lstStyle/>
          <a:p>
            <a:fld id="{B80EFC27-7C5B-4EB1-B08F-138D5338CC44}" type="datetimeFigureOut">
              <a:rPr lang="en-US" smtClean="0"/>
              <a:t>11/30/2018</a:t>
            </a:fld>
            <a:endParaRPr lang="en-US"/>
          </a:p>
        </p:txBody>
      </p:sp>
      <p:sp>
        <p:nvSpPr>
          <p:cNvPr id="4" name="Footer Placeholder 3">
            <a:extLst>
              <a:ext uri="{FF2B5EF4-FFF2-40B4-BE49-F238E27FC236}">
                <a16:creationId xmlns:a16="http://schemas.microsoft.com/office/drawing/2014/main" id="{132A4106-D0FD-4C97-BFE6-F0A1142D4F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2FD816-73D2-4262-8020-B144D799C3F3}"/>
              </a:ext>
            </a:extLst>
          </p:cNvPr>
          <p:cNvSpPr>
            <a:spLocks noGrp="1"/>
          </p:cNvSpPr>
          <p:nvPr>
            <p:ph type="sldNum" sz="quarter" idx="12"/>
          </p:nvPr>
        </p:nvSpPr>
        <p:spPr/>
        <p:txBody>
          <a:bodyPr/>
          <a:lstStyle/>
          <a:p>
            <a:fld id="{15EC4EEF-29A2-4AAD-9EDB-E1E48EB1B531}" type="slidenum">
              <a:rPr lang="en-US" smtClean="0"/>
              <a:t>‹#›</a:t>
            </a:fld>
            <a:endParaRPr lang="en-US"/>
          </a:p>
        </p:txBody>
      </p:sp>
    </p:spTree>
    <p:extLst>
      <p:ext uri="{BB962C8B-B14F-4D97-AF65-F5344CB8AC3E}">
        <p14:creationId xmlns:p14="http://schemas.microsoft.com/office/powerpoint/2010/main" val="3673292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EF7BFB-7C23-4D94-9E95-8FA70A4720E5}"/>
              </a:ext>
            </a:extLst>
          </p:cNvPr>
          <p:cNvSpPr>
            <a:spLocks noGrp="1"/>
          </p:cNvSpPr>
          <p:nvPr>
            <p:ph type="dt" sz="half" idx="10"/>
          </p:nvPr>
        </p:nvSpPr>
        <p:spPr/>
        <p:txBody>
          <a:bodyPr/>
          <a:lstStyle/>
          <a:p>
            <a:fld id="{B80EFC27-7C5B-4EB1-B08F-138D5338CC44}" type="datetimeFigureOut">
              <a:rPr lang="en-US" smtClean="0"/>
              <a:t>11/30/2018</a:t>
            </a:fld>
            <a:endParaRPr lang="en-US"/>
          </a:p>
        </p:txBody>
      </p:sp>
      <p:sp>
        <p:nvSpPr>
          <p:cNvPr id="3" name="Footer Placeholder 2">
            <a:extLst>
              <a:ext uri="{FF2B5EF4-FFF2-40B4-BE49-F238E27FC236}">
                <a16:creationId xmlns:a16="http://schemas.microsoft.com/office/drawing/2014/main" id="{35F7EA11-F4BE-4C75-A27A-5DFB9C94A6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6E98F4-72AD-42E5-9960-AD7169498D68}"/>
              </a:ext>
            </a:extLst>
          </p:cNvPr>
          <p:cNvSpPr>
            <a:spLocks noGrp="1"/>
          </p:cNvSpPr>
          <p:nvPr>
            <p:ph type="sldNum" sz="quarter" idx="12"/>
          </p:nvPr>
        </p:nvSpPr>
        <p:spPr/>
        <p:txBody>
          <a:bodyPr/>
          <a:lstStyle/>
          <a:p>
            <a:fld id="{15EC4EEF-29A2-4AAD-9EDB-E1E48EB1B531}" type="slidenum">
              <a:rPr lang="en-US" smtClean="0"/>
              <a:t>‹#›</a:t>
            </a:fld>
            <a:endParaRPr lang="en-US"/>
          </a:p>
        </p:txBody>
      </p:sp>
    </p:spTree>
    <p:extLst>
      <p:ext uri="{BB962C8B-B14F-4D97-AF65-F5344CB8AC3E}">
        <p14:creationId xmlns:p14="http://schemas.microsoft.com/office/powerpoint/2010/main" val="3025427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00269-E929-4924-9B5D-CCE0F92C08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1AAE16-71D5-4854-BBEB-8AEB1C72FC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A7E2FC-EA37-4CAD-B949-3C8841EEB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80296C-7347-4416-88D3-648784506F93}"/>
              </a:ext>
            </a:extLst>
          </p:cNvPr>
          <p:cNvSpPr>
            <a:spLocks noGrp="1"/>
          </p:cNvSpPr>
          <p:nvPr>
            <p:ph type="dt" sz="half" idx="10"/>
          </p:nvPr>
        </p:nvSpPr>
        <p:spPr/>
        <p:txBody>
          <a:bodyPr/>
          <a:lstStyle/>
          <a:p>
            <a:fld id="{B80EFC27-7C5B-4EB1-B08F-138D5338CC44}" type="datetimeFigureOut">
              <a:rPr lang="en-US" smtClean="0"/>
              <a:t>11/30/2018</a:t>
            </a:fld>
            <a:endParaRPr lang="en-US"/>
          </a:p>
        </p:txBody>
      </p:sp>
      <p:sp>
        <p:nvSpPr>
          <p:cNvPr id="6" name="Footer Placeholder 5">
            <a:extLst>
              <a:ext uri="{FF2B5EF4-FFF2-40B4-BE49-F238E27FC236}">
                <a16:creationId xmlns:a16="http://schemas.microsoft.com/office/drawing/2014/main" id="{BA9E2BE1-1080-4991-BCF6-940CCDB796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3C9D54-35F4-4DEF-9D93-4BB63F2159E9}"/>
              </a:ext>
            </a:extLst>
          </p:cNvPr>
          <p:cNvSpPr>
            <a:spLocks noGrp="1"/>
          </p:cNvSpPr>
          <p:nvPr>
            <p:ph type="sldNum" sz="quarter" idx="12"/>
          </p:nvPr>
        </p:nvSpPr>
        <p:spPr/>
        <p:txBody>
          <a:bodyPr/>
          <a:lstStyle/>
          <a:p>
            <a:fld id="{15EC4EEF-29A2-4AAD-9EDB-E1E48EB1B531}" type="slidenum">
              <a:rPr lang="en-US" smtClean="0"/>
              <a:t>‹#›</a:t>
            </a:fld>
            <a:endParaRPr lang="en-US"/>
          </a:p>
        </p:txBody>
      </p:sp>
    </p:spTree>
    <p:extLst>
      <p:ext uri="{BB962C8B-B14F-4D97-AF65-F5344CB8AC3E}">
        <p14:creationId xmlns:p14="http://schemas.microsoft.com/office/powerpoint/2010/main" val="1444133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51739-0ED2-44E0-AA61-1748B019E8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42627B-78D5-4A29-936B-3A786E27DC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00D8EC-0E41-4558-8220-084D473C51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4E5394-201A-4431-A4E8-F0C46CB09481}"/>
              </a:ext>
            </a:extLst>
          </p:cNvPr>
          <p:cNvSpPr>
            <a:spLocks noGrp="1"/>
          </p:cNvSpPr>
          <p:nvPr>
            <p:ph type="dt" sz="half" idx="10"/>
          </p:nvPr>
        </p:nvSpPr>
        <p:spPr/>
        <p:txBody>
          <a:bodyPr/>
          <a:lstStyle/>
          <a:p>
            <a:fld id="{B80EFC27-7C5B-4EB1-B08F-138D5338CC44}" type="datetimeFigureOut">
              <a:rPr lang="en-US" smtClean="0"/>
              <a:t>11/30/2018</a:t>
            </a:fld>
            <a:endParaRPr lang="en-US"/>
          </a:p>
        </p:txBody>
      </p:sp>
      <p:sp>
        <p:nvSpPr>
          <p:cNvPr id="6" name="Footer Placeholder 5">
            <a:extLst>
              <a:ext uri="{FF2B5EF4-FFF2-40B4-BE49-F238E27FC236}">
                <a16:creationId xmlns:a16="http://schemas.microsoft.com/office/drawing/2014/main" id="{6153368B-2132-4A35-8FF2-6E61467AEA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790733-2EA4-4DCF-A74F-4527D739AA23}"/>
              </a:ext>
            </a:extLst>
          </p:cNvPr>
          <p:cNvSpPr>
            <a:spLocks noGrp="1"/>
          </p:cNvSpPr>
          <p:nvPr>
            <p:ph type="sldNum" sz="quarter" idx="12"/>
          </p:nvPr>
        </p:nvSpPr>
        <p:spPr/>
        <p:txBody>
          <a:bodyPr/>
          <a:lstStyle/>
          <a:p>
            <a:fld id="{15EC4EEF-29A2-4AAD-9EDB-E1E48EB1B531}" type="slidenum">
              <a:rPr lang="en-US" smtClean="0"/>
              <a:t>‹#›</a:t>
            </a:fld>
            <a:endParaRPr lang="en-US"/>
          </a:p>
        </p:txBody>
      </p:sp>
    </p:spTree>
    <p:extLst>
      <p:ext uri="{BB962C8B-B14F-4D97-AF65-F5344CB8AC3E}">
        <p14:creationId xmlns:p14="http://schemas.microsoft.com/office/powerpoint/2010/main" val="2387111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6A782E-872C-43D1-B73E-D7DF83F3D1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CE206F-53BC-4CFE-B251-C9EB0C046D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F4144F-CC58-42E4-AD71-F2C7D83BA8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0EFC27-7C5B-4EB1-B08F-138D5338CC44}" type="datetimeFigureOut">
              <a:rPr lang="en-US" smtClean="0"/>
              <a:t>11/30/2018</a:t>
            </a:fld>
            <a:endParaRPr lang="en-US"/>
          </a:p>
        </p:txBody>
      </p:sp>
      <p:sp>
        <p:nvSpPr>
          <p:cNvPr id="5" name="Footer Placeholder 4">
            <a:extLst>
              <a:ext uri="{FF2B5EF4-FFF2-40B4-BE49-F238E27FC236}">
                <a16:creationId xmlns:a16="http://schemas.microsoft.com/office/drawing/2014/main" id="{29F3E72A-C409-48EF-99E7-5E6ED4A760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9DE824-2CF6-4C2E-BE3A-F3BC34E905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EC4EEF-29A2-4AAD-9EDB-E1E48EB1B531}" type="slidenum">
              <a:rPr lang="en-US" smtClean="0"/>
              <a:t>‹#›</a:t>
            </a:fld>
            <a:endParaRPr lang="en-US"/>
          </a:p>
        </p:txBody>
      </p:sp>
    </p:spTree>
    <p:extLst>
      <p:ext uri="{BB962C8B-B14F-4D97-AF65-F5344CB8AC3E}">
        <p14:creationId xmlns:p14="http://schemas.microsoft.com/office/powerpoint/2010/main" val="714771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8.png"/><Relationship Id="rId7" Type="http://schemas.openxmlformats.org/officeDocument/2006/relationships/image" Target="../media/image8.png"/><Relationship Id="rId12" Type="http://schemas.openxmlformats.org/officeDocument/2006/relationships/image" Target="../media/image75.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1.png"/><Relationship Id="rId11" Type="http://schemas.openxmlformats.org/officeDocument/2006/relationships/image" Target="../media/image74.png"/><Relationship Id="rId5" Type="http://schemas.openxmlformats.org/officeDocument/2006/relationships/image" Target="../media/image70.png"/><Relationship Id="rId10" Type="http://schemas.openxmlformats.org/officeDocument/2006/relationships/image" Target="../media/image73.png"/><Relationship Id="rId4" Type="http://schemas.openxmlformats.org/officeDocument/2006/relationships/image" Target="../media/image69.png"/><Relationship Id="rId9" Type="http://schemas.openxmlformats.org/officeDocument/2006/relationships/image" Target="../media/image72.png"/></Relationships>
</file>

<file path=ppt/slides/_rels/slide13.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12" Type="http://schemas.openxmlformats.org/officeDocument/2006/relationships/image" Target="../media/image86.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85.png"/><Relationship Id="rId5" Type="http://schemas.openxmlformats.org/officeDocument/2006/relationships/image" Target="../media/image79.png"/><Relationship Id="rId10"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3.png"/></Relationships>
</file>

<file path=ppt/slides/_rels/slide14.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0.png"/><Relationship Id="rId18" Type="http://schemas.openxmlformats.org/officeDocument/2006/relationships/image" Target="../media/image34.png"/><Relationship Id="rId26" Type="http://schemas.openxmlformats.org/officeDocument/2006/relationships/image" Target="../media/image99.png"/><Relationship Id="rId39" Type="http://schemas.openxmlformats.org/officeDocument/2006/relationships/image" Target="../media/image104.png"/><Relationship Id="rId3" Type="http://schemas.openxmlformats.org/officeDocument/2006/relationships/image" Target="../media/image80.png"/><Relationship Id="rId21" Type="http://schemas.openxmlformats.org/officeDocument/2006/relationships/image" Target="../media/image94.png"/><Relationship Id="rId34" Type="http://schemas.openxmlformats.org/officeDocument/2006/relationships/image" Target="../media/image50.png"/><Relationship Id="rId42" Type="http://schemas.openxmlformats.org/officeDocument/2006/relationships/image" Target="../media/image107.png"/><Relationship Id="rId7" Type="http://schemas.openxmlformats.org/officeDocument/2006/relationships/image" Target="../media/image84.png"/><Relationship Id="rId12" Type="http://schemas.openxmlformats.org/officeDocument/2006/relationships/image" Target="../media/image89.png"/><Relationship Id="rId17" Type="http://schemas.openxmlformats.org/officeDocument/2006/relationships/image" Target="../media/image33.png"/><Relationship Id="rId25" Type="http://schemas.openxmlformats.org/officeDocument/2006/relationships/image" Target="../media/image98.png"/><Relationship Id="rId33" Type="http://schemas.openxmlformats.org/officeDocument/2006/relationships/image" Target="../media/image49.png"/><Relationship Id="rId38" Type="http://schemas.openxmlformats.org/officeDocument/2006/relationships/image" Target="../media/image103.png"/><Relationship Id="rId2" Type="http://schemas.openxmlformats.org/officeDocument/2006/relationships/image" Target="../media/image79.png"/><Relationship Id="rId16" Type="http://schemas.openxmlformats.org/officeDocument/2006/relationships/image" Target="../media/image32.png"/><Relationship Id="rId20" Type="http://schemas.openxmlformats.org/officeDocument/2006/relationships/image" Target="../media/image93.png"/><Relationship Id="rId29" Type="http://schemas.openxmlformats.org/officeDocument/2006/relationships/image" Target="../media/image102.png"/><Relationship Id="rId41" Type="http://schemas.openxmlformats.org/officeDocument/2006/relationships/image" Target="../media/image106.png"/><Relationship Id="rId1" Type="http://schemas.openxmlformats.org/officeDocument/2006/relationships/slideLayout" Target="../slideLayouts/slideLayout2.xml"/><Relationship Id="rId6" Type="http://schemas.openxmlformats.org/officeDocument/2006/relationships/image" Target="../media/image83.png"/><Relationship Id="rId11" Type="http://schemas.openxmlformats.org/officeDocument/2006/relationships/image" Target="../media/image88.png"/><Relationship Id="rId24" Type="http://schemas.openxmlformats.org/officeDocument/2006/relationships/image" Target="../media/image97.png"/><Relationship Id="rId32" Type="http://schemas.openxmlformats.org/officeDocument/2006/relationships/image" Target="../media/image48.png"/><Relationship Id="rId37" Type="http://schemas.openxmlformats.org/officeDocument/2006/relationships/image" Target="../media/image53.png"/><Relationship Id="rId40" Type="http://schemas.openxmlformats.org/officeDocument/2006/relationships/image" Target="../media/image105.png"/><Relationship Id="rId45" Type="http://schemas.openxmlformats.org/officeDocument/2006/relationships/image" Target="../media/image110.png"/><Relationship Id="rId5" Type="http://schemas.openxmlformats.org/officeDocument/2006/relationships/image" Target="../media/image82.png"/><Relationship Id="rId15" Type="http://schemas.openxmlformats.org/officeDocument/2006/relationships/image" Target="../media/image92.png"/><Relationship Id="rId23" Type="http://schemas.openxmlformats.org/officeDocument/2006/relationships/image" Target="../media/image96.png"/><Relationship Id="rId28" Type="http://schemas.openxmlformats.org/officeDocument/2006/relationships/image" Target="../media/image101.png"/><Relationship Id="rId36" Type="http://schemas.openxmlformats.org/officeDocument/2006/relationships/image" Target="../media/image52.png"/><Relationship Id="rId10" Type="http://schemas.openxmlformats.org/officeDocument/2006/relationships/image" Target="../media/image87.png"/><Relationship Id="rId19" Type="http://schemas.openxmlformats.org/officeDocument/2006/relationships/image" Target="../media/image35.png"/><Relationship Id="rId31" Type="http://schemas.openxmlformats.org/officeDocument/2006/relationships/image" Target="../media/image47.png"/><Relationship Id="rId44" Type="http://schemas.openxmlformats.org/officeDocument/2006/relationships/image" Target="../media/image109.png"/><Relationship Id="rId4" Type="http://schemas.openxmlformats.org/officeDocument/2006/relationships/image" Target="../media/image81.png"/><Relationship Id="rId9" Type="http://schemas.openxmlformats.org/officeDocument/2006/relationships/image" Target="../media/image86.png"/><Relationship Id="rId14" Type="http://schemas.openxmlformats.org/officeDocument/2006/relationships/image" Target="../media/image91.png"/><Relationship Id="rId22" Type="http://schemas.openxmlformats.org/officeDocument/2006/relationships/image" Target="../media/image95.png"/><Relationship Id="rId27" Type="http://schemas.openxmlformats.org/officeDocument/2006/relationships/image" Target="../media/image100.png"/><Relationship Id="rId30" Type="http://schemas.openxmlformats.org/officeDocument/2006/relationships/image" Target="../media/image46.png"/><Relationship Id="rId35" Type="http://schemas.openxmlformats.org/officeDocument/2006/relationships/image" Target="../media/image51.png"/><Relationship Id="rId43" Type="http://schemas.openxmlformats.org/officeDocument/2006/relationships/image" Target="../media/image108.png"/></Relationships>
</file>

<file path=ppt/slides/_rels/slide15.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12" Type="http://schemas.openxmlformats.org/officeDocument/2006/relationships/image" Target="../media/image84.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83.png"/><Relationship Id="rId5" Type="http://schemas.openxmlformats.org/officeDocument/2006/relationships/image" Target="../media/image79.png"/><Relationship Id="rId10" Type="http://schemas.openxmlformats.org/officeDocument/2006/relationships/image" Target="../media/image114.png"/><Relationship Id="rId4" Type="http://schemas.openxmlformats.org/officeDocument/2006/relationships/image" Target="../media/image78.png"/><Relationship Id="rId9" Type="http://schemas.openxmlformats.org/officeDocument/2006/relationships/image" Target="../media/image1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3" Type="http://schemas.openxmlformats.org/officeDocument/2006/relationships/image" Target="../media/image29.png"/><Relationship Id="rId18" Type="http://schemas.openxmlformats.org/officeDocument/2006/relationships/image" Target="../media/image34.png"/><Relationship Id="rId26" Type="http://schemas.openxmlformats.org/officeDocument/2006/relationships/image" Target="../media/image42.png"/><Relationship Id="rId39" Type="http://schemas.openxmlformats.org/officeDocument/2006/relationships/image" Target="../media/image55.png"/><Relationship Id="rId3" Type="http://schemas.openxmlformats.org/officeDocument/2006/relationships/image" Target="../media/image19.png"/><Relationship Id="rId21" Type="http://schemas.openxmlformats.org/officeDocument/2006/relationships/image" Target="../media/image37.png"/><Relationship Id="rId34" Type="http://schemas.openxmlformats.org/officeDocument/2006/relationships/image" Target="../media/image50.png"/><Relationship Id="rId42" Type="http://schemas.openxmlformats.org/officeDocument/2006/relationships/image" Target="../media/image58.png"/><Relationship Id="rId47" Type="http://schemas.openxmlformats.org/officeDocument/2006/relationships/image" Target="../media/image63.png"/><Relationship Id="rId50" Type="http://schemas.openxmlformats.org/officeDocument/2006/relationships/image" Target="../media/image66.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5" Type="http://schemas.openxmlformats.org/officeDocument/2006/relationships/image" Target="../media/image41.png"/><Relationship Id="rId33" Type="http://schemas.openxmlformats.org/officeDocument/2006/relationships/image" Target="../media/image49.png"/><Relationship Id="rId38" Type="http://schemas.openxmlformats.org/officeDocument/2006/relationships/image" Target="../media/image54.png"/><Relationship Id="rId46" Type="http://schemas.openxmlformats.org/officeDocument/2006/relationships/image" Target="../media/image62.pn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36.png"/><Relationship Id="rId29" Type="http://schemas.openxmlformats.org/officeDocument/2006/relationships/image" Target="../media/image45.png"/><Relationship Id="rId41"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24" Type="http://schemas.openxmlformats.org/officeDocument/2006/relationships/image" Target="../media/image40.png"/><Relationship Id="rId32" Type="http://schemas.openxmlformats.org/officeDocument/2006/relationships/image" Target="../media/image48.png"/><Relationship Id="rId37" Type="http://schemas.openxmlformats.org/officeDocument/2006/relationships/image" Target="../media/image53.png"/><Relationship Id="rId40" Type="http://schemas.openxmlformats.org/officeDocument/2006/relationships/image" Target="../media/image56.png"/><Relationship Id="rId45" Type="http://schemas.openxmlformats.org/officeDocument/2006/relationships/image" Target="../media/image61.png"/><Relationship Id="rId5" Type="http://schemas.openxmlformats.org/officeDocument/2006/relationships/image" Target="../media/image21.png"/><Relationship Id="rId15" Type="http://schemas.openxmlformats.org/officeDocument/2006/relationships/image" Target="../media/image31.png"/><Relationship Id="rId23" Type="http://schemas.openxmlformats.org/officeDocument/2006/relationships/image" Target="../media/image39.png"/><Relationship Id="rId28" Type="http://schemas.openxmlformats.org/officeDocument/2006/relationships/image" Target="../media/image44.png"/><Relationship Id="rId36" Type="http://schemas.openxmlformats.org/officeDocument/2006/relationships/image" Target="../media/image52.png"/><Relationship Id="rId49" Type="http://schemas.openxmlformats.org/officeDocument/2006/relationships/image" Target="../media/image65.png"/><Relationship Id="rId10" Type="http://schemas.openxmlformats.org/officeDocument/2006/relationships/image" Target="../media/image26.png"/><Relationship Id="rId19" Type="http://schemas.openxmlformats.org/officeDocument/2006/relationships/image" Target="../media/image35.png"/><Relationship Id="rId31" Type="http://schemas.openxmlformats.org/officeDocument/2006/relationships/image" Target="../media/image47.png"/><Relationship Id="rId44" Type="http://schemas.openxmlformats.org/officeDocument/2006/relationships/image" Target="../media/image60.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 Id="rId22" Type="http://schemas.openxmlformats.org/officeDocument/2006/relationships/image" Target="../media/image38.png"/><Relationship Id="rId27" Type="http://schemas.openxmlformats.org/officeDocument/2006/relationships/image" Target="../media/image43.png"/><Relationship Id="rId30" Type="http://schemas.openxmlformats.org/officeDocument/2006/relationships/image" Target="../media/image46.png"/><Relationship Id="rId35" Type="http://schemas.openxmlformats.org/officeDocument/2006/relationships/image" Target="../media/image51.png"/><Relationship Id="rId43" Type="http://schemas.openxmlformats.org/officeDocument/2006/relationships/image" Target="../media/image59.png"/><Relationship Id="rId48" Type="http://schemas.openxmlformats.org/officeDocument/2006/relationships/image" Target="../media/image64.png"/><Relationship Id="rId8"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FCA2B-00EA-4E29-AE57-55C6721F15E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98C72ED-2618-45EE-B943-5F4FCD148E0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7541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1A1A9-0E77-4B30-9407-C9A719B17F08}"/>
              </a:ext>
            </a:extLst>
          </p:cNvPr>
          <p:cNvSpPr>
            <a:spLocks noGrp="1"/>
          </p:cNvSpPr>
          <p:nvPr>
            <p:ph type="title"/>
          </p:nvPr>
        </p:nvSpPr>
        <p:spPr/>
        <p:txBody>
          <a:bodyPr/>
          <a:lstStyle/>
          <a:p>
            <a:r>
              <a:rPr lang="en-US" dirty="0"/>
              <a:t>VRE risk factors</a:t>
            </a:r>
          </a:p>
        </p:txBody>
      </p:sp>
      <p:sp>
        <p:nvSpPr>
          <p:cNvPr id="3" name="Content Placeholder 2">
            <a:extLst>
              <a:ext uri="{FF2B5EF4-FFF2-40B4-BE49-F238E27FC236}">
                <a16:creationId xmlns:a16="http://schemas.microsoft.com/office/drawing/2014/main" id="{28B1B52F-F4AE-4646-9D85-26095526C99F}"/>
              </a:ext>
            </a:extLst>
          </p:cNvPr>
          <p:cNvSpPr>
            <a:spLocks noGrp="1"/>
          </p:cNvSpPr>
          <p:nvPr>
            <p:ph idx="1"/>
          </p:nvPr>
        </p:nvSpPr>
        <p:spPr/>
        <p:txBody>
          <a:bodyPr/>
          <a:lstStyle/>
          <a:p>
            <a:r>
              <a:rPr lang="en-US" dirty="0"/>
              <a:t>Risk factors for VRE bacteremia include </a:t>
            </a:r>
          </a:p>
          <a:p>
            <a:pPr lvl="1"/>
            <a:r>
              <a:rPr lang="en-US" dirty="0"/>
              <a:t>hemodialysis; organ transplantation; receipt of corticosteroids, chemotherapy, or parenteral nutrition; surgery; severe illness; long-term antibiotic administration; indwelling urinary catheters; neutropenia; and mucositis</a:t>
            </a:r>
          </a:p>
        </p:txBody>
      </p:sp>
    </p:spTree>
    <p:extLst>
      <p:ext uri="{BB962C8B-B14F-4D97-AF65-F5344CB8AC3E}">
        <p14:creationId xmlns:p14="http://schemas.microsoft.com/office/powerpoint/2010/main" val="956633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1DFB-3785-4C6C-B2EB-63AC4EF02DA8}"/>
              </a:ext>
            </a:extLst>
          </p:cNvPr>
          <p:cNvSpPr>
            <a:spLocks noGrp="1"/>
          </p:cNvSpPr>
          <p:nvPr>
            <p:ph type="title"/>
          </p:nvPr>
        </p:nvSpPr>
        <p:spPr/>
        <p:txBody>
          <a:bodyPr/>
          <a:lstStyle/>
          <a:p>
            <a:r>
              <a:rPr lang="en-US" dirty="0"/>
              <a:t>GNB risk factors</a:t>
            </a:r>
          </a:p>
        </p:txBody>
      </p:sp>
      <p:sp>
        <p:nvSpPr>
          <p:cNvPr id="3" name="Content Placeholder 2">
            <a:extLst>
              <a:ext uri="{FF2B5EF4-FFF2-40B4-BE49-F238E27FC236}">
                <a16:creationId xmlns:a16="http://schemas.microsoft.com/office/drawing/2014/main" id="{F7B8F040-09EF-46A9-A1D0-2C759EA52D55}"/>
              </a:ext>
            </a:extLst>
          </p:cNvPr>
          <p:cNvSpPr>
            <a:spLocks noGrp="1"/>
          </p:cNvSpPr>
          <p:nvPr>
            <p:ph idx="1"/>
          </p:nvPr>
        </p:nvSpPr>
        <p:spPr/>
        <p:txBody>
          <a:bodyPr/>
          <a:lstStyle/>
          <a:p>
            <a:r>
              <a:rPr lang="en-US"/>
              <a:t>Risk factors for colonization and infection with an MDR gram-negative bacterium include age greater than 65 years, antibiotic exposure within the preceding 90 days, hospital admission for at least 2 days in the preceding 90 days, residence in a nursing home, having an indwelling catheter (central venous, arterial, or urinary), mechanical ventilation, tube feeding, hepatic failure, and long-term hemodialysis</a:t>
            </a:r>
          </a:p>
        </p:txBody>
      </p:sp>
    </p:spTree>
    <p:extLst>
      <p:ext uri="{BB962C8B-B14F-4D97-AF65-F5344CB8AC3E}">
        <p14:creationId xmlns:p14="http://schemas.microsoft.com/office/powerpoint/2010/main" val="2161659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F888CC0-92DE-48A1-B5D8-76919524F06E}"/>
              </a:ext>
            </a:extLst>
          </p:cNvPr>
          <p:cNvGrpSpPr/>
          <p:nvPr/>
        </p:nvGrpSpPr>
        <p:grpSpPr>
          <a:xfrm>
            <a:off x="826177" y="1069164"/>
            <a:ext cx="4436168" cy="5034701"/>
            <a:chOff x="1664377" y="725056"/>
            <a:chExt cx="4436168" cy="5034701"/>
          </a:xfrm>
        </p:grpSpPr>
        <p:sp>
          <p:nvSpPr>
            <p:cNvPr id="5" name="Right Brace 4">
              <a:extLst>
                <a:ext uri="{FF2B5EF4-FFF2-40B4-BE49-F238E27FC236}">
                  <a16:creationId xmlns:a16="http://schemas.microsoft.com/office/drawing/2014/main" id="{61C17A6C-544F-43FA-9820-3839B8788A5F}"/>
                </a:ext>
              </a:extLst>
            </p:cNvPr>
            <p:cNvSpPr/>
            <p:nvPr/>
          </p:nvSpPr>
          <p:spPr>
            <a:xfrm rot="5400000">
              <a:off x="3826547" y="4241618"/>
              <a:ext cx="241355" cy="2226062"/>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extBox 5">
              <a:extLst>
                <a:ext uri="{FF2B5EF4-FFF2-40B4-BE49-F238E27FC236}">
                  <a16:creationId xmlns:a16="http://schemas.microsoft.com/office/drawing/2014/main" id="{360E030B-1FBF-4BEA-9455-95C4B1A16A6E}"/>
                </a:ext>
              </a:extLst>
            </p:cNvPr>
            <p:cNvSpPr txBox="1"/>
            <p:nvPr/>
          </p:nvSpPr>
          <p:spPr>
            <a:xfrm>
              <a:off x="2714002" y="5451980"/>
              <a:ext cx="2466444" cy="307777"/>
            </a:xfrm>
            <a:prstGeom prst="rect">
              <a:avLst/>
            </a:prstGeom>
            <a:noFill/>
          </p:spPr>
          <p:txBody>
            <a:bodyPr wrap="none" rtlCol="0">
              <a:spAutoFit/>
            </a:bodyPr>
            <a:lstStyle/>
            <a:p>
              <a:r>
                <a:rPr lang="en-US" sz="1400" b="1" dirty="0"/>
                <a:t>Features shared by all facilities</a:t>
              </a:r>
              <a:endParaRPr lang="en-US" b="1" dirty="0"/>
            </a:p>
          </p:txBody>
        </p:sp>
        <p:sp>
          <p:nvSpPr>
            <p:cNvPr id="7" name="TextBox 6">
              <a:extLst>
                <a:ext uri="{FF2B5EF4-FFF2-40B4-BE49-F238E27FC236}">
                  <a16:creationId xmlns:a16="http://schemas.microsoft.com/office/drawing/2014/main" id="{3AD75CF3-2DB7-4207-8B65-CE2EC43A6C93}"/>
                </a:ext>
              </a:extLst>
            </p:cNvPr>
            <p:cNvSpPr txBox="1"/>
            <p:nvPr/>
          </p:nvSpPr>
          <p:spPr>
            <a:xfrm>
              <a:off x="1696918" y="725056"/>
              <a:ext cx="441146" cy="307777"/>
            </a:xfrm>
            <a:prstGeom prst="rect">
              <a:avLst/>
            </a:prstGeom>
            <a:noFill/>
          </p:spPr>
          <p:txBody>
            <a:bodyPr wrap="none" rtlCol="0">
              <a:spAutoFit/>
            </a:bodyPr>
            <a:lstStyle/>
            <a:p>
              <a:r>
                <a:rPr lang="en-US" sz="1400" b="1" dirty="0"/>
                <a:t>CDI</a:t>
              </a:r>
              <a:endParaRPr lang="en-US" b="1" dirty="0"/>
            </a:p>
          </p:txBody>
        </p:sp>
        <p:sp>
          <p:nvSpPr>
            <p:cNvPr id="8" name="Rectangle 7">
              <a:extLst>
                <a:ext uri="{FF2B5EF4-FFF2-40B4-BE49-F238E27FC236}">
                  <a16:creationId xmlns:a16="http://schemas.microsoft.com/office/drawing/2014/main" id="{F5929538-10E2-4272-9B71-BD93B6AB4398}"/>
                </a:ext>
              </a:extLst>
            </p:cNvPr>
            <p:cNvSpPr/>
            <p:nvPr/>
          </p:nvSpPr>
          <p:spPr>
            <a:xfrm>
              <a:off x="1726009" y="1027532"/>
              <a:ext cx="360783" cy="4160520"/>
            </a:xfrm>
            <a:prstGeom prst="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10B9C635-E48F-4443-A384-DC6D49B6C05E}"/>
                    </a:ext>
                  </a:extLst>
                </p:cNvPr>
                <p:cNvSpPr/>
                <p:nvPr/>
              </p:nvSpPr>
              <p:spPr>
                <a:xfrm>
                  <a:off x="1741996" y="1027532"/>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b="0" i="1" smtClean="0">
                                <a:latin typeface="Cambria Math" panose="02040503050406030204" pitchFamily="18" charset="0"/>
                              </a:rPr>
                            </m:ctrlPr>
                          </m:sSubSupPr>
                          <m:e>
                            <m:r>
                              <m:rPr>
                                <m:sty m:val="p"/>
                              </m:rPr>
                              <a:rPr lang="en-US" sz="1100" b="0" i="0" smtClean="0">
                                <a:latin typeface="Cambria Math" panose="02040503050406030204" pitchFamily="18" charset="0"/>
                              </a:rPr>
                              <m:t>y</m:t>
                            </m:r>
                          </m:e>
                          <m:sub>
                            <m:r>
                              <a:rPr lang="en-US" sz="1100" b="0" i="0" smtClean="0">
                                <a:latin typeface="Cambria Math" panose="02040503050406030204" pitchFamily="18" charset="0"/>
                              </a:rPr>
                              <m:t>1</m:t>
                            </m:r>
                          </m:sub>
                          <m:sup>
                            <m:r>
                              <m:rPr>
                                <m:sty m:val="p"/>
                              </m:rPr>
                              <a:rPr lang="en-US" sz="1100" b="0" i="0" smtClean="0">
                                <a:latin typeface="Cambria Math" panose="02040503050406030204" pitchFamily="18" charset="0"/>
                              </a:rPr>
                              <m:t>C</m:t>
                            </m:r>
                          </m:sup>
                        </m:sSubSup>
                      </m:oMath>
                    </m:oMathPara>
                  </a14:m>
                  <a:endParaRPr lang="en-US" sz="1100" dirty="0"/>
                </a:p>
              </p:txBody>
            </p:sp>
          </mc:Choice>
          <mc:Fallback>
            <p:sp>
              <p:nvSpPr>
                <p:cNvPr id="9" name="Rectangle 8">
                  <a:extLst>
                    <a:ext uri="{FF2B5EF4-FFF2-40B4-BE49-F238E27FC236}">
                      <a16:creationId xmlns:a16="http://schemas.microsoft.com/office/drawing/2014/main" id="{10B9C635-E48F-4443-A384-DC6D49B6C05E}"/>
                    </a:ext>
                  </a:extLst>
                </p:cNvPr>
                <p:cNvSpPr>
                  <a:spLocks noRot="1" noChangeAspect="1" noMove="1" noResize="1" noEditPoints="1" noAdjustHandles="1" noChangeArrowheads="1" noChangeShapeType="1" noTextEdit="1"/>
                </p:cNvSpPr>
                <p:nvPr/>
              </p:nvSpPr>
              <p:spPr>
                <a:xfrm>
                  <a:off x="1741996" y="1027532"/>
                  <a:ext cx="330507" cy="226365"/>
                </a:xfrm>
                <a:prstGeom prst="rect">
                  <a:avLst/>
                </a:prstGeom>
                <a:blipFill>
                  <a:blip r:embed="rId2"/>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6EBCEB63-907B-4AA5-B333-61EEA49C467B}"/>
                    </a:ext>
                  </a:extLst>
                </p:cNvPr>
                <p:cNvSpPr/>
                <p:nvPr/>
              </p:nvSpPr>
              <p:spPr>
                <a:xfrm>
                  <a:off x="1741996" y="1261151"/>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2</m:t>
                            </m:r>
                          </m:sub>
                          <m:sup>
                            <m:r>
                              <m:rPr>
                                <m:sty m:val="p"/>
                              </m:rPr>
                              <a:rPr lang="en-US" sz="1100" b="0" i="0" smtClean="0">
                                <a:latin typeface="Cambria Math" panose="02040503050406030204" pitchFamily="18" charset="0"/>
                              </a:rPr>
                              <m:t>C</m:t>
                            </m:r>
                          </m:sup>
                        </m:sSubSup>
                      </m:oMath>
                    </m:oMathPara>
                  </a14:m>
                  <a:endParaRPr lang="en-US" sz="1100" dirty="0"/>
                </a:p>
              </p:txBody>
            </p:sp>
          </mc:Choice>
          <mc:Fallback>
            <p:sp>
              <p:nvSpPr>
                <p:cNvPr id="10" name="Rectangle 9">
                  <a:extLst>
                    <a:ext uri="{FF2B5EF4-FFF2-40B4-BE49-F238E27FC236}">
                      <a16:creationId xmlns:a16="http://schemas.microsoft.com/office/drawing/2014/main" id="{6EBCEB63-907B-4AA5-B333-61EEA49C467B}"/>
                    </a:ext>
                  </a:extLst>
                </p:cNvPr>
                <p:cNvSpPr>
                  <a:spLocks noRot="1" noChangeAspect="1" noMove="1" noResize="1" noEditPoints="1" noAdjustHandles="1" noChangeArrowheads="1" noChangeShapeType="1" noTextEdit="1"/>
                </p:cNvSpPr>
                <p:nvPr/>
              </p:nvSpPr>
              <p:spPr>
                <a:xfrm>
                  <a:off x="1741996" y="1261151"/>
                  <a:ext cx="330507" cy="226365"/>
                </a:xfrm>
                <a:prstGeom prst="rect">
                  <a:avLst/>
                </a:prstGeom>
                <a:blipFill>
                  <a:blip r:embed="rId3"/>
                  <a:stretch>
                    <a:fillRect b="-5000"/>
                  </a:stretch>
                </a:blipFill>
                <a:ln w="19050"/>
              </p:spPr>
              <p:txBody>
                <a:bodyPr/>
                <a:lstStyle/>
                <a:p>
                  <a:r>
                    <a:rPr lang="en-US">
                      <a:noFill/>
                    </a:rPr>
                    <a:t> </a:t>
                  </a:r>
                </a:p>
              </p:txBody>
            </p:sp>
          </mc:Fallback>
        </mc:AlternateContent>
        <p:sp>
          <p:nvSpPr>
            <p:cNvPr id="11" name="TextBox 10">
              <a:extLst>
                <a:ext uri="{FF2B5EF4-FFF2-40B4-BE49-F238E27FC236}">
                  <a16:creationId xmlns:a16="http://schemas.microsoft.com/office/drawing/2014/main" id="{A34CFD07-EFB8-49D3-A8FD-4DD625810A0A}"/>
                </a:ext>
              </a:extLst>
            </p:cNvPr>
            <p:cNvSpPr txBox="1"/>
            <p:nvPr/>
          </p:nvSpPr>
          <p:spPr>
            <a:xfrm rot="5400000">
              <a:off x="1785830" y="1601502"/>
              <a:ext cx="343364" cy="369332"/>
            </a:xfrm>
            <a:prstGeom prst="rect">
              <a:avLst/>
            </a:prstGeom>
            <a:noFill/>
          </p:spPr>
          <p:txBody>
            <a:bodyPr wrap="none" rtlCol="0">
              <a:spAutoFit/>
            </a:bodyPr>
            <a:lstStyle/>
            <a:p>
              <a:r>
                <a:rPr lang="en-US" dirty="0"/>
                <a:t>…</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900D196-3D97-473F-B0E1-BF4746048DFB}"/>
                    </a:ext>
                  </a:extLst>
                </p:cNvPr>
                <p:cNvSpPr txBox="1"/>
                <p:nvPr/>
              </p:nvSpPr>
              <p:spPr>
                <a:xfrm>
                  <a:off x="1664377" y="5266865"/>
                  <a:ext cx="506228" cy="37023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𝐲</m:t>
                            </m:r>
                          </m:e>
                          <m:sup>
                            <m:r>
                              <a:rPr lang="en-US" b="0" i="1" smtClean="0">
                                <a:latin typeface="Cambria Math" panose="02040503050406030204" pitchFamily="18" charset="0"/>
                              </a:rPr>
                              <m:t>𝐶</m:t>
                            </m:r>
                          </m:sup>
                        </m:sSup>
                      </m:oMath>
                    </m:oMathPara>
                  </a14:m>
                  <a:endParaRPr lang="en-US" dirty="0"/>
                </a:p>
              </p:txBody>
            </p:sp>
          </mc:Choice>
          <mc:Fallback>
            <p:sp>
              <p:nvSpPr>
                <p:cNvPr id="12" name="TextBox 11">
                  <a:extLst>
                    <a:ext uri="{FF2B5EF4-FFF2-40B4-BE49-F238E27FC236}">
                      <a16:creationId xmlns:a16="http://schemas.microsoft.com/office/drawing/2014/main" id="{A900D196-3D97-473F-B0E1-BF4746048DFB}"/>
                    </a:ext>
                  </a:extLst>
                </p:cNvPr>
                <p:cNvSpPr txBox="1">
                  <a:spLocks noRot="1" noChangeAspect="1" noMove="1" noResize="1" noEditPoints="1" noAdjustHandles="1" noChangeArrowheads="1" noChangeShapeType="1" noTextEdit="1"/>
                </p:cNvSpPr>
                <p:nvPr/>
              </p:nvSpPr>
              <p:spPr>
                <a:xfrm>
                  <a:off x="1664377" y="5266865"/>
                  <a:ext cx="506228" cy="370230"/>
                </a:xfrm>
                <a:prstGeom prst="rect">
                  <a:avLst/>
                </a:prstGeom>
                <a:blipFill>
                  <a:blip r:embed="rId4"/>
                  <a:stretch>
                    <a:fillRect b="-8197"/>
                  </a:stretch>
                </a:blipFill>
              </p:spPr>
              <p:txBody>
                <a:bodyPr/>
                <a:lstStyle/>
                <a:p>
                  <a:r>
                    <a:rPr lang="en-US">
                      <a:noFill/>
                    </a:rPr>
                    <a:t> </a:t>
                  </a:r>
                </a:p>
              </p:txBody>
            </p:sp>
          </mc:Fallback>
        </mc:AlternateContent>
        <p:sp>
          <p:nvSpPr>
            <p:cNvPr id="13" name="Right Brace 12">
              <a:extLst>
                <a:ext uri="{FF2B5EF4-FFF2-40B4-BE49-F238E27FC236}">
                  <a16:creationId xmlns:a16="http://schemas.microsoft.com/office/drawing/2014/main" id="{7BD77658-1709-4C65-B203-7A31AB7BFC2D}"/>
                </a:ext>
              </a:extLst>
            </p:cNvPr>
            <p:cNvSpPr/>
            <p:nvPr/>
          </p:nvSpPr>
          <p:spPr>
            <a:xfrm>
              <a:off x="5241294" y="1034786"/>
              <a:ext cx="155511" cy="636074"/>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509B814E-8378-4593-85DB-864D7E3E354E}"/>
                </a:ext>
              </a:extLst>
            </p:cNvPr>
            <p:cNvSpPr txBox="1"/>
            <p:nvPr/>
          </p:nvSpPr>
          <p:spPr>
            <a:xfrm>
              <a:off x="5463832" y="1220444"/>
              <a:ext cx="636713" cy="307777"/>
            </a:xfrm>
            <a:prstGeom prst="rect">
              <a:avLst/>
            </a:prstGeom>
            <a:noFill/>
          </p:spPr>
          <p:txBody>
            <a:bodyPr wrap="none" rtlCol="0">
              <a:spAutoFit/>
            </a:bodyPr>
            <a:lstStyle/>
            <a:p>
              <a:r>
                <a:rPr lang="en-US" sz="1400" b="1" dirty="0"/>
                <a:t>Unit 1</a:t>
              </a:r>
              <a:endParaRPr lang="en-US" b="1" dirty="0"/>
            </a:p>
          </p:txBody>
        </p:sp>
        <p:sp>
          <p:nvSpPr>
            <p:cNvPr id="15" name="Right Brace 14">
              <a:extLst>
                <a:ext uri="{FF2B5EF4-FFF2-40B4-BE49-F238E27FC236}">
                  <a16:creationId xmlns:a16="http://schemas.microsoft.com/office/drawing/2014/main" id="{890197DF-5D95-4710-B4A5-2FF0B8C0A5ED}"/>
                </a:ext>
              </a:extLst>
            </p:cNvPr>
            <p:cNvSpPr/>
            <p:nvPr/>
          </p:nvSpPr>
          <p:spPr>
            <a:xfrm>
              <a:off x="5237441" y="2543217"/>
              <a:ext cx="142196" cy="636074"/>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a:extLst>
                <a:ext uri="{FF2B5EF4-FFF2-40B4-BE49-F238E27FC236}">
                  <a16:creationId xmlns:a16="http://schemas.microsoft.com/office/drawing/2014/main" id="{6FB06FFF-B26D-4014-A0EC-02DF312500B8}"/>
                </a:ext>
              </a:extLst>
            </p:cNvPr>
            <p:cNvSpPr/>
            <p:nvPr/>
          </p:nvSpPr>
          <p:spPr>
            <a:xfrm>
              <a:off x="5224127" y="4058567"/>
              <a:ext cx="142196" cy="1128574"/>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7" name="Group 16">
              <a:extLst>
                <a:ext uri="{FF2B5EF4-FFF2-40B4-BE49-F238E27FC236}">
                  <a16:creationId xmlns:a16="http://schemas.microsoft.com/office/drawing/2014/main" id="{01DE1847-373F-407F-AC20-617341404A09}"/>
                </a:ext>
              </a:extLst>
            </p:cNvPr>
            <p:cNvGrpSpPr/>
            <p:nvPr/>
          </p:nvGrpSpPr>
          <p:grpSpPr>
            <a:xfrm>
              <a:off x="2808795" y="1027533"/>
              <a:ext cx="2691312" cy="4161454"/>
              <a:chOff x="2808795" y="1027533"/>
              <a:chExt cx="2691312" cy="4161454"/>
            </a:xfrm>
          </p:grpSpPr>
          <p:sp>
            <p:nvSpPr>
              <p:cNvPr id="24" name="Rectangle 23">
                <a:extLst>
                  <a:ext uri="{FF2B5EF4-FFF2-40B4-BE49-F238E27FC236}">
                    <a16:creationId xmlns:a16="http://schemas.microsoft.com/office/drawing/2014/main" id="{13025ED7-189E-4E2B-BECD-514D48E69F15}"/>
                  </a:ext>
                </a:extLst>
              </p:cNvPr>
              <p:cNvSpPr/>
              <p:nvPr/>
            </p:nvSpPr>
            <p:spPr>
              <a:xfrm>
                <a:off x="2808795" y="1027533"/>
                <a:ext cx="2226062" cy="4160520"/>
              </a:xfrm>
              <a:prstGeom prst="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5" name="Rectangle 24">
                    <a:extLst>
                      <a:ext uri="{FF2B5EF4-FFF2-40B4-BE49-F238E27FC236}">
                        <a16:creationId xmlns:a16="http://schemas.microsoft.com/office/drawing/2014/main" id="{DF45AA39-1755-4975-A3A4-4133A9337806}"/>
                      </a:ext>
                    </a:extLst>
                  </p:cNvPr>
                  <p:cNvSpPr/>
                  <p:nvPr/>
                </p:nvSpPr>
                <p:spPr>
                  <a:xfrm>
                    <a:off x="2834195" y="1034786"/>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1</m:t>
                              </m:r>
                            </m:sub>
                          </m:sSub>
                        </m:oMath>
                      </m:oMathPara>
                    </a14:m>
                    <a:endParaRPr lang="en-US" sz="1100" dirty="0"/>
                  </a:p>
                </p:txBody>
              </p:sp>
            </mc:Choice>
            <mc:Fallback>
              <p:sp>
                <p:nvSpPr>
                  <p:cNvPr id="25" name="Rectangle 24">
                    <a:extLst>
                      <a:ext uri="{FF2B5EF4-FFF2-40B4-BE49-F238E27FC236}">
                        <a16:creationId xmlns:a16="http://schemas.microsoft.com/office/drawing/2014/main" id="{DF45AA39-1755-4975-A3A4-4133A9337806}"/>
                      </a:ext>
                    </a:extLst>
                  </p:cNvPr>
                  <p:cNvSpPr>
                    <a:spLocks noRot="1" noChangeAspect="1" noMove="1" noResize="1" noEditPoints="1" noAdjustHandles="1" noChangeArrowheads="1" noChangeShapeType="1" noTextEdit="1"/>
                  </p:cNvSpPr>
                  <p:nvPr/>
                </p:nvSpPr>
                <p:spPr>
                  <a:xfrm>
                    <a:off x="2834195" y="1034786"/>
                    <a:ext cx="2174032" cy="226365"/>
                  </a:xfrm>
                  <a:prstGeom prst="rect">
                    <a:avLst/>
                  </a:prstGeom>
                  <a:blipFill>
                    <a:blip r:embed="rId5"/>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Rectangle 25">
                    <a:extLst>
                      <a:ext uri="{FF2B5EF4-FFF2-40B4-BE49-F238E27FC236}">
                        <a16:creationId xmlns:a16="http://schemas.microsoft.com/office/drawing/2014/main" id="{557DE996-B6B2-470C-AEE1-A2AD571525A8}"/>
                      </a:ext>
                    </a:extLst>
                  </p:cNvPr>
                  <p:cNvSpPr/>
                  <p:nvPr/>
                </p:nvSpPr>
                <p:spPr>
                  <a:xfrm>
                    <a:off x="2834195" y="1261151"/>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2</m:t>
                              </m:r>
                            </m:sub>
                          </m:sSub>
                        </m:oMath>
                      </m:oMathPara>
                    </a14:m>
                    <a:endParaRPr lang="en-US" sz="1100" dirty="0"/>
                  </a:p>
                </p:txBody>
              </p:sp>
            </mc:Choice>
            <mc:Fallback>
              <p:sp>
                <p:nvSpPr>
                  <p:cNvPr id="26" name="Rectangle 25">
                    <a:extLst>
                      <a:ext uri="{FF2B5EF4-FFF2-40B4-BE49-F238E27FC236}">
                        <a16:creationId xmlns:a16="http://schemas.microsoft.com/office/drawing/2014/main" id="{557DE996-B6B2-470C-AEE1-A2AD571525A8}"/>
                      </a:ext>
                    </a:extLst>
                  </p:cNvPr>
                  <p:cNvSpPr>
                    <a:spLocks noRot="1" noChangeAspect="1" noMove="1" noResize="1" noEditPoints="1" noAdjustHandles="1" noChangeArrowheads="1" noChangeShapeType="1" noTextEdit="1"/>
                  </p:cNvSpPr>
                  <p:nvPr/>
                </p:nvSpPr>
                <p:spPr>
                  <a:xfrm>
                    <a:off x="2834195" y="1261151"/>
                    <a:ext cx="2174032" cy="226365"/>
                  </a:xfrm>
                  <a:prstGeom prst="rect">
                    <a:avLst/>
                  </a:prstGeom>
                  <a:blipFill>
                    <a:blip r:embed="rId6"/>
                    <a:stretch>
                      <a:fillRect/>
                    </a:stretch>
                  </a:blipFill>
                  <a:ln w="19050"/>
                </p:spPr>
                <p:txBody>
                  <a:bodyPr/>
                  <a:lstStyle/>
                  <a:p>
                    <a:r>
                      <a:rPr lang="en-US">
                        <a:noFill/>
                      </a:rPr>
                      <a:t> </a:t>
                    </a:r>
                  </a:p>
                </p:txBody>
              </p:sp>
            </mc:Fallback>
          </mc:AlternateContent>
          <p:sp>
            <p:nvSpPr>
              <p:cNvPr id="27" name="TextBox 26">
                <a:extLst>
                  <a:ext uri="{FF2B5EF4-FFF2-40B4-BE49-F238E27FC236}">
                    <a16:creationId xmlns:a16="http://schemas.microsoft.com/office/drawing/2014/main" id="{F214B26A-6FDA-4B28-ADE2-4DDF85C09B6C}"/>
                  </a:ext>
                </a:extLst>
              </p:cNvPr>
              <p:cNvSpPr txBox="1"/>
              <p:nvPr/>
            </p:nvSpPr>
            <p:spPr>
              <a:xfrm rot="5400000">
                <a:off x="3748007" y="1608756"/>
                <a:ext cx="343364" cy="369332"/>
              </a:xfrm>
              <a:prstGeom prst="rect">
                <a:avLst/>
              </a:prstGeom>
              <a:noFill/>
            </p:spPr>
            <p:txBody>
              <a:bodyPr wrap="none" rtlCol="0">
                <a:spAutoFit/>
              </a:bodyPr>
              <a:lstStyle/>
              <a:p>
                <a:r>
                  <a:rPr lang="en-US" dirty="0"/>
                  <a:t>…</a:t>
                </a:r>
              </a:p>
            </p:txBody>
          </p:sp>
          <p:sp>
            <p:nvSpPr>
              <p:cNvPr id="28" name="Rectangle 27">
                <a:extLst>
                  <a:ext uri="{FF2B5EF4-FFF2-40B4-BE49-F238E27FC236}">
                    <a16:creationId xmlns:a16="http://schemas.microsoft.com/office/drawing/2014/main" id="{02DCF5D7-520E-4750-88B1-AEC22FB7C776}"/>
                  </a:ext>
                </a:extLst>
              </p:cNvPr>
              <p:cNvSpPr/>
              <p:nvPr/>
            </p:nvSpPr>
            <p:spPr>
              <a:xfrm>
                <a:off x="2808795" y="1027533"/>
                <a:ext cx="2226062" cy="4161454"/>
              </a:xfrm>
              <a:prstGeom prst="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9" name="Rectangle 28">
                    <a:extLst>
                      <a:ext uri="{FF2B5EF4-FFF2-40B4-BE49-F238E27FC236}">
                        <a16:creationId xmlns:a16="http://schemas.microsoft.com/office/drawing/2014/main" id="{DC2DEEB6-B943-4F3F-B417-DC29FD32D51D}"/>
                      </a:ext>
                    </a:extLst>
                  </p:cNvPr>
                  <p:cNvSpPr/>
                  <p:nvPr/>
                </p:nvSpPr>
                <p:spPr>
                  <a:xfrm>
                    <a:off x="2834195" y="1034786"/>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11</m:t>
                              </m:r>
                            </m:sub>
                          </m:sSub>
                        </m:oMath>
                      </m:oMathPara>
                    </a14:m>
                    <a:endParaRPr lang="en-US" sz="1100" dirty="0"/>
                  </a:p>
                </p:txBody>
              </p:sp>
            </mc:Choice>
            <mc:Fallback>
              <p:sp>
                <p:nvSpPr>
                  <p:cNvPr id="29" name="Rectangle 28">
                    <a:extLst>
                      <a:ext uri="{FF2B5EF4-FFF2-40B4-BE49-F238E27FC236}">
                        <a16:creationId xmlns:a16="http://schemas.microsoft.com/office/drawing/2014/main" id="{DC2DEEB6-B943-4F3F-B417-DC29FD32D51D}"/>
                      </a:ext>
                    </a:extLst>
                  </p:cNvPr>
                  <p:cNvSpPr>
                    <a:spLocks noRot="1" noChangeAspect="1" noMove="1" noResize="1" noEditPoints="1" noAdjustHandles="1" noChangeArrowheads="1" noChangeShapeType="1" noTextEdit="1"/>
                  </p:cNvSpPr>
                  <p:nvPr/>
                </p:nvSpPr>
                <p:spPr>
                  <a:xfrm>
                    <a:off x="2834195" y="1034786"/>
                    <a:ext cx="2174032" cy="226365"/>
                  </a:xfrm>
                  <a:prstGeom prst="rect">
                    <a:avLst/>
                  </a:prstGeom>
                  <a:blipFill>
                    <a:blip r:embed="rId7"/>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Rectangle 29">
                    <a:extLst>
                      <a:ext uri="{FF2B5EF4-FFF2-40B4-BE49-F238E27FC236}">
                        <a16:creationId xmlns:a16="http://schemas.microsoft.com/office/drawing/2014/main" id="{B2700A6A-9BEA-4102-A4F1-4EC486DB960D}"/>
                      </a:ext>
                    </a:extLst>
                  </p:cNvPr>
                  <p:cNvSpPr/>
                  <p:nvPr/>
                </p:nvSpPr>
                <p:spPr>
                  <a:xfrm>
                    <a:off x="2834195" y="1261151"/>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12</m:t>
                              </m:r>
                            </m:sub>
                          </m:sSub>
                        </m:oMath>
                      </m:oMathPara>
                    </a14:m>
                    <a:endParaRPr lang="en-US" sz="1100" dirty="0"/>
                  </a:p>
                </p:txBody>
              </p:sp>
            </mc:Choice>
            <mc:Fallback>
              <p:sp>
                <p:nvSpPr>
                  <p:cNvPr id="30" name="Rectangle 29">
                    <a:extLst>
                      <a:ext uri="{FF2B5EF4-FFF2-40B4-BE49-F238E27FC236}">
                        <a16:creationId xmlns:a16="http://schemas.microsoft.com/office/drawing/2014/main" id="{B2700A6A-9BEA-4102-A4F1-4EC486DB960D}"/>
                      </a:ext>
                    </a:extLst>
                  </p:cNvPr>
                  <p:cNvSpPr>
                    <a:spLocks noRot="1" noChangeAspect="1" noMove="1" noResize="1" noEditPoints="1" noAdjustHandles="1" noChangeArrowheads="1" noChangeShapeType="1" noTextEdit="1"/>
                  </p:cNvSpPr>
                  <p:nvPr/>
                </p:nvSpPr>
                <p:spPr>
                  <a:xfrm>
                    <a:off x="2834195" y="1261151"/>
                    <a:ext cx="2174032" cy="226365"/>
                  </a:xfrm>
                  <a:prstGeom prst="rect">
                    <a:avLst/>
                  </a:prstGeom>
                  <a:blipFill>
                    <a:blip r:embed="rId8"/>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Rectangle 30">
                    <a:extLst>
                      <a:ext uri="{FF2B5EF4-FFF2-40B4-BE49-F238E27FC236}">
                        <a16:creationId xmlns:a16="http://schemas.microsoft.com/office/drawing/2014/main" id="{50782448-DD14-40AF-AE27-52E1A3F36BC8}"/>
                      </a:ext>
                    </a:extLst>
                  </p:cNvPr>
                  <p:cNvSpPr/>
                  <p:nvPr/>
                </p:nvSpPr>
                <p:spPr>
                  <a:xfrm>
                    <a:off x="2834195" y="2506399"/>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31</m:t>
                              </m:r>
                            </m:sub>
                          </m:sSub>
                        </m:oMath>
                      </m:oMathPara>
                    </a14:m>
                    <a:endParaRPr lang="en-US" sz="1100" dirty="0"/>
                  </a:p>
                </p:txBody>
              </p:sp>
            </mc:Choice>
            <mc:Fallback>
              <p:sp>
                <p:nvSpPr>
                  <p:cNvPr id="31" name="Rectangle 30">
                    <a:extLst>
                      <a:ext uri="{FF2B5EF4-FFF2-40B4-BE49-F238E27FC236}">
                        <a16:creationId xmlns:a16="http://schemas.microsoft.com/office/drawing/2014/main" id="{50782448-DD14-40AF-AE27-52E1A3F36BC8}"/>
                      </a:ext>
                    </a:extLst>
                  </p:cNvPr>
                  <p:cNvSpPr>
                    <a:spLocks noRot="1" noChangeAspect="1" noMove="1" noResize="1" noEditPoints="1" noAdjustHandles="1" noChangeArrowheads="1" noChangeShapeType="1" noTextEdit="1"/>
                  </p:cNvSpPr>
                  <p:nvPr/>
                </p:nvSpPr>
                <p:spPr>
                  <a:xfrm>
                    <a:off x="2834195" y="2506399"/>
                    <a:ext cx="2174032" cy="226365"/>
                  </a:xfrm>
                  <a:prstGeom prst="rect">
                    <a:avLst/>
                  </a:prstGeom>
                  <a:blipFill>
                    <a:blip r:embed="rId9"/>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Rectangle 31">
                    <a:extLst>
                      <a:ext uri="{FF2B5EF4-FFF2-40B4-BE49-F238E27FC236}">
                        <a16:creationId xmlns:a16="http://schemas.microsoft.com/office/drawing/2014/main" id="{D95F10A9-EE6A-4FA5-886D-19A45C95266F}"/>
                      </a:ext>
                    </a:extLst>
                  </p:cNvPr>
                  <p:cNvSpPr/>
                  <p:nvPr/>
                </p:nvSpPr>
                <p:spPr>
                  <a:xfrm>
                    <a:off x="2834195" y="2732764"/>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32</m:t>
                              </m:r>
                            </m:sub>
                          </m:sSub>
                        </m:oMath>
                      </m:oMathPara>
                    </a14:m>
                    <a:endParaRPr lang="en-US" sz="1100" dirty="0"/>
                  </a:p>
                </p:txBody>
              </p:sp>
            </mc:Choice>
            <mc:Fallback>
              <p:sp>
                <p:nvSpPr>
                  <p:cNvPr id="32" name="Rectangle 31">
                    <a:extLst>
                      <a:ext uri="{FF2B5EF4-FFF2-40B4-BE49-F238E27FC236}">
                        <a16:creationId xmlns:a16="http://schemas.microsoft.com/office/drawing/2014/main" id="{D95F10A9-EE6A-4FA5-886D-19A45C95266F}"/>
                      </a:ext>
                    </a:extLst>
                  </p:cNvPr>
                  <p:cNvSpPr>
                    <a:spLocks noRot="1" noChangeAspect="1" noMove="1" noResize="1" noEditPoints="1" noAdjustHandles="1" noChangeArrowheads="1" noChangeShapeType="1" noTextEdit="1"/>
                  </p:cNvSpPr>
                  <p:nvPr/>
                </p:nvSpPr>
                <p:spPr>
                  <a:xfrm>
                    <a:off x="2834195" y="2732764"/>
                    <a:ext cx="2174032" cy="226365"/>
                  </a:xfrm>
                  <a:prstGeom prst="rect">
                    <a:avLst/>
                  </a:prstGeom>
                  <a:blipFill>
                    <a:blip r:embed="rId10"/>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Rectangle 32">
                    <a:extLst>
                      <a:ext uri="{FF2B5EF4-FFF2-40B4-BE49-F238E27FC236}">
                        <a16:creationId xmlns:a16="http://schemas.microsoft.com/office/drawing/2014/main" id="{C0CD8654-13E1-4806-8E9B-238687D8FA50}"/>
                      </a:ext>
                    </a:extLst>
                  </p:cNvPr>
                  <p:cNvSpPr/>
                  <p:nvPr/>
                </p:nvSpPr>
                <p:spPr>
                  <a:xfrm>
                    <a:off x="2834195" y="4065825"/>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91</m:t>
                              </m:r>
                            </m:sub>
                          </m:sSub>
                        </m:oMath>
                      </m:oMathPara>
                    </a14:m>
                    <a:endParaRPr lang="en-US" sz="1100" dirty="0"/>
                  </a:p>
                </p:txBody>
              </p:sp>
            </mc:Choice>
            <mc:Fallback>
              <p:sp>
                <p:nvSpPr>
                  <p:cNvPr id="33" name="Rectangle 32">
                    <a:extLst>
                      <a:ext uri="{FF2B5EF4-FFF2-40B4-BE49-F238E27FC236}">
                        <a16:creationId xmlns:a16="http://schemas.microsoft.com/office/drawing/2014/main" id="{C0CD8654-13E1-4806-8E9B-238687D8FA50}"/>
                      </a:ext>
                    </a:extLst>
                  </p:cNvPr>
                  <p:cNvSpPr>
                    <a:spLocks noRot="1" noChangeAspect="1" noMove="1" noResize="1" noEditPoints="1" noAdjustHandles="1" noChangeArrowheads="1" noChangeShapeType="1" noTextEdit="1"/>
                  </p:cNvSpPr>
                  <p:nvPr/>
                </p:nvSpPr>
                <p:spPr>
                  <a:xfrm>
                    <a:off x="2834195" y="4065825"/>
                    <a:ext cx="2174032" cy="226365"/>
                  </a:xfrm>
                  <a:prstGeom prst="rect">
                    <a:avLst/>
                  </a:prstGeom>
                  <a:blipFill>
                    <a:blip r:embed="rId11"/>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Rectangle 33">
                    <a:extLst>
                      <a:ext uri="{FF2B5EF4-FFF2-40B4-BE49-F238E27FC236}">
                        <a16:creationId xmlns:a16="http://schemas.microsoft.com/office/drawing/2014/main" id="{75E8A255-AA20-4994-8A5A-28F757330A68}"/>
                      </a:ext>
                    </a:extLst>
                  </p:cNvPr>
                  <p:cNvSpPr/>
                  <p:nvPr/>
                </p:nvSpPr>
                <p:spPr>
                  <a:xfrm>
                    <a:off x="2834195" y="4292190"/>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92</m:t>
                              </m:r>
                            </m:sub>
                          </m:sSub>
                        </m:oMath>
                      </m:oMathPara>
                    </a14:m>
                    <a:endParaRPr lang="en-US" sz="1100" dirty="0"/>
                  </a:p>
                </p:txBody>
              </p:sp>
            </mc:Choice>
            <mc:Fallback>
              <p:sp>
                <p:nvSpPr>
                  <p:cNvPr id="34" name="Rectangle 33">
                    <a:extLst>
                      <a:ext uri="{FF2B5EF4-FFF2-40B4-BE49-F238E27FC236}">
                        <a16:creationId xmlns:a16="http://schemas.microsoft.com/office/drawing/2014/main" id="{75E8A255-AA20-4994-8A5A-28F757330A68}"/>
                      </a:ext>
                    </a:extLst>
                  </p:cNvPr>
                  <p:cNvSpPr>
                    <a:spLocks noRot="1" noChangeAspect="1" noMove="1" noResize="1" noEditPoints="1" noAdjustHandles="1" noChangeArrowheads="1" noChangeShapeType="1" noTextEdit="1"/>
                  </p:cNvSpPr>
                  <p:nvPr/>
                </p:nvSpPr>
                <p:spPr>
                  <a:xfrm>
                    <a:off x="2834195" y="4292190"/>
                    <a:ext cx="2174032" cy="226365"/>
                  </a:xfrm>
                  <a:prstGeom prst="rect">
                    <a:avLst/>
                  </a:prstGeom>
                  <a:blipFill>
                    <a:blip r:embed="rId12"/>
                    <a:stretch>
                      <a:fillRect/>
                    </a:stretch>
                  </a:blipFill>
                  <a:ln w="19050"/>
                </p:spPr>
                <p:txBody>
                  <a:bodyPr/>
                  <a:lstStyle/>
                  <a:p>
                    <a:r>
                      <a:rPr lang="en-US">
                        <a:noFill/>
                      </a:rPr>
                      <a:t> </a:t>
                    </a:r>
                  </a:p>
                </p:txBody>
              </p:sp>
            </mc:Fallback>
          </mc:AlternateContent>
          <p:sp>
            <p:nvSpPr>
              <p:cNvPr id="35" name="TextBox 34">
                <a:extLst>
                  <a:ext uri="{FF2B5EF4-FFF2-40B4-BE49-F238E27FC236}">
                    <a16:creationId xmlns:a16="http://schemas.microsoft.com/office/drawing/2014/main" id="{0D7FC417-536E-4D57-91BE-797EC67F57C8}"/>
                  </a:ext>
                </a:extLst>
              </p:cNvPr>
              <p:cNvSpPr txBox="1"/>
              <p:nvPr/>
            </p:nvSpPr>
            <p:spPr>
              <a:xfrm rot="5400000">
                <a:off x="5143759" y="3173453"/>
                <a:ext cx="343364" cy="369332"/>
              </a:xfrm>
              <a:prstGeom prst="rect">
                <a:avLst/>
              </a:prstGeom>
              <a:noFill/>
            </p:spPr>
            <p:txBody>
              <a:bodyPr wrap="none" rtlCol="0">
                <a:spAutoFit/>
              </a:bodyPr>
              <a:lstStyle/>
              <a:p>
                <a:r>
                  <a:rPr lang="en-US" dirty="0"/>
                  <a:t>…</a:t>
                </a:r>
              </a:p>
            </p:txBody>
          </p:sp>
          <p:sp>
            <p:nvSpPr>
              <p:cNvPr id="36" name="TextBox 35">
                <a:extLst>
                  <a:ext uri="{FF2B5EF4-FFF2-40B4-BE49-F238E27FC236}">
                    <a16:creationId xmlns:a16="http://schemas.microsoft.com/office/drawing/2014/main" id="{37F42918-AD4C-4D2E-BE56-C26282334F9A}"/>
                  </a:ext>
                </a:extLst>
              </p:cNvPr>
              <p:cNvSpPr txBox="1"/>
              <p:nvPr/>
            </p:nvSpPr>
            <p:spPr>
              <a:xfrm rot="5400000">
                <a:off x="3748007" y="3133734"/>
                <a:ext cx="343364" cy="369332"/>
              </a:xfrm>
              <a:prstGeom prst="rect">
                <a:avLst/>
              </a:prstGeom>
              <a:noFill/>
            </p:spPr>
            <p:txBody>
              <a:bodyPr wrap="none" rtlCol="0">
                <a:spAutoFit/>
              </a:bodyPr>
              <a:lstStyle/>
              <a:p>
                <a:r>
                  <a:rPr lang="en-US" dirty="0"/>
                  <a:t>…</a:t>
                </a:r>
              </a:p>
            </p:txBody>
          </p:sp>
          <p:sp>
            <p:nvSpPr>
              <p:cNvPr id="37" name="TextBox 36">
                <a:extLst>
                  <a:ext uri="{FF2B5EF4-FFF2-40B4-BE49-F238E27FC236}">
                    <a16:creationId xmlns:a16="http://schemas.microsoft.com/office/drawing/2014/main" id="{158FD499-FFDE-411F-94AD-A82EB430DBDC}"/>
                  </a:ext>
                </a:extLst>
              </p:cNvPr>
              <p:cNvSpPr txBox="1"/>
              <p:nvPr/>
            </p:nvSpPr>
            <p:spPr>
              <a:xfrm rot="5400000">
                <a:off x="3748007" y="4723037"/>
                <a:ext cx="343364" cy="369332"/>
              </a:xfrm>
              <a:prstGeom prst="rect">
                <a:avLst/>
              </a:prstGeom>
              <a:noFill/>
            </p:spPr>
            <p:txBody>
              <a:bodyPr wrap="none" rtlCol="0">
                <a:spAutoFit/>
              </a:bodyPr>
              <a:lstStyle/>
              <a:p>
                <a:r>
                  <a:rPr lang="en-US" dirty="0"/>
                  <a:t>…</a:t>
                </a:r>
              </a:p>
            </p:txBody>
          </p:sp>
        </p:grpSp>
        <p:sp>
          <p:nvSpPr>
            <p:cNvPr id="18" name="TextBox 17">
              <a:extLst>
                <a:ext uri="{FF2B5EF4-FFF2-40B4-BE49-F238E27FC236}">
                  <a16:creationId xmlns:a16="http://schemas.microsoft.com/office/drawing/2014/main" id="{FF1DFA3E-8AB9-4A57-B70E-B25C0E0F976A}"/>
                </a:ext>
              </a:extLst>
            </p:cNvPr>
            <p:cNvSpPr txBox="1"/>
            <p:nvPr/>
          </p:nvSpPr>
          <p:spPr>
            <a:xfrm>
              <a:off x="5463832" y="4468965"/>
              <a:ext cx="636713" cy="307777"/>
            </a:xfrm>
            <a:prstGeom prst="rect">
              <a:avLst/>
            </a:prstGeom>
            <a:noFill/>
          </p:spPr>
          <p:txBody>
            <a:bodyPr wrap="none" rtlCol="0">
              <a:spAutoFit/>
            </a:bodyPr>
            <a:lstStyle/>
            <a:p>
              <a:r>
                <a:rPr lang="en-US" sz="1400" b="1" dirty="0"/>
                <a:t>Unit 9</a:t>
              </a:r>
              <a:endParaRPr lang="en-US" b="1" dirty="0"/>
            </a:p>
          </p:txBody>
        </p:sp>
        <p:sp>
          <p:nvSpPr>
            <p:cNvPr id="19" name="Right Brace 18">
              <a:extLst>
                <a:ext uri="{FF2B5EF4-FFF2-40B4-BE49-F238E27FC236}">
                  <a16:creationId xmlns:a16="http://schemas.microsoft.com/office/drawing/2014/main" id="{A601675F-4433-4626-9DFD-458C187909BA}"/>
                </a:ext>
              </a:extLst>
            </p:cNvPr>
            <p:cNvSpPr/>
            <p:nvPr/>
          </p:nvSpPr>
          <p:spPr>
            <a:xfrm>
              <a:off x="5241294" y="1673590"/>
              <a:ext cx="155511" cy="832809"/>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E631DB35-1A9A-4008-8FCE-1FFFEAABE7FE}"/>
                </a:ext>
              </a:extLst>
            </p:cNvPr>
            <p:cNvSpPr txBox="1"/>
            <p:nvPr/>
          </p:nvSpPr>
          <p:spPr>
            <a:xfrm>
              <a:off x="5463832" y="1859249"/>
              <a:ext cx="636713" cy="307777"/>
            </a:xfrm>
            <a:prstGeom prst="rect">
              <a:avLst/>
            </a:prstGeom>
            <a:noFill/>
          </p:spPr>
          <p:txBody>
            <a:bodyPr wrap="none" rtlCol="0">
              <a:spAutoFit/>
            </a:bodyPr>
            <a:lstStyle/>
            <a:p>
              <a:r>
                <a:rPr lang="en-US" sz="1400" b="1" dirty="0"/>
                <a:t>Unit 2</a:t>
              </a:r>
              <a:endParaRPr lang="en-US" b="1" dirty="0"/>
            </a:p>
          </p:txBody>
        </p:sp>
        <p:sp>
          <p:nvSpPr>
            <p:cNvPr id="21" name="TextBox 20">
              <a:extLst>
                <a:ext uri="{FF2B5EF4-FFF2-40B4-BE49-F238E27FC236}">
                  <a16:creationId xmlns:a16="http://schemas.microsoft.com/office/drawing/2014/main" id="{224EA6F4-4F58-4748-B2EB-E24572902C58}"/>
                </a:ext>
              </a:extLst>
            </p:cNvPr>
            <p:cNvSpPr txBox="1"/>
            <p:nvPr/>
          </p:nvSpPr>
          <p:spPr>
            <a:xfrm>
              <a:off x="5463832" y="2732764"/>
              <a:ext cx="636713" cy="307777"/>
            </a:xfrm>
            <a:prstGeom prst="rect">
              <a:avLst/>
            </a:prstGeom>
            <a:noFill/>
          </p:spPr>
          <p:txBody>
            <a:bodyPr wrap="none" rtlCol="0">
              <a:spAutoFit/>
            </a:bodyPr>
            <a:lstStyle/>
            <a:p>
              <a:r>
                <a:rPr lang="en-US" sz="1400" b="1" dirty="0"/>
                <a:t>Unit 3</a:t>
              </a:r>
              <a:endParaRPr lang="en-US" b="1" dirty="0"/>
            </a:p>
          </p:txBody>
        </p:sp>
        <p:sp>
          <p:nvSpPr>
            <p:cNvPr id="22" name="Right Brace 21">
              <a:extLst>
                <a:ext uri="{FF2B5EF4-FFF2-40B4-BE49-F238E27FC236}">
                  <a16:creationId xmlns:a16="http://schemas.microsoft.com/office/drawing/2014/main" id="{24CD13EF-503C-472C-AC43-D760A929A9F5}"/>
                </a:ext>
              </a:extLst>
            </p:cNvPr>
            <p:cNvSpPr/>
            <p:nvPr/>
          </p:nvSpPr>
          <p:spPr>
            <a:xfrm>
              <a:off x="5237441" y="3490082"/>
              <a:ext cx="142196" cy="552618"/>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E12F99F3-60C1-43A6-AF16-A51F1DF7870E}"/>
                </a:ext>
              </a:extLst>
            </p:cNvPr>
            <p:cNvSpPr txBox="1"/>
            <p:nvPr/>
          </p:nvSpPr>
          <p:spPr>
            <a:xfrm>
              <a:off x="5463832" y="3596173"/>
              <a:ext cx="636713" cy="307777"/>
            </a:xfrm>
            <a:prstGeom prst="rect">
              <a:avLst/>
            </a:prstGeom>
            <a:noFill/>
          </p:spPr>
          <p:txBody>
            <a:bodyPr wrap="none" rtlCol="0">
              <a:spAutoFit/>
            </a:bodyPr>
            <a:lstStyle/>
            <a:p>
              <a:r>
                <a:rPr lang="en-US" sz="1400" b="1" dirty="0"/>
                <a:t>Unit 8</a:t>
              </a:r>
              <a:endParaRPr lang="en-US" b="1" dirty="0"/>
            </a:p>
          </p:txBody>
        </p:sp>
      </p:grpSp>
    </p:spTree>
    <p:extLst>
      <p:ext uri="{BB962C8B-B14F-4D97-AF65-F5344CB8AC3E}">
        <p14:creationId xmlns:p14="http://schemas.microsoft.com/office/powerpoint/2010/main" val="3604675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Brace 3">
            <a:extLst>
              <a:ext uri="{FF2B5EF4-FFF2-40B4-BE49-F238E27FC236}">
                <a16:creationId xmlns:a16="http://schemas.microsoft.com/office/drawing/2014/main" id="{66DCA63A-A9FE-4CE7-87BA-CD8E4CDEFE28}"/>
              </a:ext>
            </a:extLst>
          </p:cNvPr>
          <p:cNvSpPr/>
          <p:nvPr/>
        </p:nvSpPr>
        <p:spPr>
          <a:xfrm rot="5400000">
            <a:off x="3826547" y="4241618"/>
            <a:ext cx="241355" cy="2226062"/>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id="{43338477-A911-4895-B84E-7F3A39D72605}"/>
              </a:ext>
            </a:extLst>
          </p:cNvPr>
          <p:cNvSpPr txBox="1"/>
          <p:nvPr/>
        </p:nvSpPr>
        <p:spPr>
          <a:xfrm>
            <a:off x="2714002" y="5451980"/>
            <a:ext cx="2466444" cy="307777"/>
          </a:xfrm>
          <a:prstGeom prst="rect">
            <a:avLst/>
          </a:prstGeom>
          <a:noFill/>
        </p:spPr>
        <p:txBody>
          <a:bodyPr wrap="none" rtlCol="0">
            <a:spAutoFit/>
          </a:bodyPr>
          <a:lstStyle/>
          <a:p>
            <a:r>
              <a:rPr lang="en-US" sz="1400" b="1" dirty="0"/>
              <a:t>Features shared by all facilities</a:t>
            </a:r>
            <a:endParaRPr lang="en-US" b="1" dirty="0"/>
          </a:p>
        </p:txBody>
      </p:sp>
      <p:sp>
        <p:nvSpPr>
          <p:cNvPr id="6" name="TextBox 5">
            <a:extLst>
              <a:ext uri="{FF2B5EF4-FFF2-40B4-BE49-F238E27FC236}">
                <a16:creationId xmlns:a16="http://schemas.microsoft.com/office/drawing/2014/main" id="{2D3F8169-CD69-4904-B4CB-54529168110F}"/>
              </a:ext>
            </a:extLst>
          </p:cNvPr>
          <p:cNvSpPr txBox="1"/>
          <p:nvPr/>
        </p:nvSpPr>
        <p:spPr>
          <a:xfrm>
            <a:off x="1696918" y="725056"/>
            <a:ext cx="441146" cy="307777"/>
          </a:xfrm>
          <a:prstGeom prst="rect">
            <a:avLst/>
          </a:prstGeom>
          <a:noFill/>
        </p:spPr>
        <p:txBody>
          <a:bodyPr wrap="none" rtlCol="0">
            <a:spAutoFit/>
          </a:bodyPr>
          <a:lstStyle/>
          <a:p>
            <a:r>
              <a:rPr lang="en-US" sz="1400" b="1" dirty="0"/>
              <a:t>CDI</a:t>
            </a:r>
            <a:endParaRPr lang="en-US" b="1" dirty="0"/>
          </a:p>
        </p:txBody>
      </p:sp>
      <p:sp>
        <p:nvSpPr>
          <p:cNvPr id="7" name="Rectangle 6">
            <a:extLst>
              <a:ext uri="{FF2B5EF4-FFF2-40B4-BE49-F238E27FC236}">
                <a16:creationId xmlns:a16="http://schemas.microsoft.com/office/drawing/2014/main" id="{16E611E6-B31D-442B-8AD0-EDB99FE615A3}"/>
              </a:ext>
            </a:extLst>
          </p:cNvPr>
          <p:cNvSpPr/>
          <p:nvPr/>
        </p:nvSpPr>
        <p:spPr>
          <a:xfrm>
            <a:off x="1726009" y="1027532"/>
            <a:ext cx="360783" cy="4160520"/>
          </a:xfrm>
          <a:prstGeom prst="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117F607A-6838-4F62-8438-45598C56BF56}"/>
                  </a:ext>
                </a:extLst>
              </p:cNvPr>
              <p:cNvSpPr/>
              <p:nvPr/>
            </p:nvSpPr>
            <p:spPr>
              <a:xfrm>
                <a:off x="1741996" y="1027532"/>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b="0" i="1" smtClean="0">
                              <a:latin typeface="Cambria Math" panose="02040503050406030204" pitchFamily="18" charset="0"/>
                            </a:rPr>
                          </m:ctrlPr>
                        </m:sSubSupPr>
                        <m:e>
                          <m:r>
                            <m:rPr>
                              <m:sty m:val="p"/>
                            </m:rPr>
                            <a:rPr lang="en-US" sz="1100" b="0" i="0" smtClean="0">
                              <a:latin typeface="Cambria Math" panose="02040503050406030204" pitchFamily="18" charset="0"/>
                            </a:rPr>
                            <m:t>y</m:t>
                          </m:r>
                        </m:e>
                        <m:sub>
                          <m:r>
                            <a:rPr lang="en-US" sz="1100" b="0" i="0" smtClean="0">
                              <a:latin typeface="Cambria Math" panose="02040503050406030204" pitchFamily="18" charset="0"/>
                            </a:rPr>
                            <m:t>1</m:t>
                          </m:r>
                        </m:sub>
                        <m:sup>
                          <m:r>
                            <m:rPr>
                              <m:sty m:val="p"/>
                            </m:rPr>
                            <a:rPr lang="en-US" sz="1100" b="0" i="0" smtClean="0">
                              <a:latin typeface="Cambria Math" panose="02040503050406030204" pitchFamily="18" charset="0"/>
                            </a:rPr>
                            <m:t>C</m:t>
                          </m:r>
                        </m:sup>
                      </m:sSubSup>
                    </m:oMath>
                  </m:oMathPara>
                </a14:m>
                <a:endParaRPr lang="en-US" sz="1100" dirty="0"/>
              </a:p>
            </p:txBody>
          </p:sp>
        </mc:Choice>
        <mc:Fallback>
          <p:sp>
            <p:nvSpPr>
              <p:cNvPr id="8" name="Rectangle 7">
                <a:extLst>
                  <a:ext uri="{FF2B5EF4-FFF2-40B4-BE49-F238E27FC236}">
                    <a16:creationId xmlns:a16="http://schemas.microsoft.com/office/drawing/2014/main" id="{117F607A-6838-4F62-8438-45598C56BF56}"/>
                  </a:ext>
                </a:extLst>
              </p:cNvPr>
              <p:cNvSpPr>
                <a:spLocks noRot="1" noChangeAspect="1" noMove="1" noResize="1" noEditPoints="1" noAdjustHandles="1" noChangeArrowheads="1" noChangeShapeType="1" noTextEdit="1"/>
              </p:cNvSpPr>
              <p:nvPr/>
            </p:nvSpPr>
            <p:spPr>
              <a:xfrm>
                <a:off x="1741996" y="1027532"/>
                <a:ext cx="330507" cy="226365"/>
              </a:xfrm>
              <a:prstGeom prst="rect">
                <a:avLst/>
              </a:prstGeom>
              <a:blipFill>
                <a:blip r:embed="rId2"/>
                <a:stretch>
                  <a:fillRect b="-25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28DEA1F0-26BD-451A-AB76-4A412A9BC148}"/>
                  </a:ext>
                </a:extLst>
              </p:cNvPr>
              <p:cNvSpPr/>
              <p:nvPr/>
            </p:nvSpPr>
            <p:spPr>
              <a:xfrm>
                <a:off x="1741996" y="1261151"/>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2</m:t>
                          </m:r>
                        </m:sub>
                        <m:sup>
                          <m:r>
                            <m:rPr>
                              <m:sty m:val="p"/>
                            </m:rPr>
                            <a:rPr lang="en-US" sz="1100" b="0" i="0" smtClean="0">
                              <a:latin typeface="Cambria Math" panose="02040503050406030204" pitchFamily="18" charset="0"/>
                            </a:rPr>
                            <m:t>C</m:t>
                          </m:r>
                        </m:sup>
                      </m:sSubSup>
                    </m:oMath>
                  </m:oMathPara>
                </a14:m>
                <a:endParaRPr lang="en-US" sz="1100" dirty="0"/>
              </a:p>
            </p:txBody>
          </p:sp>
        </mc:Choice>
        <mc:Fallback>
          <p:sp>
            <p:nvSpPr>
              <p:cNvPr id="9" name="Rectangle 8">
                <a:extLst>
                  <a:ext uri="{FF2B5EF4-FFF2-40B4-BE49-F238E27FC236}">
                    <a16:creationId xmlns:a16="http://schemas.microsoft.com/office/drawing/2014/main" id="{28DEA1F0-26BD-451A-AB76-4A412A9BC148}"/>
                  </a:ext>
                </a:extLst>
              </p:cNvPr>
              <p:cNvSpPr>
                <a:spLocks noRot="1" noChangeAspect="1" noMove="1" noResize="1" noEditPoints="1" noAdjustHandles="1" noChangeArrowheads="1" noChangeShapeType="1" noTextEdit="1"/>
              </p:cNvSpPr>
              <p:nvPr/>
            </p:nvSpPr>
            <p:spPr>
              <a:xfrm>
                <a:off x="1741996" y="1261151"/>
                <a:ext cx="330507" cy="226365"/>
              </a:xfrm>
              <a:prstGeom prst="rect">
                <a:avLst/>
              </a:prstGeom>
              <a:blipFill>
                <a:blip r:embed="rId3"/>
                <a:stretch>
                  <a:fillRect b="-5000"/>
                </a:stretch>
              </a:blipFill>
              <a:ln w="19050"/>
            </p:spPr>
            <p:txBody>
              <a:bodyPr/>
              <a:lstStyle/>
              <a:p>
                <a:r>
                  <a:rPr lang="en-US">
                    <a:noFill/>
                  </a:rPr>
                  <a:t> </a:t>
                </a:r>
              </a:p>
            </p:txBody>
          </p:sp>
        </mc:Fallback>
      </mc:AlternateContent>
      <p:sp>
        <p:nvSpPr>
          <p:cNvPr id="10" name="TextBox 9">
            <a:extLst>
              <a:ext uri="{FF2B5EF4-FFF2-40B4-BE49-F238E27FC236}">
                <a16:creationId xmlns:a16="http://schemas.microsoft.com/office/drawing/2014/main" id="{BF5AC626-9D2E-43FE-A5B0-71B15CBE58A0}"/>
              </a:ext>
            </a:extLst>
          </p:cNvPr>
          <p:cNvSpPr txBox="1"/>
          <p:nvPr/>
        </p:nvSpPr>
        <p:spPr>
          <a:xfrm rot="5400000">
            <a:off x="1785830" y="1601502"/>
            <a:ext cx="343364" cy="369332"/>
          </a:xfrm>
          <a:prstGeom prst="rect">
            <a:avLst/>
          </a:prstGeom>
          <a:noFill/>
        </p:spPr>
        <p:txBody>
          <a:bodyPr wrap="none" rtlCol="0">
            <a:spAutoFit/>
          </a:bodyPr>
          <a:lstStyle/>
          <a:p>
            <a:r>
              <a:rPr lang="en-US" dirty="0"/>
              <a:t>…</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1B9C7622-EF90-4D9D-8049-792E42A564F8}"/>
                  </a:ext>
                </a:extLst>
              </p:cNvPr>
              <p:cNvSpPr txBox="1"/>
              <p:nvPr/>
            </p:nvSpPr>
            <p:spPr>
              <a:xfrm>
                <a:off x="1664377" y="5266865"/>
                <a:ext cx="506228" cy="37023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𝐲</m:t>
                          </m:r>
                        </m:e>
                        <m:sup>
                          <m:r>
                            <a:rPr lang="en-US" b="0" i="1" smtClean="0">
                              <a:latin typeface="Cambria Math" panose="02040503050406030204" pitchFamily="18" charset="0"/>
                            </a:rPr>
                            <m:t>𝐶</m:t>
                          </m:r>
                        </m:sup>
                      </m:sSup>
                    </m:oMath>
                  </m:oMathPara>
                </a14:m>
                <a:endParaRPr lang="en-US" dirty="0"/>
              </a:p>
            </p:txBody>
          </p:sp>
        </mc:Choice>
        <mc:Fallback>
          <p:sp>
            <p:nvSpPr>
              <p:cNvPr id="11" name="TextBox 10">
                <a:extLst>
                  <a:ext uri="{FF2B5EF4-FFF2-40B4-BE49-F238E27FC236}">
                    <a16:creationId xmlns:a16="http://schemas.microsoft.com/office/drawing/2014/main" id="{1B9C7622-EF90-4D9D-8049-792E42A564F8}"/>
                  </a:ext>
                </a:extLst>
              </p:cNvPr>
              <p:cNvSpPr txBox="1">
                <a:spLocks noRot="1" noChangeAspect="1" noMove="1" noResize="1" noEditPoints="1" noAdjustHandles="1" noChangeArrowheads="1" noChangeShapeType="1" noTextEdit="1"/>
              </p:cNvSpPr>
              <p:nvPr/>
            </p:nvSpPr>
            <p:spPr>
              <a:xfrm>
                <a:off x="1664377" y="5266865"/>
                <a:ext cx="506228" cy="370230"/>
              </a:xfrm>
              <a:prstGeom prst="rect">
                <a:avLst/>
              </a:prstGeom>
              <a:blipFill>
                <a:blip r:embed="rId4"/>
                <a:stretch>
                  <a:fillRect b="-6557"/>
                </a:stretch>
              </a:blipFill>
            </p:spPr>
            <p:txBody>
              <a:bodyPr/>
              <a:lstStyle/>
              <a:p>
                <a:r>
                  <a:rPr lang="en-US">
                    <a:noFill/>
                  </a:rPr>
                  <a:t> </a:t>
                </a:r>
              </a:p>
            </p:txBody>
          </p:sp>
        </mc:Fallback>
      </mc:AlternateContent>
      <p:sp>
        <p:nvSpPr>
          <p:cNvPr id="12" name="Right Brace 11">
            <a:extLst>
              <a:ext uri="{FF2B5EF4-FFF2-40B4-BE49-F238E27FC236}">
                <a16:creationId xmlns:a16="http://schemas.microsoft.com/office/drawing/2014/main" id="{8624C881-BD2E-4351-9158-3908A513D750}"/>
              </a:ext>
            </a:extLst>
          </p:cNvPr>
          <p:cNvSpPr/>
          <p:nvPr/>
        </p:nvSpPr>
        <p:spPr>
          <a:xfrm>
            <a:off x="5241294" y="1034786"/>
            <a:ext cx="155511" cy="636074"/>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B47746F1-F2AE-44B5-A381-2D391E8A70DF}"/>
              </a:ext>
            </a:extLst>
          </p:cNvPr>
          <p:cNvSpPr txBox="1"/>
          <p:nvPr/>
        </p:nvSpPr>
        <p:spPr>
          <a:xfrm>
            <a:off x="5463832" y="1220444"/>
            <a:ext cx="636713" cy="307777"/>
          </a:xfrm>
          <a:prstGeom prst="rect">
            <a:avLst/>
          </a:prstGeom>
          <a:noFill/>
        </p:spPr>
        <p:txBody>
          <a:bodyPr wrap="none" rtlCol="0">
            <a:spAutoFit/>
          </a:bodyPr>
          <a:lstStyle/>
          <a:p>
            <a:r>
              <a:rPr lang="en-US" sz="1400" b="1" dirty="0"/>
              <a:t>Unit 1</a:t>
            </a:r>
            <a:endParaRPr lang="en-US" b="1" dirty="0"/>
          </a:p>
        </p:txBody>
      </p:sp>
      <p:sp>
        <p:nvSpPr>
          <p:cNvPr id="14" name="Right Brace 13">
            <a:extLst>
              <a:ext uri="{FF2B5EF4-FFF2-40B4-BE49-F238E27FC236}">
                <a16:creationId xmlns:a16="http://schemas.microsoft.com/office/drawing/2014/main" id="{E075A8B0-F5EC-4D34-B86D-DFD8FC68737E}"/>
              </a:ext>
            </a:extLst>
          </p:cNvPr>
          <p:cNvSpPr/>
          <p:nvPr/>
        </p:nvSpPr>
        <p:spPr>
          <a:xfrm>
            <a:off x="5237441" y="2543217"/>
            <a:ext cx="142196" cy="636074"/>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88D3A7D9-4570-4405-B9F6-2DC4931439FF}"/>
              </a:ext>
            </a:extLst>
          </p:cNvPr>
          <p:cNvSpPr txBox="1"/>
          <p:nvPr/>
        </p:nvSpPr>
        <p:spPr>
          <a:xfrm>
            <a:off x="6547182" y="3182305"/>
            <a:ext cx="699230" cy="307777"/>
          </a:xfrm>
          <a:prstGeom prst="rect">
            <a:avLst/>
          </a:prstGeom>
          <a:noFill/>
        </p:spPr>
        <p:txBody>
          <a:bodyPr wrap="none" rtlCol="0">
            <a:spAutoFit/>
          </a:bodyPr>
          <a:lstStyle/>
          <a:p>
            <a:r>
              <a:rPr lang="en-US" sz="1400" b="1" dirty="0"/>
              <a:t>Floor 2</a:t>
            </a:r>
            <a:endParaRPr lang="en-US" b="1" dirty="0"/>
          </a:p>
        </p:txBody>
      </p:sp>
      <p:sp>
        <p:nvSpPr>
          <p:cNvPr id="16" name="Right Brace 15">
            <a:extLst>
              <a:ext uri="{FF2B5EF4-FFF2-40B4-BE49-F238E27FC236}">
                <a16:creationId xmlns:a16="http://schemas.microsoft.com/office/drawing/2014/main" id="{E9DCADDA-37C4-400D-A8F3-717475229BC7}"/>
              </a:ext>
            </a:extLst>
          </p:cNvPr>
          <p:cNvSpPr/>
          <p:nvPr/>
        </p:nvSpPr>
        <p:spPr>
          <a:xfrm>
            <a:off x="5224127" y="4058567"/>
            <a:ext cx="142196" cy="1128574"/>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7" name="Group 16">
            <a:extLst>
              <a:ext uri="{FF2B5EF4-FFF2-40B4-BE49-F238E27FC236}">
                <a16:creationId xmlns:a16="http://schemas.microsoft.com/office/drawing/2014/main" id="{8B761311-4BCE-4A9E-B11B-B824A23BBF77}"/>
              </a:ext>
            </a:extLst>
          </p:cNvPr>
          <p:cNvGrpSpPr/>
          <p:nvPr/>
        </p:nvGrpSpPr>
        <p:grpSpPr>
          <a:xfrm>
            <a:off x="2808795" y="1027533"/>
            <a:ext cx="2691312" cy="4161454"/>
            <a:chOff x="2808795" y="1027533"/>
            <a:chExt cx="2691312" cy="4161454"/>
          </a:xfrm>
        </p:grpSpPr>
        <p:sp>
          <p:nvSpPr>
            <p:cNvPr id="18" name="Rectangle 17">
              <a:extLst>
                <a:ext uri="{FF2B5EF4-FFF2-40B4-BE49-F238E27FC236}">
                  <a16:creationId xmlns:a16="http://schemas.microsoft.com/office/drawing/2014/main" id="{5C77E1B4-0160-4C6A-AF3D-EE266B236830}"/>
                </a:ext>
              </a:extLst>
            </p:cNvPr>
            <p:cNvSpPr/>
            <p:nvPr/>
          </p:nvSpPr>
          <p:spPr>
            <a:xfrm>
              <a:off x="2808795" y="1027533"/>
              <a:ext cx="2226062" cy="4160520"/>
            </a:xfrm>
            <a:prstGeom prst="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9" name="Rectangle 18">
                  <a:extLst>
                    <a:ext uri="{FF2B5EF4-FFF2-40B4-BE49-F238E27FC236}">
                      <a16:creationId xmlns:a16="http://schemas.microsoft.com/office/drawing/2014/main" id="{2F97A3CF-AE48-43EF-9CD6-35AD41CE8A4E}"/>
                    </a:ext>
                  </a:extLst>
                </p:cNvPr>
                <p:cNvSpPr/>
                <p:nvPr/>
              </p:nvSpPr>
              <p:spPr>
                <a:xfrm>
                  <a:off x="2834195" y="1034786"/>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1</m:t>
                            </m:r>
                          </m:sub>
                        </m:sSub>
                      </m:oMath>
                    </m:oMathPara>
                  </a14:m>
                  <a:endParaRPr lang="en-US" sz="1100" dirty="0"/>
                </a:p>
              </p:txBody>
            </p:sp>
          </mc:Choice>
          <mc:Fallback>
            <p:sp>
              <p:nvSpPr>
                <p:cNvPr id="19" name="Rectangle 18">
                  <a:extLst>
                    <a:ext uri="{FF2B5EF4-FFF2-40B4-BE49-F238E27FC236}">
                      <a16:creationId xmlns:a16="http://schemas.microsoft.com/office/drawing/2014/main" id="{2F97A3CF-AE48-43EF-9CD6-35AD41CE8A4E}"/>
                    </a:ext>
                  </a:extLst>
                </p:cNvPr>
                <p:cNvSpPr>
                  <a:spLocks noRot="1" noChangeAspect="1" noMove="1" noResize="1" noEditPoints="1" noAdjustHandles="1" noChangeArrowheads="1" noChangeShapeType="1" noTextEdit="1"/>
                </p:cNvSpPr>
                <p:nvPr/>
              </p:nvSpPr>
              <p:spPr>
                <a:xfrm>
                  <a:off x="2834195" y="1034786"/>
                  <a:ext cx="2174032" cy="226365"/>
                </a:xfrm>
                <a:prstGeom prst="rect">
                  <a:avLst/>
                </a:prstGeom>
                <a:blipFill>
                  <a:blip r:embed="rId5"/>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Rectangle 19">
                  <a:extLst>
                    <a:ext uri="{FF2B5EF4-FFF2-40B4-BE49-F238E27FC236}">
                      <a16:creationId xmlns:a16="http://schemas.microsoft.com/office/drawing/2014/main" id="{A4F03965-8B3C-4561-A01B-6DB146DD53EE}"/>
                    </a:ext>
                  </a:extLst>
                </p:cNvPr>
                <p:cNvSpPr/>
                <p:nvPr/>
              </p:nvSpPr>
              <p:spPr>
                <a:xfrm>
                  <a:off x="2834195" y="1261151"/>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2</m:t>
                            </m:r>
                          </m:sub>
                        </m:sSub>
                      </m:oMath>
                    </m:oMathPara>
                  </a14:m>
                  <a:endParaRPr lang="en-US" sz="1100" dirty="0"/>
                </a:p>
              </p:txBody>
            </p:sp>
          </mc:Choice>
          <mc:Fallback>
            <p:sp>
              <p:nvSpPr>
                <p:cNvPr id="20" name="Rectangle 19">
                  <a:extLst>
                    <a:ext uri="{FF2B5EF4-FFF2-40B4-BE49-F238E27FC236}">
                      <a16:creationId xmlns:a16="http://schemas.microsoft.com/office/drawing/2014/main" id="{A4F03965-8B3C-4561-A01B-6DB146DD53EE}"/>
                    </a:ext>
                  </a:extLst>
                </p:cNvPr>
                <p:cNvSpPr>
                  <a:spLocks noRot="1" noChangeAspect="1" noMove="1" noResize="1" noEditPoints="1" noAdjustHandles="1" noChangeArrowheads="1" noChangeShapeType="1" noTextEdit="1"/>
                </p:cNvSpPr>
                <p:nvPr/>
              </p:nvSpPr>
              <p:spPr>
                <a:xfrm>
                  <a:off x="2834195" y="1261151"/>
                  <a:ext cx="2174032" cy="226365"/>
                </a:xfrm>
                <a:prstGeom prst="rect">
                  <a:avLst/>
                </a:prstGeom>
                <a:blipFill>
                  <a:blip r:embed="rId6"/>
                  <a:stretch>
                    <a:fillRect/>
                  </a:stretch>
                </a:blipFill>
                <a:ln w="19050"/>
              </p:spPr>
              <p:txBody>
                <a:bodyPr/>
                <a:lstStyle/>
                <a:p>
                  <a:r>
                    <a:rPr lang="en-US">
                      <a:noFill/>
                    </a:rPr>
                    <a:t> </a:t>
                  </a:r>
                </a:p>
              </p:txBody>
            </p:sp>
          </mc:Fallback>
        </mc:AlternateContent>
        <p:sp>
          <p:nvSpPr>
            <p:cNvPr id="21" name="TextBox 20">
              <a:extLst>
                <a:ext uri="{FF2B5EF4-FFF2-40B4-BE49-F238E27FC236}">
                  <a16:creationId xmlns:a16="http://schemas.microsoft.com/office/drawing/2014/main" id="{F125FECA-FB00-4FC8-81BE-26605ACDC812}"/>
                </a:ext>
              </a:extLst>
            </p:cNvPr>
            <p:cNvSpPr txBox="1"/>
            <p:nvPr/>
          </p:nvSpPr>
          <p:spPr>
            <a:xfrm rot="5400000">
              <a:off x="3748007" y="1608756"/>
              <a:ext cx="343364" cy="369332"/>
            </a:xfrm>
            <a:prstGeom prst="rect">
              <a:avLst/>
            </a:prstGeom>
            <a:noFill/>
          </p:spPr>
          <p:txBody>
            <a:bodyPr wrap="none" rtlCol="0">
              <a:spAutoFit/>
            </a:bodyPr>
            <a:lstStyle/>
            <a:p>
              <a:r>
                <a:rPr lang="en-US" dirty="0"/>
                <a:t>…</a:t>
              </a:r>
            </a:p>
          </p:txBody>
        </p:sp>
        <p:sp>
          <p:nvSpPr>
            <p:cNvPr id="22" name="Rectangle 21">
              <a:extLst>
                <a:ext uri="{FF2B5EF4-FFF2-40B4-BE49-F238E27FC236}">
                  <a16:creationId xmlns:a16="http://schemas.microsoft.com/office/drawing/2014/main" id="{9973020C-482A-4D7F-908E-80D6257947E4}"/>
                </a:ext>
              </a:extLst>
            </p:cNvPr>
            <p:cNvSpPr/>
            <p:nvPr/>
          </p:nvSpPr>
          <p:spPr>
            <a:xfrm>
              <a:off x="2808795" y="1027533"/>
              <a:ext cx="2226062" cy="4161454"/>
            </a:xfrm>
            <a:prstGeom prst="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04282191-C00C-4115-A117-CC49FF08E535}"/>
                    </a:ext>
                  </a:extLst>
                </p:cNvPr>
                <p:cNvSpPr/>
                <p:nvPr/>
              </p:nvSpPr>
              <p:spPr>
                <a:xfrm>
                  <a:off x="2834195" y="1034786"/>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11</m:t>
                            </m:r>
                          </m:sub>
                        </m:sSub>
                      </m:oMath>
                    </m:oMathPara>
                  </a14:m>
                  <a:endParaRPr lang="en-US" sz="1100" dirty="0"/>
                </a:p>
              </p:txBody>
            </p:sp>
          </mc:Choice>
          <mc:Fallback>
            <p:sp>
              <p:nvSpPr>
                <p:cNvPr id="23" name="Rectangle 22">
                  <a:extLst>
                    <a:ext uri="{FF2B5EF4-FFF2-40B4-BE49-F238E27FC236}">
                      <a16:creationId xmlns:a16="http://schemas.microsoft.com/office/drawing/2014/main" id="{04282191-C00C-4115-A117-CC49FF08E535}"/>
                    </a:ext>
                  </a:extLst>
                </p:cNvPr>
                <p:cNvSpPr>
                  <a:spLocks noRot="1" noChangeAspect="1" noMove="1" noResize="1" noEditPoints="1" noAdjustHandles="1" noChangeArrowheads="1" noChangeShapeType="1" noTextEdit="1"/>
                </p:cNvSpPr>
                <p:nvPr/>
              </p:nvSpPr>
              <p:spPr>
                <a:xfrm>
                  <a:off x="2834195" y="1034786"/>
                  <a:ext cx="2174032" cy="226365"/>
                </a:xfrm>
                <a:prstGeom prst="rect">
                  <a:avLst/>
                </a:prstGeom>
                <a:blipFill>
                  <a:blip r:embed="rId7"/>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Rectangle 23">
                  <a:extLst>
                    <a:ext uri="{FF2B5EF4-FFF2-40B4-BE49-F238E27FC236}">
                      <a16:creationId xmlns:a16="http://schemas.microsoft.com/office/drawing/2014/main" id="{91058ECE-9A65-4EDC-8580-97228A0BFD52}"/>
                    </a:ext>
                  </a:extLst>
                </p:cNvPr>
                <p:cNvSpPr/>
                <p:nvPr/>
              </p:nvSpPr>
              <p:spPr>
                <a:xfrm>
                  <a:off x="2834195" y="1261151"/>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12</m:t>
                            </m:r>
                          </m:sub>
                        </m:sSub>
                      </m:oMath>
                    </m:oMathPara>
                  </a14:m>
                  <a:endParaRPr lang="en-US" sz="1100" dirty="0"/>
                </a:p>
              </p:txBody>
            </p:sp>
          </mc:Choice>
          <mc:Fallback>
            <p:sp>
              <p:nvSpPr>
                <p:cNvPr id="24" name="Rectangle 23">
                  <a:extLst>
                    <a:ext uri="{FF2B5EF4-FFF2-40B4-BE49-F238E27FC236}">
                      <a16:creationId xmlns:a16="http://schemas.microsoft.com/office/drawing/2014/main" id="{91058ECE-9A65-4EDC-8580-97228A0BFD52}"/>
                    </a:ext>
                  </a:extLst>
                </p:cNvPr>
                <p:cNvSpPr>
                  <a:spLocks noRot="1" noChangeAspect="1" noMove="1" noResize="1" noEditPoints="1" noAdjustHandles="1" noChangeArrowheads="1" noChangeShapeType="1" noTextEdit="1"/>
                </p:cNvSpPr>
                <p:nvPr/>
              </p:nvSpPr>
              <p:spPr>
                <a:xfrm>
                  <a:off x="2834195" y="1261151"/>
                  <a:ext cx="2174032" cy="226365"/>
                </a:xfrm>
                <a:prstGeom prst="rect">
                  <a:avLst/>
                </a:prstGeom>
                <a:blipFill>
                  <a:blip r:embed="rId8"/>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Rectangle 24">
                  <a:extLst>
                    <a:ext uri="{FF2B5EF4-FFF2-40B4-BE49-F238E27FC236}">
                      <a16:creationId xmlns:a16="http://schemas.microsoft.com/office/drawing/2014/main" id="{92CD1A12-C4E1-4BA7-B4B8-59D4CCAF6D93}"/>
                    </a:ext>
                  </a:extLst>
                </p:cNvPr>
                <p:cNvSpPr/>
                <p:nvPr/>
              </p:nvSpPr>
              <p:spPr>
                <a:xfrm>
                  <a:off x="2834195" y="2506399"/>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31</m:t>
                            </m:r>
                          </m:sub>
                        </m:sSub>
                      </m:oMath>
                    </m:oMathPara>
                  </a14:m>
                  <a:endParaRPr lang="en-US" sz="1100" dirty="0"/>
                </a:p>
              </p:txBody>
            </p:sp>
          </mc:Choice>
          <mc:Fallback>
            <p:sp>
              <p:nvSpPr>
                <p:cNvPr id="25" name="Rectangle 24">
                  <a:extLst>
                    <a:ext uri="{FF2B5EF4-FFF2-40B4-BE49-F238E27FC236}">
                      <a16:creationId xmlns:a16="http://schemas.microsoft.com/office/drawing/2014/main" id="{92CD1A12-C4E1-4BA7-B4B8-59D4CCAF6D93}"/>
                    </a:ext>
                  </a:extLst>
                </p:cNvPr>
                <p:cNvSpPr>
                  <a:spLocks noRot="1" noChangeAspect="1" noMove="1" noResize="1" noEditPoints="1" noAdjustHandles="1" noChangeArrowheads="1" noChangeShapeType="1" noTextEdit="1"/>
                </p:cNvSpPr>
                <p:nvPr/>
              </p:nvSpPr>
              <p:spPr>
                <a:xfrm>
                  <a:off x="2834195" y="2506399"/>
                  <a:ext cx="2174032" cy="226365"/>
                </a:xfrm>
                <a:prstGeom prst="rect">
                  <a:avLst/>
                </a:prstGeom>
                <a:blipFill>
                  <a:blip r:embed="rId9"/>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Rectangle 25">
                  <a:extLst>
                    <a:ext uri="{FF2B5EF4-FFF2-40B4-BE49-F238E27FC236}">
                      <a16:creationId xmlns:a16="http://schemas.microsoft.com/office/drawing/2014/main" id="{6F34758C-5C22-4C49-9914-C5DB396AD4A7}"/>
                    </a:ext>
                  </a:extLst>
                </p:cNvPr>
                <p:cNvSpPr/>
                <p:nvPr/>
              </p:nvSpPr>
              <p:spPr>
                <a:xfrm>
                  <a:off x="2834195" y="2732764"/>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32</m:t>
                            </m:r>
                          </m:sub>
                        </m:sSub>
                      </m:oMath>
                    </m:oMathPara>
                  </a14:m>
                  <a:endParaRPr lang="en-US" sz="1100" dirty="0"/>
                </a:p>
              </p:txBody>
            </p:sp>
          </mc:Choice>
          <mc:Fallback>
            <p:sp>
              <p:nvSpPr>
                <p:cNvPr id="26" name="Rectangle 25">
                  <a:extLst>
                    <a:ext uri="{FF2B5EF4-FFF2-40B4-BE49-F238E27FC236}">
                      <a16:creationId xmlns:a16="http://schemas.microsoft.com/office/drawing/2014/main" id="{6F34758C-5C22-4C49-9914-C5DB396AD4A7}"/>
                    </a:ext>
                  </a:extLst>
                </p:cNvPr>
                <p:cNvSpPr>
                  <a:spLocks noRot="1" noChangeAspect="1" noMove="1" noResize="1" noEditPoints="1" noAdjustHandles="1" noChangeArrowheads="1" noChangeShapeType="1" noTextEdit="1"/>
                </p:cNvSpPr>
                <p:nvPr/>
              </p:nvSpPr>
              <p:spPr>
                <a:xfrm>
                  <a:off x="2834195" y="2732764"/>
                  <a:ext cx="2174032" cy="226365"/>
                </a:xfrm>
                <a:prstGeom prst="rect">
                  <a:avLst/>
                </a:prstGeom>
                <a:blipFill>
                  <a:blip r:embed="rId10"/>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Rectangle 26">
                  <a:extLst>
                    <a:ext uri="{FF2B5EF4-FFF2-40B4-BE49-F238E27FC236}">
                      <a16:creationId xmlns:a16="http://schemas.microsoft.com/office/drawing/2014/main" id="{DF694900-4AE0-4D5F-A1EC-3D5BEB7C861F}"/>
                    </a:ext>
                  </a:extLst>
                </p:cNvPr>
                <p:cNvSpPr/>
                <p:nvPr/>
              </p:nvSpPr>
              <p:spPr>
                <a:xfrm>
                  <a:off x="2834195" y="4065825"/>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91</m:t>
                            </m:r>
                          </m:sub>
                        </m:sSub>
                      </m:oMath>
                    </m:oMathPara>
                  </a14:m>
                  <a:endParaRPr lang="en-US" sz="1100" dirty="0"/>
                </a:p>
              </p:txBody>
            </p:sp>
          </mc:Choice>
          <mc:Fallback>
            <p:sp>
              <p:nvSpPr>
                <p:cNvPr id="27" name="Rectangle 26">
                  <a:extLst>
                    <a:ext uri="{FF2B5EF4-FFF2-40B4-BE49-F238E27FC236}">
                      <a16:creationId xmlns:a16="http://schemas.microsoft.com/office/drawing/2014/main" id="{DF694900-4AE0-4D5F-A1EC-3D5BEB7C861F}"/>
                    </a:ext>
                  </a:extLst>
                </p:cNvPr>
                <p:cNvSpPr>
                  <a:spLocks noRot="1" noChangeAspect="1" noMove="1" noResize="1" noEditPoints="1" noAdjustHandles="1" noChangeArrowheads="1" noChangeShapeType="1" noTextEdit="1"/>
                </p:cNvSpPr>
                <p:nvPr/>
              </p:nvSpPr>
              <p:spPr>
                <a:xfrm>
                  <a:off x="2834195" y="4065825"/>
                  <a:ext cx="2174032" cy="226365"/>
                </a:xfrm>
                <a:prstGeom prst="rect">
                  <a:avLst/>
                </a:prstGeom>
                <a:blipFill>
                  <a:blip r:embed="rId11"/>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Rectangle 27">
                  <a:extLst>
                    <a:ext uri="{FF2B5EF4-FFF2-40B4-BE49-F238E27FC236}">
                      <a16:creationId xmlns:a16="http://schemas.microsoft.com/office/drawing/2014/main" id="{9F088FED-EFB9-4D01-AB3E-2F3ACDF3EF2B}"/>
                    </a:ext>
                  </a:extLst>
                </p:cNvPr>
                <p:cNvSpPr/>
                <p:nvPr/>
              </p:nvSpPr>
              <p:spPr>
                <a:xfrm>
                  <a:off x="2834195" y="4292190"/>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92</m:t>
                            </m:r>
                          </m:sub>
                        </m:sSub>
                      </m:oMath>
                    </m:oMathPara>
                  </a14:m>
                  <a:endParaRPr lang="en-US" sz="1100" dirty="0"/>
                </a:p>
              </p:txBody>
            </p:sp>
          </mc:Choice>
          <mc:Fallback>
            <p:sp>
              <p:nvSpPr>
                <p:cNvPr id="28" name="Rectangle 27">
                  <a:extLst>
                    <a:ext uri="{FF2B5EF4-FFF2-40B4-BE49-F238E27FC236}">
                      <a16:creationId xmlns:a16="http://schemas.microsoft.com/office/drawing/2014/main" id="{9F088FED-EFB9-4D01-AB3E-2F3ACDF3EF2B}"/>
                    </a:ext>
                  </a:extLst>
                </p:cNvPr>
                <p:cNvSpPr>
                  <a:spLocks noRot="1" noChangeAspect="1" noMove="1" noResize="1" noEditPoints="1" noAdjustHandles="1" noChangeArrowheads="1" noChangeShapeType="1" noTextEdit="1"/>
                </p:cNvSpPr>
                <p:nvPr/>
              </p:nvSpPr>
              <p:spPr>
                <a:xfrm>
                  <a:off x="2834195" y="4292190"/>
                  <a:ext cx="2174032" cy="226365"/>
                </a:xfrm>
                <a:prstGeom prst="rect">
                  <a:avLst/>
                </a:prstGeom>
                <a:blipFill>
                  <a:blip r:embed="rId12"/>
                  <a:stretch>
                    <a:fillRect/>
                  </a:stretch>
                </a:blipFill>
                <a:ln w="19050"/>
              </p:spPr>
              <p:txBody>
                <a:bodyPr/>
                <a:lstStyle/>
                <a:p>
                  <a:r>
                    <a:rPr lang="en-US">
                      <a:noFill/>
                    </a:rPr>
                    <a:t> </a:t>
                  </a:r>
                </a:p>
              </p:txBody>
            </p:sp>
          </mc:Fallback>
        </mc:AlternateContent>
        <p:sp>
          <p:nvSpPr>
            <p:cNvPr id="29" name="TextBox 28">
              <a:extLst>
                <a:ext uri="{FF2B5EF4-FFF2-40B4-BE49-F238E27FC236}">
                  <a16:creationId xmlns:a16="http://schemas.microsoft.com/office/drawing/2014/main" id="{0BB2E977-3EC5-4DE2-808D-4C2D97EEA433}"/>
                </a:ext>
              </a:extLst>
            </p:cNvPr>
            <p:cNvSpPr txBox="1"/>
            <p:nvPr/>
          </p:nvSpPr>
          <p:spPr>
            <a:xfrm rot="5400000">
              <a:off x="5143759" y="3173453"/>
              <a:ext cx="343364" cy="369332"/>
            </a:xfrm>
            <a:prstGeom prst="rect">
              <a:avLst/>
            </a:prstGeom>
            <a:noFill/>
          </p:spPr>
          <p:txBody>
            <a:bodyPr wrap="none" rtlCol="0">
              <a:spAutoFit/>
            </a:bodyPr>
            <a:lstStyle/>
            <a:p>
              <a:r>
                <a:rPr lang="en-US" dirty="0"/>
                <a:t>…</a:t>
              </a:r>
            </a:p>
          </p:txBody>
        </p:sp>
        <p:sp>
          <p:nvSpPr>
            <p:cNvPr id="30" name="TextBox 29">
              <a:extLst>
                <a:ext uri="{FF2B5EF4-FFF2-40B4-BE49-F238E27FC236}">
                  <a16:creationId xmlns:a16="http://schemas.microsoft.com/office/drawing/2014/main" id="{DA327719-EFE2-4311-A059-97D5D8E13167}"/>
                </a:ext>
              </a:extLst>
            </p:cNvPr>
            <p:cNvSpPr txBox="1"/>
            <p:nvPr/>
          </p:nvSpPr>
          <p:spPr>
            <a:xfrm rot="5400000">
              <a:off x="3748007" y="3133734"/>
              <a:ext cx="343364" cy="369332"/>
            </a:xfrm>
            <a:prstGeom prst="rect">
              <a:avLst/>
            </a:prstGeom>
            <a:noFill/>
          </p:spPr>
          <p:txBody>
            <a:bodyPr wrap="none" rtlCol="0">
              <a:spAutoFit/>
            </a:bodyPr>
            <a:lstStyle/>
            <a:p>
              <a:r>
                <a:rPr lang="en-US" dirty="0"/>
                <a:t>…</a:t>
              </a:r>
            </a:p>
          </p:txBody>
        </p:sp>
        <p:sp>
          <p:nvSpPr>
            <p:cNvPr id="31" name="TextBox 30">
              <a:extLst>
                <a:ext uri="{FF2B5EF4-FFF2-40B4-BE49-F238E27FC236}">
                  <a16:creationId xmlns:a16="http://schemas.microsoft.com/office/drawing/2014/main" id="{5D3695EF-0571-4178-9270-3A93B7C14ABD}"/>
                </a:ext>
              </a:extLst>
            </p:cNvPr>
            <p:cNvSpPr txBox="1"/>
            <p:nvPr/>
          </p:nvSpPr>
          <p:spPr>
            <a:xfrm rot="5400000">
              <a:off x="3748007" y="4723037"/>
              <a:ext cx="343364" cy="369332"/>
            </a:xfrm>
            <a:prstGeom prst="rect">
              <a:avLst/>
            </a:prstGeom>
            <a:noFill/>
          </p:spPr>
          <p:txBody>
            <a:bodyPr wrap="none" rtlCol="0">
              <a:spAutoFit/>
            </a:bodyPr>
            <a:lstStyle/>
            <a:p>
              <a:r>
                <a:rPr lang="en-US" dirty="0"/>
                <a:t>…</a:t>
              </a:r>
            </a:p>
          </p:txBody>
        </p:sp>
      </p:grpSp>
      <p:sp>
        <p:nvSpPr>
          <p:cNvPr id="32" name="TextBox 31">
            <a:extLst>
              <a:ext uri="{FF2B5EF4-FFF2-40B4-BE49-F238E27FC236}">
                <a16:creationId xmlns:a16="http://schemas.microsoft.com/office/drawing/2014/main" id="{4FA7F8F6-B7E7-44F1-A8E0-D9F52F1C6D74}"/>
              </a:ext>
            </a:extLst>
          </p:cNvPr>
          <p:cNvSpPr txBox="1"/>
          <p:nvPr/>
        </p:nvSpPr>
        <p:spPr>
          <a:xfrm>
            <a:off x="5463832" y="4468965"/>
            <a:ext cx="636713" cy="307777"/>
          </a:xfrm>
          <a:prstGeom prst="rect">
            <a:avLst/>
          </a:prstGeom>
          <a:noFill/>
        </p:spPr>
        <p:txBody>
          <a:bodyPr wrap="none" rtlCol="0">
            <a:spAutoFit/>
          </a:bodyPr>
          <a:lstStyle/>
          <a:p>
            <a:r>
              <a:rPr lang="en-US" sz="1400" b="1" dirty="0"/>
              <a:t>Unit 9</a:t>
            </a:r>
            <a:endParaRPr lang="en-US" b="1" dirty="0"/>
          </a:p>
        </p:txBody>
      </p:sp>
      <p:sp>
        <p:nvSpPr>
          <p:cNvPr id="33" name="Right Brace 32">
            <a:extLst>
              <a:ext uri="{FF2B5EF4-FFF2-40B4-BE49-F238E27FC236}">
                <a16:creationId xmlns:a16="http://schemas.microsoft.com/office/drawing/2014/main" id="{43C3BD05-9B2D-42EA-B32D-81F8274E506B}"/>
              </a:ext>
            </a:extLst>
          </p:cNvPr>
          <p:cNvSpPr/>
          <p:nvPr/>
        </p:nvSpPr>
        <p:spPr>
          <a:xfrm>
            <a:off x="5241294" y="1673590"/>
            <a:ext cx="155511" cy="832809"/>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a:extLst>
              <a:ext uri="{FF2B5EF4-FFF2-40B4-BE49-F238E27FC236}">
                <a16:creationId xmlns:a16="http://schemas.microsoft.com/office/drawing/2014/main" id="{62492D4C-3BBB-49BE-8537-D6BF484206EF}"/>
              </a:ext>
            </a:extLst>
          </p:cNvPr>
          <p:cNvSpPr txBox="1"/>
          <p:nvPr/>
        </p:nvSpPr>
        <p:spPr>
          <a:xfrm>
            <a:off x="5463832" y="1859249"/>
            <a:ext cx="636713" cy="307777"/>
          </a:xfrm>
          <a:prstGeom prst="rect">
            <a:avLst/>
          </a:prstGeom>
          <a:noFill/>
        </p:spPr>
        <p:txBody>
          <a:bodyPr wrap="none" rtlCol="0">
            <a:spAutoFit/>
          </a:bodyPr>
          <a:lstStyle/>
          <a:p>
            <a:r>
              <a:rPr lang="en-US" sz="1400" b="1" dirty="0"/>
              <a:t>Unit 2</a:t>
            </a:r>
            <a:endParaRPr lang="en-US" b="1" dirty="0"/>
          </a:p>
        </p:txBody>
      </p:sp>
      <p:sp>
        <p:nvSpPr>
          <p:cNvPr id="35" name="TextBox 34">
            <a:extLst>
              <a:ext uri="{FF2B5EF4-FFF2-40B4-BE49-F238E27FC236}">
                <a16:creationId xmlns:a16="http://schemas.microsoft.com/office/drawing/2014/main" id="{AD62CCAB-DFF6-4ACD-8CB0-21E1CD824AAA}"/>
              </a:ext>
            </a:extLst>
          </p:cNvPr>
          <p:cNvSpPr txBox="1"/>
          <p:nvPr/>
        </p:nvSpPr>
        <p:spPr>
          <a:xfrm>
            <a:off x="5463832" y="2732764"/>
            <a:ext cx="636713" cy="307777"/>
          </a:xfrm>
          <a:prstGeom prst="rect">
            <a:avLst/>
          </a:prstGeom>
          <a:noFill/>
        </p:spPr>
        <p:txBody>
          <a:bodyPr wrap="none" rtlCol="0">
            <a:spAutoFit/>
          </a:bodyPr>
          <a:lstStyle/>
          <a:p>
            <a:r>
              <a:rPr lang="en-US" sz="1400" b="1" dirty="0"/>
              <a:t>Unit 3</a:t>
            </a:r>
            <a:endParaRPr lang="en-US" b="1" dirty="0"/>
          </a:p>
        </p:txBody>
      </p:sp>
      <p:sp>
        <p:nvSpPr>
          <p:cNvPr id="36" name="Right Brace 35">
            <a:extLst>
              <a:ext uri="{FF2B5EF4-FFF2-40B4-BE49-F238E27FC236}">
                <a16:creationId xmlns:a16="http://schemas.microsoft.com/office/drawing/2014/main" id="{38106AFA-3142-4AC0-833F-B8E87710F345}"/>
              </a:ext>
            </a:extLst>
          </p:cNvPr>
          <p:cNvSpPr/>
          <p:nvPr/>
        </p:nvSpPr>
        <p:spPr>
          <a:xfrm>
            <a:off x="5237441" y="3490082"/>
            <a:ext cx="142196" cy="552618"/>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a:extLst>
              <a:ext uri="{FF2B5EF4-FFF2-40B4-BE49-F238E27FC236}">
                <a16:creationId xmlns:a16="http://schemas.microsoft.com/office/drawing/2014/main" id="{2A196AF5-41A8-455A-A9A3-5DAC08BC7253}"/>
              </a:ext>
            </a:extLst>
          </p:cNvPr>
          <p:cNvSpPr txBox="1"/>
          <p:nvPr/>
        </p:nvSpPr>
        <p:spPr>
          <a:xfrm>
            <a:off x="5463832" y="3596173"/>
            <a:ext cx="636713" cy="307777"/>
          </a:xfrm>
          <a:prstGeom prst="rect">
            <a:avLst/>
          </a:prstGeom>
          <a:noFill/>
        </p:spPr>
        <p:txBody>
          <a:bodyPr wrap="none" rtlCol="0">
            <a:spAutoFit/>
          </a:bodyPr>
          <a:lstStyle/>
          <a:p>
            <a:r>
              <a:rPr lang="en-US" sz="1400" b="1" dirty="0"/>
              <a:t>Unit 8</a:t>
            </a:r>
            <a:endParaRPr lang="en-US" b="1" dirty="0"/>
          </a:p>
        </p:txBody>
      </p:sp>
      <p:sp>
        <p:nvSpPr>
          <p:cNvPr id="38" name="TextBox 37">
            <a:extLst>
              <a:ext uri="{FF2B5EF4-FFF2-40B4-BE49-F238E27FC236}">
                <a16:creationId xmlns:a16="http://schemas.microsoft.com/office/drawing/2014/main" id="{C91939E3-986E-44B5-8F34-9873C8BBA471}"/>
              </a:ext>
            </a:extLst>
          </p:cNvPr>
          <p:cNvSpPr txBox="1"/>
          <p:nvPr/>
        </p:nvSpPr>
        <p:spPr>
          <a:xfrm>
            <a:off x="6557222" y="1607404"/>
            <a:ext cx="699230" cy="307777"/>
          </a:xfrm>
          <a:prstGeom prst="rect">
            <a:avLst/>
          </a:prstGeom>
          <a:noFill/>
        </p:spPr>
        <p:txBody>
          <a:bodyPr wrap="none" rtlCol="0">
            <a:spAutoFit/>
          </a:bodyPr>
          <a:lstStyle/>
          <a:p>
            <a:r>
              <a:rPr lang="en-US" sz="1400" b="1" dirty="0"/>
              <a:t>Floor 1</a:t>
            </a:r>
            <a:endParaRPr lang="en-US" b="1" dirty="0"/>
          </a:p>
        </p:txBody>
      </p:sp>
      <p:sp>
        <p:nvSpPr>
          <p:cNvPr id="39" name="TextBox 38">
            <a:extLst>
              <a:ext uri="{FF2B5EF4-FFF2-40B4-BE49-F238E27FC236}">
                <a16:creationId xmlns:a16="http://schemas.microsoft.com/office/drawing/2014/main" id="{A86E0D68-C623-4C90-9CDA-B490A57D54E7}"/>
              </a:ext>
            </a:extLst>
          </p:cNvPr>
          <p:cNvSpPr txBox="1"/>
          <p:nvPr/>
        </p:nvSpPr>
        <p:spPr>
          <a:xfrm>
            <a:off x="6557222" y="4464759"/>
            <a:ext cx="699230" cy="307777"/>
          </a:xfrm>
          <a:prstGeom prst="rect">
            <a:avLst/>
          </a:prstGeom>
          <a:noFill/>
        </p:spPr>
        <p:txBody>
          <a:bodyPr wrap="none" rtlCol="0">
            <a:spAutoFit/>
          </a:bodyPr>
          <a:lstStyle/>
          <a:p>
            <a:r>
              <a:rPr lang="en-US" sz="1400" b="1" dirty="0"/>
              <a:t>Floor 3</a:t>
            </a:r>
            <a:endParaRPr lang="en-US" b="1" dirty="0"/>
          </a:p>
        </p:txBody>
      </p:sp>
      <p:sp>
        <p:nvSpPr>
          <p:cNvPr id="40" name="TextBox 39">
            <a:extLst>
              <a:ext uri="{FF2B5EF4-FFF2-40B4-BE49-F238E27FC236}">
                <a16:creationId xmlns:a16="http://schemas.microsoft.com/office/drawing/2014/main" id="{0C82D0A8-B2F2-473A-A53D-AD5314DD6FE5}"/>
              </a:ext>
            </a:extLst>
          </p:cNvPr>
          <p:cNvSpPr txBox="1"/>
          <p:nvPr/>
        </p:nvSpPr>
        <p:spPr>
          <a:xfrm>
            <a:off x="7612870" y="2953304"/>
            <a:ext cx="838563" cy="307777"/>
          </a:xfrm>
          <a:prstGeom prst="rect">
            <a:avLst/>
          </a:prstGeom>
          <a:noFill/>
        </p:spPr>
        <p:txBody>
          <a:bodyPr wrap="none" rtlCol="0">
            <a:spAutoFit/>
          </a:bodyPr>
          <a:lstStyle/>
          <a:p>
            <a:r>
              <a:rPr lang="en-US" sz="1400" b="1" dirty="0"/>
              <a:t>Facility 1</a:t>
            </a:r>
            <a:endParaRPr lang="en-US" b="1" dirty="0"/>
          </a:p>
        </p:txBody>
      </p:sp>
      <p:sp>
        <p:nvSpPr>
          <p:cNvPr id="41" name="Right Brace 40">
            <a:extLst>
              <a:ext uri="{FF2B5EF4-FFF2-40B4-BE49-F238E27FC236}">
                <a16:creationId xmlns:a16="http://schemas.microsoft.com/office/drawing/2014/main" id="{63E31F49-07BF-4610-AA6D-58EF9CE2C618}"/>
              </a:ext>
            </a:extLst>
          </p:cNvPr>
          <p:cNvSpPr/>
          <p:nvPr/>
        </p:nvSpPr>
        <p:spPr>
          <a:xfrm>
            <a:off x="6362038" y="1034785"/>
            <a:ext cx="155511" cy="1471613"/>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Right Brace 41">
            <a:extLst>
              <a:ext uri="{FF2B5EF4-FFF2-40B4-BE49-F238E27FC236}">
                <a16:creationId xmlns:a16="http://schemas.microsoft.com/office/drawing/2014/main" id="{EB244D0A-2D0C-42BE-A2D3-D020B17DE241}"/>
              </a:ext>
            </a:extLst>
          </p:cNvPr>
          <p:cNvSpPr/>
          <p:nvPr/>
        </p:nvSpPr>
        <p:spPr>
          <a:xfrm>
            <a:off x="6366060" y="2506398"/>
            <a:ext cx="155511" cy="1471613"/>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Right Brace 42">
            <a:extLst>
              <a:ext uri="{FF2B5EF4-FFF2-40B4-BE49-F238E27FC236}">
                <a16:creationId xmlns:a16="http://schemas.microsoft.com/office/drawing/2014/main" id="{BC2454A9-8D55-492B-8C4E-BEA2DAC814C1}"/>
              </a:ext>
            </a:extLst>
          </p:cNvPr>
          <p:cNvSpPr/>
          <p:nvPr/>
        </p:nvSpPr>
        <p:spPr>
          <a:xfrm>
            <a:off x="6362039" y="4008566"/>
            <a:ext cx="176112" cy="1225406"/>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Right Brace 43">
            <a:extLst>
              <a:ext uri="{FF2B5EF4-FFF2-40B4-BE49-F238E27FC236}">
                <a16:creationId xmlns:a16="http://schemas.microsoft.com/office/drawing/2014/main" id="{CBD0559E-7F87-4D3B-8D2F-FBBD52F6F9D9}"/>
              </a:ext>
            </a:extLst>
          </p:cNvPr>
          <p:cNvSpPr/>
          <p:nvPr/>
        </p:nvSpPr>
        <p:spPr>
          <a:xfrm>
            <a:off x="7507406" y="1025485"/>
            <a:ext cx="130887" cy="4208486"/>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12461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Brace 3">
            <a:extLst>
              <a:ext uri="{FF2B5EF4-FFF2-40B4-BE49-F238E27FC236}">
                <a16:creationId xmlns:a16="http://schemas.microsoft.com/office/drawing/2014/main" id="{66DCA63A-A9FE-4CE7-87BA-CD8E4CDEFE28}"/>
              </a:ext>
            </a:extLst>
          </p:cNvPr>
          <p:cNvSpPr/>
          <p:nvPr/>
        </p:nvSpPr>
        <p:spPr>
          <a:xfrm rot="5400000">
            <a:off x="3826547" y="4241618"/>
            <a:ext cx="241355" cy="2226062"/>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id="{43338477-A911-4895-B84E-7F3A39D72605}"/>
              </a:ext>
            </a:extLst>
          </p:cNvPr>
          <p:cNvSpPr txBox="1"/>
          <p:nvPr/>
        </p:nvSpPr>
        <p:spPr>
          <a:xfrm>
            <a:off x="2714002" y="5451980"/>
            <a:ext cx="2466444" cy="307777"/>
          </a:xfrm>
          <a:prstGeom prst="rect">
            <a:avLst/>
          </a:prstGeom>
          <a:noFill/>
        </p:spPr>
        <p:txBody>
          <a:bodyPr wrap="none" rtlCol="0">
            <a:spAutoFit/>
          </a:bodyPr>
          <a:lstStyle/>
          <a:p>
            <a:r>
              <a:rPr lang="en-US" sz="1400" b="1" dirty="0"/>
              <a:t>Features shared by all facilities</a:t>
            </a:r>
            <a:endParaRPr lang="en-US" b="1" dirty="0"/>
          </a:p>
        </p:txBody>
      </p:sp>
      <p:sp>
        <p:nvSpPr>
          <p:cNvPr id="12" name="Right Brace 11">
            <a:extLst>
              <a:ext uri="{FF2B5EF4-FFF2-40B4-BE49-F238E27FC236}">
                <a16:creationId xmlns:a16="http://schemas.microsoft.com/office/drawing/2014/main" id="{8624C881-BD2E-4351-9158-3908A513D750}"/>
              </a:ext>
            </a:extLst>
          </p:cNvPr>
          <p:cNvSpPr/>
          <p:nvPr/>
        </p:nvSpPr>
        <p:spPr>
          <a:xfrm>
            <a:off x="5241294" y="1034786"/>
            <a:ext cx="155511" cy="636074"/>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B47746F1-F2AE-44B5-A381-2D391E8A70DF}"/>
              </a:ext>
            </a:extLst>
          </p:cNvPr>
          <p:cNvSpPr txBox="1"/>
          <p:nvPr/>
        </p:nvSpPr>
        <p:spPr>
          <a:xfrm>
            <a:off x="5463832" y="1220444"/>
            <a:ext cx="636713" cy="307777"/>
          </a:xfrm>
          <a:prstGeom prst="rect">
            <a:avLst/>
          </a:prstGeom>
          <a:noFill/>
        </p:spPr>
        <p:txBody>
          <a:bodyPr wrap="none" rtlCol="0">
            <a:spAutoFit/>
          </a:bodyPr>
          <a:lstStyle/>
          <a:p>
            <a:r>
              <a:rPr lang="en-US" sz="1400" b="1" dirty="0"/>
              <a:t>Unit 1</a:t>
            </a:r>
            <a:endParaRPr lang="en-US" b="1" dirty="0"/>
          </a:p>
        </p:txBody>
      </p:sp>
      <p:sp>
        <p:nvSpPr>
          <p:cNvPr id="14" name="Right Brace 13">
            <a:extLst>
              <a:ext uri="{FF2B5EF4-FFF2-40B4-BE49-F238E27FC236}">
                <a16:creationId xmlns:a16="http://schemas.microsoft.com/office/drawing/2014/main" id="{E075A8B0-F5EC-4D34-B86D-DFD8FC68737E}"/>
              </a:ext>
            </a:extLst>
          </p:cNvPr>
          <p:cNvSpPr/>
          <p:nvPr/>
        </p:nvSpPr>
        <p:spPr>
          <a:xfrm>
            <a:off x="5237441" y="2543217"/>
            <a:ext cx="142196" cy="636074"/>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88D3A7D9-4570-4405-B9F6-2DC4931439FF}"/>
              </a:ext>
            </a:extLst>
          </p:cNvPr>
          <p:cNvSpPr txBox="1"/>
          <p:nvPr/>
        </p:nvSpPr>
        <p:spPr>
          <a:xfrm>
            <a:off x="6547182" y="3182305"/>
            <a:ext cx="699230" cy="307777"/>
          </a:xfrm>
          <a:prstGeom prst="rect">
            <a:avLst/>
          </a:prstGeom>
          <a:noFill/>
        </p:spPr>
        <p:txBody>
          <a:bodyPr wrap="none" rtlCol="0">
            <a:spAutoFit/>
          </a:bodyPr>
          <a:lstStyle/>
          <a:p>
            <a:r>
              <a:rPr lang="en-US" sz="1400" b="1" dirty="0"/>
              <a:t>Floor 2</a:t>
            </a:r>
            <a:endParaRPr lang="en-US" b="1" dirty="0"/>
          </a:p>
        </p:txBody>
      </p:sp>
      <p:sp>
        <p:nvSpPr>
          <p:cNvPr id="16" name="Right Brace 15">
            <a:extLst>
              <a:ext uri="{FF2B5EF4-FFF2-40B4-BE49-F238E27FC236}">
                <a16:creationId xmlns:a16="http://schemas.microsoft.com/office/drawing/2014/main" id="{E9DCADDA-37C4-400D-A8F3-717475229BC7}"/>
              </a:ext>
            </a:extLst>
          </p:cNvPr>
          <p:cNvSpPr/>
          <p:nvPr/>
        </p:nvSpPr>
        <p:spPr>
          <a:xfrm>
            <a:off x="5224127" y="4058567"/>
            <a:ext cx="142196" cy="1128574"/>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7" name="Group 16">
            <a:extLst>
              <a:ext uri="{FF2B5EF4-FFF2-40B4-BE49-F238E27FC236}">
                <a16:creationId xmlns:a16="http://schemas.microsoft.com/office/drawing/2014/main" id="{8B761311-4BCE-4A9E-B11B-B824A23BBF77}"/>
              </a:ext>
            </a:extLst>
          </p:cNvPr>
          <p:cNvGrpSpPr/>
          <p:nvPr/>
        </p:nvGrpSpPr>
        <p:grpSpPr>
          <a:xfrm>
            <a:off x="2808795" y="1027533"/>
            <a:ext cx="2691312" cy="4161454"/>
            <a:chOff x="2808795" y="1027533"/>
            <a:chExt cx="2691312" cy="4161454"/>
          </a:xfrm>
        </p:grpSpPr>
        <p:sp>
          <p:nvSpPr>
            <p:cNvPr id="18" name="Rectangle 17">
              <a:extLst>
                <a:ext uri="{FF2B5EF4-FFF2-40B4-BE49-F238E27FC236}">
                  <a16:creationId xmlns:a16="http://schemas.microsoft.com/office/drawing/2014/main" id="{5C77E1B4-0160-4C6A-AF3D-EE266B236830}"/>
                </a:ext>
              </a:extLst>
            </p:cNvPr>
            <p:cNvSpPr/>
            <p:nvPr/>
          </p:nvSpPr>
          <p:spPr>
            <a:xfrm>
              <a:off x="2808795" y="1027533"/>
              <a:ext cx="2226062" cy="4160520"/>
            </a:xfrm>
            <a:prstGeom prst="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9" name="Rectangle 18">
                  <a:extLst>
                    <a:ext uri="{FF2B5EF4-FFF2-40B4-BE49-F238E27FC236}">
                      <a16:creationId xmlns:a16="http://schemas.microsoft.com/office/drawing/2014/main" id="{2F97A3CF-AE48-43EF-9CD6-35AD41CE8A4E}"/>
                    </a:ext>
                  </a:extLst>
                </p:cNvPr>
                <p:cNvSpPr/>
                <p:nvPr/>
              </p:nvSpPr>
              <p:spPr>
                <a:xfrm>
                  <a:off x="2834195" y="1034786"/>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1</m:t>
                            </m:r>
                          </m:sub>
                        </m:sSub>
                      </m:oMath>
                    </m:oMathPara>
                  </a14:m>
                  <a:endParaRPr lang="en-US" sz="1100" dirty="0"/>
                </a:p>
              </p:txBody>
            </p:sp>
          </mc:Choice>
          <mc:Fallback>
            <p:sp>
              <p:nvSpPr>
                <p:cNvPr id="19" name="Rectangle 18">
                  <a:extLst>
                    <a:ext uri="{FF2B5EF4-FFF2-40B4-BE49-F238E27FC236}">
                      <a16:creationId xmlns:a16="http://schemas.microsoft.com/office/drawing/2014/main" id="{2F97A3CF-AE48-43EF-9CD6-35AD41CE8A4E}"/>
                    </a:ext>
                  </a:extLst>
                </p:cNvPr>
                <p:cNvSpPr>
                  <a:spLocks noRot="1" noChangeAspect="1" noMove="1" noResize="1" noEditPoints="1" noAdjustHandles="1" noChangeArrowheads="1" noChangeShapeType="1" noTextEdit="1"/>
                </p:cNvSpPr>
                <p:nvPr/>
              </p:nvSpPr>
              <p:spPr>
                <a:xfrm>
                  <a:off x="2834195" y="1034786"/>
                  <a:ext cx="2174032" cy="226365"/>
                </a:xfrm>
                <a:prstGeom prst="rect">
                  <a:avLst/>
                </a:prstGeom>
                <a:blipFill>
                  <a:blip r:embed="rId2"/>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Rectangle 19">
                  <a:extLst>
                    <a:ext uri="{FF2B5EF4-FFF2-40B4-BE49-F238E27FC236}">
                      <a16:creationId xmlns:a16="http://schemas.microsoft.com/office/drawing/2014/main" id="{A4F03965-8B3C-4561-A01B-6DB146DD53EE}"/>
                    </a:ext>
                  </a:extLst>
                </p:cNvPr>
                <p:cNvSpPr/>
                <p:nvPr/>
              </p:nvSpPr>
              <p:spPr>
                <a:xfrm>
                  <a:off x="2834195" y="1261151"/>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2</m:t>
                            </m:r>
                          </m:sub>
                        </m:sSub>
                      </m:oMath>
                    </m:oMathPara>
                  </a14:m>
                  <a:endParaRPr lang="en-US" sz="1100" dirty="0"/>
                </a:p>
              </p:txBody>
            </p:sp>
          </mc:Choice>
          <mc:Fallback>
            <p:sp>
              <p:nvSpPr>
                <p:cNvPr id="20" name="Rectangle 19">
                  <a:extLst>
                    <a:ext uri="{FF2B5EF4-FFF2-40B4-BE49-F238E27FC236}">
                      <a16:creationId xmlns:a16="http://schemas.microsoft.com/office/drawing/2014/main" id="{A4F03965-8B3C-4561-A01B-6DB146DD53EE}"/>
                    </a:ext>
                  </a:extLst>
                </p:cNvPr>
                <p:cNvSpPr>
                  <a:spLocks noRot="1" noChangeAspect="1" noMove="1" noResize="1" noEditPoints="1" noAdjustHandles="1" noChangeArrowheads="1" noChangeShapeType="1" noTextEdit="1"/>
                </p:cNvSpPr>
                <p:nvPr/>
              </p:nvSpPr>
              <p:spPr>
                <a:xfrm>
                  <a:off x="2834195" y="1261151"/>
                  <a:ext cx="2174032" cy="226365"/>
                </a:xfrm>
                <a:prstGeom prst="rect">
                  <a:avLst/>
                </a:prstGeom>
                <a:blipFill>
                  <a:blip r:embed="rId3"/>
                  <a:stretch>
                    <a:fillRect/>
                  </a:stretch>
                </a:blipFill>
                <a:ln w="19050"/>
              </p:spPr>
              <p:txBody>
                <a:bodyPr/>
                <a:lstStyle/>
                <a:p>
                  <a:r>
                    <a:rPr lang="en-US">
                      <a:noFill/>
                    </a:rPr>
                    <a:t> </a:t>
                  </a:r>
                </a:p>
              </p:txBody>
            </p:sp>
          </mc:Fallback>
        </mc:AlternateContent>
        <p:sp>
          <p:nvSpPr>
            <p:cNvPr id="21" name="TextBox 20">
              <a:extLst>
                <a:ext uri="{FF2B5EF4-FFF2-40B4-BE49-F238E27FC236}">
                  <a16:creationId xmlns:a16="http://schemas.microsoft.com/office/drawing/2014/main" id="{F125FECA-FB00-4FC8-81BE-26605ACDC812}"/>
                </a:ext>
              </a:extLst>
            </p:cNvPr>
            <p:cNvSpPr txBox="1"/>
            <p:nvPr/>
          </p:nvSpPr>
          <p:spPr>
            <a:xfrm rot="5400000">
              <a:off x="3748007" y="1608756"/>
              <a:ext cx="343364" cy="369332"/>
            </a:xfrm>
            <a:prstGeom prst="rect">
              <a:avLst/>
            </a:prstGeom>
            <a:noFill/>
          </p:spPr>
          <p:txBody>
            <a:bodyPr wrap="none" rtlCol="0">
              <a:spAutoFit/>
            </a:bodyPr>
            <a:lstStyle/>
            <a:p>
              <a:r>
                <a:rPr lang="en-US" dirty="0"/>
                <a:t>…</a:t>
              </a:r>
            </a:p>
          </p:txBody>
        </p:sp>
        <p:sp>
          <p:nvSpPr>
            <p:cNvPr id="22" name="Rectangle 21">
              <a:extLst>
                <a:ext uri="{FF2B5EF4-FFF2-40B4-BE49-F238E27FC236}">
                  <a16:creationId xmlns:a16="http://schemas.microsoft.com/office/drawing/2014/main" id="{9973020C-482A-4D7F-908E-80D6257947E4}"/>
                </a:ext>
              </a:extLst>
            </p:cNvPr>
            <p:cNvSpPr/>
            <p:nvPr/>
          </p:nvSpPr>
          <p:spPr>
            <a:xfrm>
              <a:off x="2808795" y="1027533"/>
              <a:ext cx="2226062" cy="4161454"/>
            </a:xfrm>
            <a:prstGeom prst="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04282191-C00C-4115-A117-CC49FF08E535}"/>
                    </a:ext>
                  </a:extLst>
                </p:cNvPr>
                <p:cNvSpPr/>
                <p:nvPr/>
              </p:nvSpPr>
              <p:spPr>
                <a:xfrm>
                  <a:off x="2834195" y="1034786"/>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11</m:t>
                            </m:r>
                          </m:sub>
                        </m:sSub>
                      </m:oMath>
                    </m:oMathPara>
                  </a14:m>
                  <a:endParaRPr lang="en-US" sz="1100" dirty="0"/>
                </a:p>
              </p:txBody>
            </p:sp>
          </mc:Choice>
          <mc:Fallback>
            <p:sp>
              <p:nvSpPr>
                <p:cNvPr id="23" name="Rectangle 22">
                  <a:extLst>
                    <a:ext uri="{FF2B5EF4-FFF2-40B4-BE49-F238E27FC236}">
                      <a16:creationId xmlns:a16="http://schemas.microsoft.com/office/drawing/2014/main" id="{04282191-C00C-4115-A117-CC49FF08E535}"/>
                    </a:ext>
                  </a:extLst>
                </p:cNvPr>
                <p:cNvSpPr>
                  <a:spLocks noRot="1" noChangeAspect="1" noMove="1" noResize="1" noEditPoints="1" noAdjustHandles="1" noChangeArrowheads="1" noChangeShapeType="1" noTextEdit="1"/>
                </p:cNvSpPr>
                <p:nvPr/>
              </p:nvSpPr>
              <p:spPr>
                <a:xfrm>
                  <a:off x="2834195" y="1034786"/>
                  <a:ext cx="2174032" cy="226365"/>
                </a:xfrm>
                <a:prstGeom prst="rect">
                  <a:avLst/>
                </a:prstGeom>
                <a:blipFill>
                  <a:blip r:embed="rId4"/>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Rectangle 23">
                  <a:extLst>
                    <a:ext uri="{FF2B5EF4-FFF2-40B4-BE49-F238E27FC236}">
                      <a16:creationId xmlns:a16="http://schemas.microsoft.com/office/drawing/2014/main" id="{91058ECE-9A65-4EDC-8580-97228A0BFD52}"/>
                    </a:ext>
                  </a:extLst>
                </p:cNvPr>
                <p:cNvSpPr/>
                <p:nvPr/>
              </p:nvSpPr>
              <p:spPr>
                <a:xfrm>
                  <a:off x="2834195" y="1261151"/>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12</m:t>
                            </m:r>
                          </m:sub>
                        </m:sSub>
                      </m:oMath>
                    </m:oMathPara>
                  </a14:m>
                  <a:endParaRPr lang="en-US" sz="1100" dirty="0"/>
                </a:p>
              </p:txBody>
            </p:sp>
          </mc:Choice>
          <mc:Fallback>
            <p:sp>
              <p:nvSpPr>
                <p:cNvPr id="24" name="Rectangle 23">
                  <a:extLst>
                    <a:ext uri="{FF2B5EF4-FFF2-40B4-BE49-F238E27FC236}">
                      <a16:creationId xmlns:a16="http://schemas.microsoft.com/office/drawing/2014/main" id="{91058ECE-9A65-4EDC-8580-97228A0BFD52}"/>
                    </a:ext>
                  </a:extLst>
                </p:cNvPr>
                <p:cNvSpPr>
                  <a:spLocks noRot="1" noChangeAspect="1" noMove="1" noResize="1" noEditPoints="1" noAdjustHandles="1" noChangeArrowheads="1" noChangeShapeType="1" noTextEdit="1"/>
                </p:cNvSpPr>
                <p:nvPr/>
              </p:nvSpPr>
              <p:spPr>
                <a:xfrm>
                  <a:off x="2834195" y="1261151"/>
                  <a:ext cx="2174032" cy="226365"/>
                </a:xfrm>
                <a:prstGeom prst="rect">
                  <a:avLst/>
                </a:prstGeom>
                <a:blipFill>
                  <a:blip r:embed="rId5"/>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Rectangle 24">
                  <a:extLst>
                    <a:ext uri="{FF2B5EF4-FFF2-40B4-BE49-F238E27FC236}">
                      <a16:creationId xmlns:a16="http://schemas.microsoft.com/office/drawing/2014/main" id="{92CD1A12-C4E1-4BA7-B4B8-59D4CCAF6D93}"/>
                    </a:ext>
                  </a:extLst>
                </p:cNvPr>
                <p:cNvSpPr/>
                <p:nvPr/>
              </p:nvSpPr>
              <p:spPr>
                <a:xfrm>
                  <a:off x="2834195" y="2506399"/>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31</m:t>
                            </m:r>
                          </m:sub>
                        </m:sSub>
                      </m:oMath>
                    </m:oMathPara>
                  </a14:m>
                  <a:endParaRPr lang="en-US" sz="1100" dirty="0"/>
                </a:p>
              </p:txBody>
            </p:sp>
          </mc:Choice>
          <mc:Fallback>
            <p:sp>
              <p:nvSpPr>
                <p:cNvPr id="25" name="Rectangle 24">
                  <a:extLst>
                    <a:ext uri="{FF2B5EF4-FFF2-40B4-BE49-F238E27FC236}">
                      <a16:creationId xmlns:a16="http://schemas.microsoft.com/office/drawing/2014/main" id="{92CD1A12-C4E1-4BA7-B4B8-59D4CCAF6D93}"/>
                    </a:ext>
                  </a:extLst>
                </p:cNvPr>
                <p:cNvSpPr>
                  <a:spLocks noRot="1" noChangeAspect="1" noMove="1" noResize="1" noEditPoints="1" noAdjustHandles="1" noChangeArrowheads="1" noChangeShapeType="1" noTextEdit="1"/>
                </p:cNvSpPr>
                <p:nvPr/>
              </p:nvSpPr>
              <p:spPr>
                <a:xfrm>
                  <a:off x="2834195" y="2506399"/>
                  <a:ext cx="2174032" cy="226365"/>
                </a:xfrm>
                <a:prstGeom prst="rect">
                  <a:avLst/>
                </a:prstGeom>
                <a:blipFill>
                  <a:blip r:embed="rId6"/>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Rectangle 25">
                  <a:extLst>
                    <a:ext uri="{FF2B5EF4-FFF2-40B4-BE49-F238E27FC236}">
                      <a16:creationId xmlns:a16="http://schemas.microsoft.com/office/drawing/2014/main" id="{6F34758C-5C22-4C49-9914-C5DB396AD4A7}"/>
                    </a:ext>
                  </a:extLst>
                </p:cNvPr>
                <p:cNvSpPr/>
                <p:nvPr/>
              </p:nvSpPr>
              <p:spPr>
                <a:xfrm>
                  <a:off x="2834195" y="2732764"/>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32</m:t>
                            </m:r>
                          </m:sub>
                        </m:sSub>
                      </m:oMath>
                    </m:oMathPara>
                  </a14:m>
                  <a:endParaRPr lang="en-US" sz="1100" dirty="0"/>
                </a:p>
              </p:txBody>
            </p:sp>
          </mc:Choice>
          <mc:Fallback>
            <p:sp>
              <p:nvSpPr>
                <p:cNvPr id="26" name="Rectangle 25">
                  <a:extLst>
                    <a:ext uri="{FF2B5EF4-FFF2-40B4-BE49-F238E27FC236}">
                      <a16:creationId xmlns:a16="http://schemas.microsoft.com/office/drawing/2014/main" id="{6F34758C-5C22-4C49-9914-C5DB396AD4A7}"/>
                    </a:ext>
                  </a:extLst>
                </p:cNvPr>
                <p:cNvSpPr>
                  <a:spLocks noRot="1" noChangeAspect="1" noMove="1" noResize="1" noEditPoints="1" noAdjustHandles="1" noChangeArrowheads="1" noChangeShapeType="1" noTextEdit="1"/>
                </p:cNvSpPr>
                <p:nvPr/>
              </p:nvSpPr>
              <p:spPr>
                <a:xfrm>
                  <a:off x="2834195" y="2732764"/>
                  <a:ext cx="2174032" cy="226365"/>
                </a:xfrm>
                <a:prstGeom prst="rect">
                  <a:avLst/>
                </a:prstGeom>
                <a:blipFill>
                  <a:blip r:embed="rId7"/>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Rectangle 26">
                  <a:extLst>
                    <a:ext uri="{FF2B5EF4-FFF2-40B4-BE49-F238E27FC236}">
                      <a16:creationId xmlns:a16="http://schemas.microsoft.com/office/drawing/2014/main" id="{DF694900-4AE0-4D5F-A1EC-3D5BEB7C861F}"/>
                    </a:ext>
                  </a:extLst>
                </p:cNvPr>
                <p:cNvSpPr/>
                <p:nvPr/>
              </p:nvSpPr>
              <p:spPr>
                <a:xfrm>
                  <a:off x="2834195" y="4065825"/>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91</m:t>
                            </m:r>
                          </m:sub>
                        </m:sSub>
                      </m:oMath>
                    </m:oMathPara>
                  </a14:m>
                  <a:endParaRPr lang="en-US" sz="1100" dirty="0"/>
                </a:p>
              </p:txBody>
            </p:sp>
          </mc:Choice>
          <mc:Fallback>
            <p:sp>
              <p:nvSpPr>
                <p:cNvPr id="27" name="Rectangle 26">
                  <a:extLst>
                    <a:ext uri="{FF2B5EF4-FFF2-40B4-BE49-F238E27FC236}">
                      <a16:creationId xmlns:a16="http://schemas.microsoft.com/office/drawing/2014/main" id="{DF694900-4AE0-4D5F-A1EC-3D5BEB7C861F}"/>
                    </a:ext>
                  </a:extLst>
                </p:cNvPr>
                <p:cNvSpPr>
                  <a:spLocks noRot="1" noChangeAspect="1" noMove="1" noResize="1" noEditPoints="1" noAdjustHandles="1" noChangeArrowheads="1" noChangeShapeType="1" noTextEdit="1"/>
                </p:cNvSpPr>
                <p:nvPr/>
              </p:nvSpPr>
              <p:spPr>
                <a:xfrm>
                  <a:off x="2834195" y="4065825"/>
                  <a:ext cx="2174032" cy="226365"/>
                </a:xfrm>
                <a:prstGeom prst="rect">
                  <a:avLst/>
                </a:prstGeom>
                <a:blipFill>
                  <a:blip r:embed="rId8"/>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Rectangle 27">
                  <a:extLst>
                    <a:ext uri="{FF2B5EF4-FFF2-40B4-BE49-F238E27FC236}">
                      <a16:creationId xmlns:a16="http://schemas.microsoft.com/office/drawing/2014/main" id="{9F088FED-EFB9-4D01-AB3E-2F3ACDF3EF2B}"/>
                    </a:ext>
                  </a:extLst>
                </p:cNvPr>
                <p:cNvSpPr/>
                <p:nvPr/>
              </p:nvSpPr>
              <p:spPr>
                <a:xfrm>
                  <a:off x="2834195" y="4292190"/>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92</m:t>
                            </m:r>
                          </m:sub>
                        </m:sSub>
                      </m:oMath>
                    </m:oMathPara>
                  </a14:m>
                  <a:endParaRPr lang="en-US" sz="1100" dirty="0"/>
                </a:p>
              </p:txBody>
            </p:sp>
          </mc:Choice>
          <mc:Fallback>
            <p:sp>
              <p:nvSpPr>
                <p:cNvPr id="28" name="Rectangle 27">
                  <a:extLst>
                    <a:ext uri="{FF2B5EF4-FFF2-40B4-BE49-F238E27FC236}">
                      <a16:creationId xmlns:a16="http://schemas.microsoft.com/office/drawing/2014/main" id="{9F088FED-EFB9-4D01-AB3E-2F3ACDF3EF2B}"/>
                    </a:ext>
                  </a:extLst>
                </p:cNvPr>
                <p:cNvSpPr>
                  <a:spLocks noRot="1" noChangeAspect="1" noMove="1" noResize="1" noEditPoints="1" noAdjustHandles="1" noChangeArrowheads="1" noChangeShapeType="1" noTextEdit="1"/>
                </p:cNvSpPr>
                <p:nvPr/>
              </p:nvSpPr>
              <p:spPr>
                <a:xfrm>
                  <a:off x="2834195" y="4292190"/>
                  <a:ext cx="2174032" cy="226365"/>
                </a:xfrm>
                <a:prstGeom prst="rect">
                  <a:avLst/>
                </a:prstGeom>
                <a:blipFill>
                  <a:blip r:embed="rId9"/>
                  <a:stretch>
                    <a:fillRect/>
                  </a:stretch>
                </a:blipFill>
                <a:ln w="19050"/>
              </p:spPr>
              <p:txBody>
                <a:bodyPr/>
                <a:lstStyle/>
                <a:p>
                  <a:r>
                    <a:rPr lang="en-US">
                      <a:noFill/>
                    </a:rPr>
                    <a:t> </a:t>
                  </a:r>
                </a:p>
              </p:txBody>
            </p:sp>
          </mc:Fallback>
        </mc:AlternateContent>
        <p:sp>
          <p:nvSpPr>
            <p:cNvPr id="29" name="TextBox 28">
              <a:extLst>
                <a:ext uri="{FF2B5EF4-FFF2-40B4-BE49-F238E27FC236}">
                  <a16:creationId xmlns:a16="http://schemas.microsoft.com/office/drawing/2014/main" id="{0BB2E977-3EC5-4DE2-808D-4C2D97EEA433}"/>
                </a:ext>
              </a:extLst>
            </p:cNvPr>
            <p:cNvSpPr txBox="1"/>
            <p:nvPr/>
          </p:nvSpPr>
          <p:spPr>
            <a:xfrm rot="5400000">
              <a:off x="5143759" y="3173453"/>
              <a:ext cx="343364" cy="369332"/>
            </a:xfrm>
            <a:prstGeom prst="rect">
              <a:avLst/>
            </a:prstGeom>
            <a:noFill/>
          </p:spPr>
          <p:txBody>
            <a:bodyPr wrap="none" rtlCol="0">
              <a:spAutoFit/>
            </a:bodyPr>
            <a:lstStyle/>
            <a:p>
              <a:r>
                <a:rPr lang="en-US" dirty="0"/>
                <a:t>…</a:t>
              </a:r>
            </a:p>
          </p:txBody>
        </p:sp>
        <p:sp>
          <p:nvSpPr>
            <p:cNvPr id="30" name="TextBox 29">
              <a:extLst>
                <a:ext uri="{FF2B5EF4-FFF2-40B4-BE49-F238E27FC236}">
                  <a16:creationId xmlns:a16="http://schemas.microsoft.com/office/drawing/2014/main" id="{DA327719-EFE2-4311-A059-97D5D8E13167}"/>
                </a:ext>
              </a:extLst>
            </p:cNvPr>
            <p:cNvSpPr txBox="1"/>
            <p:nvPr/>
          </p:nvSpPr>
          <p:spPr>
            <a:xfrm rot="5400000">
              <a:off x="3748007" y="3133734"/>
              <a:ext cx="343364" cy="369332"/>
            </a:xfrm>
            <a:prstGeom prst="rect">
              <a:avLst/>
            </a:prstGeom>
            <a:noFill/>
          </p:spPr>
          <p:txBody>
            <a:bodyPr wrap="none" rtlCol="0">
              <a:spAutoFit/>
            </a:bodyPr>
            <a:lstStyle/>
            <a:p>
              <a:r>
                <a:rPr lang="en-US" dirty="0"/>
                <a:t>…</a:t>
              </a:r>
            </a:p>
          </p:txBody>
        </p:sp>
        <p:sp>
          <p:nvSpPr>
            <p:cNvPr id="31" name="TextBox 30">
              <a:extLst>
                <a:ext uri="{FF2B5EF4-FFF2-40B4-BE49-F238E27FC236}">
                  <a16:creationId xmlns:a16="http://schemas.microsoft.com/office/drawing/2014/main" id="{5D3695EF-0571-4178-9270-3A93B7C14ABD}"/>
                </a:ext>
              </a:extLst>
            </p:cNvPr>
            <p:cNvSpPr txBox="1"/>
            <p:nvPr/>
          </p:nvSpPr>
          <p:spPr>
            <a:xfrm rot="5400000">
              <a:off x="3748007" y="4723037"/>
              <a:ext cx="343364" cy="369332"/>
            </a:xfrm>
            <a:prstGeom prst="rect">
              <a:avLst/>
            </a:prstGeom>
            <a:noFill/>
          </p:spPr>
          <p:txBody>
            <a:bodyPr wrap="none" rtlCol="0">
              <a:spAutoFit/>
            </a:bodyPr>
            <a:lstStyle/>
            <a:p>
              <a:r>
                <a:rPr lang="en-US" dirty="0"/>
                <a:t>…</a:t>
              </a:r>
            </a:p>
          </p:txBody>
        </p:sp>
      </p:grpSp>
      <p:sp>
        <p:nvSpPr>
          <p:cNvPr id="32" name="TextBox 31">
            <a:extLst>
              <a:ext uri="{FF2B5EF4-FFF2-40B4-BE49-F238E27FC236}">
                <a16:creationId xmlns:a16="http://schemas.microsoft.com/office/drawing/2014/main" id="{4FA7F8F6-B7E7-44F1-A8E0-D9F52F1C6D74}"/>
              </a:ext>
            </a:extLst>
          </p:cNvPr>
          <p:cNvSpPr txBox="1"/>
          <p:nvPr/>
        </p:nvSpPr>
        <p:spPr>
          <a:xfrm>
            <a:off x="5463832" y="4468965"/>
            <a:ext cx="636713" cy="307777"/>
          </a:xfrm>
          <a:prstGeom prst="rect">
            <a:avLst/>
          </a:prstGeom>
          <a:noFill/>
        </p:spPr>
        <p:txBody>
          <a:bodyPr wrap="none" rtlCol="0">
            <a:spAutoFit/>
          </a:bodyPr>
          <a:lstStyle/>
          <a:p>
            <a:r>
              <a:rPr lang="en-US" sz="1400" b="1" dirty="0"/>
              <a:t>Unit 9</a:t>
            </a:r>
            <a:endParaRPr lang="en-US" b="1" dirty="0"/>
          </a:p>
        </p:txBody>
      </p:sp>
      <p:sp>
        <p:nvSpPr>
          <p:cNvPr id="33" name="Right Brace 32">
            <a:extLst>
              <a:ext uri="{FF2B5EF4-FFF2-40B4-BE49-F238E27FC236}">
                <a16:creationId xmlns:a16="http://schemas.microsoft.com/office/drawing/2014/main" id="{43C3BD05-9B2D-42EA-B32D-81F8274E506B}"/>
              </a:ext>
            </a:extLst>
          </p:cNvPr>
          <p:cNvSpPr/>
          <p:nvPr/>
        </p:nvSpPr>
        <p:spPr>
          <a:xfrm>
            <a:off x="5241294" y="1673590"/>
            <a:ext cx="155511" cy="832809"/>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a:extLst>
              <a:ext uri="{FF2B5EF4-FFF2-40B4-BE49-F238E27FC236}">
                <a16:creationId xmlns:a16="http://schemas.microsoft.com/office/drawing/2014/main" id="{62492D4C-3BBB-49BE-8537-D6BF484206EF}"/>
              </a:ext>
            </a:extLst>
          </p:cNvPr>
          <p:cNvSpPr txBox="1"/>
          <p:nvPr/>
        </p:nvSpPr>
        <p:spPr>
          <a:xfrm>
            <a:off x="5463832" y="1859249"/>
            <a:ext cx="636713" cy="307777"/>
          </a:xfrm>
          <a:prstGeom prst="rect">
            <a:avLst/>
          </a:prstGeom>
          <a:noFill/>
        </p:spPr>
        <p:txBody>
          <a:bodyPr wrap="none" rtlCol="0">
            <a:spAutoFit/>
          </a:bodyPr>
          <a:lstStyle/>
          <a:p>
            <a:r>
              <a:rPr lang="en-US" sz="1400" b="1" dirty="0"/>
              <a:t>Unit 2</a:t>
            </a:r>
            <a:endParaRPr lang="en-US" b="1" dirty="0"/>
          </a:p>
        </p:txBody>
      </p:sp>
      <p:sp>
        <p:nvSpPr>
          <p:cNvPr id="35" name="TextBox 34">
            <a:extLst>
              <a:ext uri="{FF2B5EF4-FFF2-40B4-BE49-F238E27FC236}">
                <a16:creationId xmlns:a16="http://schemas.microsoft.com/office/drawing/2014/main" id="{AD62CCAB-DFF6-4ACD-8CB0-21E1CD824AAA}"/>
              </a:ext>
            </a:extLst>
          </p:cNvPr>
          <p:cNvSpPr txBox="1"/>
          <p:nvPr/>
        </p:nvSpPr>
        <p:spPr>
          <a:xfrm>
            <a:off x="5463832" y="2732764"/>
            <a:ext cx="636713" cy="307777"/>
          </a:xfrm>
          <a:prstGeom prst="rect">
            <a:avLst/>
          </a:prstGeom>
          <a:noFill/>
        </p:spPr>
        <p:txBody>
          <a:bodyPr wrap="none" rtlCol="0">
            <a:spAutoFit/>
          </a:bodyPr>
          <a:lstStyle/>
          <a:p>
            <a:r>
              <a:rPr lang="en-US" sz="1400" b="1" dirty="0"/>
              <a:t>Unit 3</a:t>
            </a:r>
            <a:endParaRPr lang="en-US" b="1" dirty="0"/>
          </a:p>
        </p:txBody>
      </p:sp>
      <p:sp>
        <p:nvSpPr>
          <p:cNvPr id="36" name="Right Brace 35">
            <a:extLst>
              <a:ext uri="{FF2B5EF4-FFF2-40B4-BE49-F238E27FC236}">
                <a16:creationId xmlns:a16="http://schemas.microsoft.com/office/drawing/2014/main" id="{38106AFA-3142-4AC0-833F-B8E87710F345}"/>
              </a:ext>
            </a:extLst>
          </p:cNvPr>
          <p:cNvSpPr/>
          <p:nvPr/>
        </p:nvSpPr>
        <p:spPr>
          <a:xfrm>
            <a:off x="5237441" y="3490082"/>
            <a:ext cx="142196" cy="552618"/>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a:extLst>
              <a:ext uri="{FF2B5EF4-FFF2-40B4-BE49-F238E27FC236}">
                <a16:creationId xmlns:a16="http://schemas.microsoft.com/office/drawing/2014/main" id="{2A196AF5-41A8-455A-A9A3-5DAC08BC7253}"/>
              </a:ext>
            </a:extLst>
          </p:cNvPr>
          <p:cNvSpPr txBox="1"/>
          <p:nvPr/>
        </p:nvSpPr>
        <p:spPr>
          <a:xfrm>
            <a:off x="5463832" y="3596173"/>
            <a:ext cx="636713" cy="307777"/>
          </a:xfrm>
          <a:prstGeom prst="rect">
            <a:avLst/>
          </a:prstGeom>
          <a:noFill/>
        </p:spPr>
        <p:txBody>
          <a:bodyPr wrap="none" rtlCol="0">
            <a:spAutoFit/>
          </a:bodyPr>
          <a:lstStyle/>
          <a:p>
            <a:r>
              <a:rPr lang="en-US" sz="1400" b="1" dirty="0"/>
              <a:t>Unit 8</a:t>
            </a:r>
            <a:endParaRPr lang="en-US" b="1" dirty="0"/>
          </a:p>
        </p:txBody>
      </p:sp>
      <p:sp>
        <p:nvSpPr>
          <p:cNvPr id="38" name="TextBox 37">
            <a:extLst>
              <a:ext uri="{FF2B5EF4-FFF2-40B4-BE49-F238E27FC236}">
                <a16:creationId xmlns:a16="http://schemas.microsoft.com/office/drawing/2014/main" id="{C91939E3-986E-44B5-8F34-9873C8BBA471}"/>
              </a:ext>
            </a:extLst>
          </p:cNvPr>
          <p:cNvSpPr txBox="1"/>
          <p:nvPr/>
        </p:nvSpPr>
        <p:spPr>
          <a:xfrm>
            <a:off x="6557222" y="1607404"/>
            <a:ext cx="699230" cy="307777"/>
          </a:xfrm>
          <a:prstGeom prst="rect">
            <a:avLst/>
          </a:prstGeom>
          <a:noFill/>
        </p:spPr>
        <p:txBody>
          <a:bodyPr wrap="none" rtlCol="0">
            <a:spAutoFit/>
          </a:bodyPr>
          <a:lstStyle/>
          <a:p>
            <a:r>
              <a:rPr lang="en-US" sz="1400" b="1" dirty="0"/>
              <a:t>Floor 1</a:t>
            </a:r>
            <a:endParaRPr lang="en-US" b="1" dirty="0"/>
          </a:p>
        </p:txBody>
      </p:sp>
      <p:sp>
        <p:nvSpPr>
          <p:cNvPr id="39" name="TextBox 38">
            <a:extLst>
              <a:ext uri="{FF2B5EF4-FFF2-40B4-BE49-F238E27FC236}">
                <a16:creationId xmlns:a16="http://schemas.microsoft.com/office/drawing/2014/main" id="{A86E0D68-C623-4C90-9CDA-B490A57D54E7}"/>
              </a:ext>
            </a:extLst>
          </p:cNvPr>
          <p:cNvSpPr txBox="1"/>
          <p:nvPr/>
        </p:nvSpPr>
        <p:spPr>
          <a:xfrm>
            <a:off x="6557222" y="4464759"/>
            <a:ext cx="699230" cy="307777"/>
          </a:xfrm>
          <a:prstGeom prst="rect">
            <a:avLst/>
          </a:prstGeom>
          <a:noFill/>
        </p:spPr>
        <p:txBody>
          <a:bodyPr wrap="none" rtlCol="0">
            <a:spAutoFit/>
          </a:bodyPr>
          <a:lstStyle/>
          <a:p>
            <a:r>
              <a:rPr lang="en-US" sz="1400" b="1" dirty="0"/>
              <a:t>Floor 3</a:t>
            </a:r>
            <a:endParaRPr lang="en-US" b="1" dirty="0"/>
          </a:p>
        </p:txBody>
      </p:sp>
      <p:sp>
        <p:nvSpPr>
          <p:cNvPr id="40" name="TextBox 39">
            <a:extLst>
              <a:ext uri="{FF2B5EF4-FFF2-40B4-BE49-F238E27FC236}">
                <a16:creationId xmlns:a16="http://schemas.microsoft.com/office/drawing/2014/main" id="{0C82D0A8-B2F2-473A-A53D-AD5314DD6FE5}"/>
              </a:ext>
            </a:extLst>
          </p:cNvPr>
          <p:cNvSpPr txBox="1"/>
          <p:nvPr/>
        </p:nvSpPr>
        <p:spPr>
          <a:xfrm>
            <a:off x="7612870" y="2953304"/>
            <a:ext cx="838563" cy="307777"/>
          </a:xfrm>
          <a:prstGeom prst="rect">
            <a:avLst/>
          </a:prstGeom>
          <a:noFill/>
        </p:spPr>
        <p:txBody>
          <a:bodyPr wrap="none" rtlCol="0">
            <a:spAutoFit/>
          </a:bodyPr>
          <a:lstStyle/>
          <a:p>
            <a:r>
              <a:rPr lang="en-US" sz="1400" b="1" dirty="0"/>
              <a:t>Facility 1</a:t>
            </a:r>
            <a:endParaRPr lang="en-US" b="1" dirty="0"/>
          </a:p>
        </p:txBody>
      </p:sp>
      <p:sp>
        <p:nvSpPr>
          <p:cNvPr id="41" name="Right Brace 40">
            <a:extLst>
              <a:ext uri="{FF2B5EF4-FFF2-40B4-BE49-F238E27FC236}">
                <a16:creationId xmlns:a16="http://schemas.microsoft.com/office/drawing/2014/main" id="{63E31F49-07BF-4610-AA6D-58EF9CE2C618}"/>
              </a:ext>
            </a:extLst>
          </p:cNvPr>
          <p:cNvSpPr/>
          <p:nvPr/>
        </p:nvSpPr>
        <p:spPr>
          <a:xfrm>
            <a:off x="6362038" y="1034785"/>
            <a:ext cx="155511" cy="1471613"/>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Right Brace 41">
            <a:extLst>
              <a:ext uri="{FF2B5EF4-FFF2-40B4-BE49-F238E27FC236}">
                <a16:creationId xmlns:a16="http://schemas.microsoft.com/office/drawing/2014/main" id="{EB244D0A-2D0C-42BE-A2D3-D020B17DE241}"/>
              </a:ext>
            </a:extLst>
          </p:cNvPr>
          <p:cNvSpPr/>
          <p:nvPr/>
        </p:nvSpPr>
        <p:spPr>
          <a:xfrm>
            <a:off x="6366060" y="2506398"/>
            <a:ext cx="155511" cy="1471613"/>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Right Brace 42">
            <a:extLst>
              <a:ext uri="{FF2B5EF4-FFF2-40B4-BE49-F238E27FC236}">
                <a16:creationId xmlns:a16="http://schemas.microsoft.com/office/drawing/2014/main" id="{BC2454A9-8D55-492B-8C4E-BEA2DAC814C1}"/>
              </a:ext>
            </a:extLst>
          </p:cNvPr>
          <p:cNvSpPr/>
          <p:nvPr/>
        </p:nvSpPr>
        <p:spPr>
          <a:xfrm>
            <a:off x="6362039" y="4008566"/>
            <a:ext cx="176112" cy="1225406"/>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Right Brace 43">
            <a:extLst>
              <a:ext uri="{FF2B5EF4-FFF2-40B4-BE49-F238E27FC236}">
                <a16:creationId xmlns:a16="http://schemas.microsoft.com/office/drawing/2014/main" id="{CBD0559E-7F87-4D3B-8D2F-FBBD52F6F9D9}"/>
              </a:ext>
            </a:extLst>
          </p:cNvPr>
          <p:cNvSpPr/>
          <p:nvPr/>
        </p:nvSpPr>
        <p:spPr>
          <a:xfrm>
            <a:off x="7507406" y="1025485"/>
            <a:ext cx="130887" cy="4208486"/>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9" name="TextBox 108">
            <a:extLst>
              <a:ext uri="{FF2B5EF4-FFF2-40B4-BE49-F238E27FC236}">
                <a16:creationId xmlns:a16="http://schemas.microsoft.com/office/drawing/2014/main" id="{FE71E16C-4866-496C-823B-705A64944349}"/>
              </a:ext>
            </a:extLst>
          </p:cNvPr>
          <p:cNvSpPr txBox="1"/>
          <p:nvPr/>
        </p:nvSpPr>
        <p:spPr>
          <a:xfrm>
            <a:off x="2008865" y="720667"/>
            <a:ext cx="632802" cy="307777"/>
          </a:xfrm>
          <a:prstGeom prst="rect">
            <a:avLst/>
          </a:prstGeom>
          <a:noFill/>
        </p:spPr>
        <p:txBody>
          <a:bodyPr wrap="none" rtlCol="0">
            <a:spAutoFit/>
          </a:bodyPr>
          <a:lstStyle/>
          <a:p>
            <a:r>
              <a:rPr lang="en-US" sz="1400" b="1" dirty="0"/>
              <a:t>MRSA</a:t>
            </a:r>
            <a:endParaRPr lang="en-US" b="1" dirty="0"/>
          </a:p>
        </p:txBody>
      </p:sp>
      <p:grpSp>
        <p:nvGrpSpPr>
          <p:cNvPr id="110" name="Group 109">
            <a:extLst>
              <a:ext uri="{FF2B5EF4-FFF2-40B4-BE49-F238E27FC236}">
                <a16:creationId xmlns:a16="http://schemas.microsoft.com/office/drawing/2014/main" id="{93352D1C-0891-4A7B-8C9D-A697DFA1ECE6}"/>
              </a:ext>
            </a:extLst>
          </p:cNvPr>
          <p:cNvGrpSpPr/>
          <p:nvPr/>
        </p:nvGrpSpPr>
        <p:grpSpPr>
          <a:xfrm>
            <a:off x="2144875" y="1035697"/>
            <a:ext cx="416169" cy="4161455"/>
            <a:chOff x="2811625" y="1035697"/>
            <a:chExt cx="416169" cy="4161455"/>
          </a:xfrm>
        </p:grpSpPr>
        <p:sp>
          <p:nvSpPr>
            <p:cNvPr id="111" name="Rectangle 110">
              <a:extLst>
                <a:ext uri="{FF2B5EF4-FFF2-40B4-BE49-F238E27FC236}">
                  <a16:creationId xmlns:a16="http://schemas.microsoft.com/office/drawing/2014/main" id="{74723B33-7979-4C9F-9D32-25A5643C642C}"/>
                </a:ext>
              </a:extLst>
            </p:cNvPr>
            <p:cNvSpPr/>
            <p:nvPr/>
          </p:nvSpPr>
          <p:spPr>
            <a:xfrm>
              <a:off x="2811625" y="1035698"/>
              <a:ext cx="360783" cy="4161454"/>
            </a:xfrm>
            <a:prstGeom prst="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12" name="Rectangle 111">
                  <a:extLst>
                    <a:ext uri="{FF2B5EF4-FFF2-40B4-BE49-F238E27FC236}">
                      <a16:creationId xmlns:a16="http://schemas.microsoft.com/office/drawing/2014/main" id="{1472A7CA-6106-42F3-B209-42A249ACBEFB}"/>
                    </a:ext>
                  </a:extLst>
                </p:cNvPr>
                <p:cNvSpPr/>
                <p:nvPr/>
              </p:nvSpPr>
              <p:spPr>
                <a:xfrm>
                  <a:off x="2827612" y="1035697"/>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b="0" i="1" smtClean="0">
                                <a:latin typeface="Cambria Math" panose="02040503050406030204" pitchFamily="18" charset="0"/>
                              </a:rPr>
                            </m:ctrlPr>
                          </m:sSubSupPr>
                          <m:e>
                            <m:r>
                              <m:rPr>
                                <m:sty m:val="p"/>
                              </m:rPr>
                              <a:rPr lang="en-US" sz="1100" b="0" i="0" smtClean="0">
                                <a:latin typeface="Cambria Math" panose="02040503050406030204" pitchFamily="18" charset="0"/>
                              </a:rPr>
                              <m:t>y</m:t>
                            </m:r>
                          </m:e>
                          <m:sub>
                            <m:r>
                              <a:rPr lang="en-US" sz="1100" b="0" i="0" smtClean="0">
                                <a:latin typeface="Cambria Math" panose="02040503050406030204" pitchFamily="18" charset="0"/>
                              </a:rPr>
                              <m:t>11</m:t>
                            </m:r>
                          </m:sub>
                          <m:sup>
                            <m:r>
                              <m:rPr>
                                <m:sty m:val="p"/>
                              </m:rPr>
                              <a:rPr lang="en-US" sz="1100" b="0" i="0" smtClean="0">
                                <a:latin typeface="Cambria Math" panose="02040503050406030204" pitchFamily="18" charset="0"/>
                              </a:rPr>
                              <m:t>M</m:t>
                            </m:r>
                          </m:sup>
                        </m:sSubSup>
                      </m:oMath>
                    </m:oMathPara>
                  </a14:m>
                  <a:endParaRPr lang="en-US" sz="1100" dirty="0"/>
                </a:p>
              </p:txBody>
            </p:sp>
          </mc:Choice>
          <mc:Fallback>
            <p:sp>
              <p:nvSpPr>
                <p:cNvPr id="112" name="Rectangle 111">
                  <a:extLst>
                    <a:ext uri="{FF2B5EF4-FFF2-40B4-BE49-F238E27FC236}">
                      <a16:creationId xmlns:a16="http://schemas.microsoft.com/office/drawing/2014/main" id="{1472A7CA-6106-42F3-B209-42A249ACBEFB}"/>
                    </a:ext>
                  </a:extLst>
                </p:cNvPr>
                <p:cNvSpPr>
                  <a:spLocks noRot="1" noChangeAspect="1" noMove="1" noResize="1" noEditPoints="1" noAdjustHandles="1" noChangeArrowheads="1" noChangeShapeType="1" noTextEdit="1"/>
                </p:cNvSpPr>
                <p:nvPr/>
              </p:nvSpPr>
              <p:spPr>
                <a:xfrm>
                  <a:off x="2827612" y="1035697"/>
                  <a:ext cx="330507" cy="226365"/>
                </a:xfrm>
                <a:prstGeom prst="rect">
                  <a:avLst/>
                </a:prstGeom>
                <a:blipFill>
                  <a:blip r:embed="rId10"/>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3" name="Rectangle 112">
                  <a:extLst>
                    <a:ext uri="{FF2B5EF4-FFF2-40B4-BE49-F238E27FC236}">
                      <a16:creationId xmlns:a16="http://schemas.microsoft.com/office/drawing/2014/main" id="{6A063539-A68F-48B8-8333-02BB5B741865}"/>
                    </a:ext>
                  </a:extLst>
                </p:cNvPr>
                <p:cNvSpPr/>
                <p:nvPr/>
              </p:nvSpPr>
              <p:spPr>
                <a:xfrm>
                  <a:off x="2827612" y="1269316"/>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a:latin typeface="Cambria Math" panose="02040503050406030204" pitchFamily="18" charset="0"/>
                              </a:rPr>
                              <m:t>1</m:t>
                            </m:r>
                            <m:r>
                              <a:rPr lang="en-US" sz="1100" b="0" i="0" smtClean="0">
                                <a:latin typeface="Cambria Math" panose="02040503050406030204" pitchFamily="18" charset="0"/>
                              </a:rPr>
                              <m:t>2</m:t>
                            </m:r>
                          </m:sub>
                          <m:sup>
                            <m:r>
                              <m:rPr>
                                <m:sty m:val="p"/>
                              </m:rPr>
                              <a:rPr lang="en-US" sz="1100">
                                <a:latin typeface="Cambria Math" panose="02040503050406030204" pitchFamily="18" charset="0"/>
                              </a:rPr>
                              <m:t>M</m:t>
                            </m:r>
                          </m:sup>
                        </m:sSubSup>
                      </m:oMath>
                    </m:oMathPara>
                  </a14:m>
                  <a:endParaRPr lang="en-US" sz="1100" dirty="0"/>
                </a:p>
              </p:txBody>
            </p:sp>
          </mc:Choice>
          <mc:Fallback>
            <p:sp>
              <p:nvSpPr>
                <p:cNvPr id="113" name="Rectangle 112">
                  <a:extLst>
                    <a:ext uri="{FF2B5EF4-FFF2-40B4-BE49-F238E27FC236}">
                      <a16:creationId xmlns:a16="http://schemas.microsoft.com/office/drawing/2014/main" id="{6A063539-A68F-48B8-8333-02BB5B741865}"/>
                    </a:ext>
                  </a:extLst>
                </p:cNvPr>
                <p:cNvSpPr>
                  <a:spLocks noRot="1" noChangeAspect="1" noMove="1" noResize="1" noEditPoints="1" noAdjustHandles="1" noChangeArrowheads="1" noChangeShapeType="1" noTextEdit="1"/>
                </p:cNvSpPr>
                <p:nvPr/>
              </p:nvSpPr>
              <p:spPr>
                <a:xfrm>
                  <a:off x="2827612" y="1269316"/>
                  <a:ext cx="330507" cy="226365"/>
                </a:xfrm>
                <a:prstGeom prst="rect">
                  <a:avLst/>
                </a:prstGeom>
                <a:blipFill>
                  <a:blip r:embed="rId11"/>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4" name="Rectangle 113">
                  <a:extLst>
                    <a:ext uri="{FF2B5EF4-FFF2-40B4-BE49-F238E27FC236}">
                      <a16:creationId xmlns:a16="http://schemas.microsoft.com/office/drawing/2014/main" id="{DC4BC58F-9F0E-49D8-BF96-3DF73E56E6DC}"/>
                    </a:ext>
                  </a:extLst>
                </p:cNvPr>
                <p:cNvSpPr/>
                <p:nvPr/>
              </p:nvSpPr>
              <p:spPr>
                <a:xfrm>
                  <a:off x="2827612" y="2116784"/>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2</m:t>
                            </m:r>
                            <m:r>
                              <a:rPr lang="en-US" sz="1100">
                                <a:latin typeface="Cambria Math" panose="02040503050406030204" pitchFamily="18" charset="0"/>
                              </a:rPr>
                              <m:t>1</m:t>
                            </m:r>
                          </m:sub>
                          <m:sup>
                            <m:r>
                              <m:rPr>
                                <m:sty m:val="p"/>
                              </m:rPr>
                              <a:rPr lang="en-US" sz="1100">
                                <a:latin typeface="Cambria Math" panose="02040503050406030204" pitchFamily="18" charset="0"/>
                              </a:rPr>
                              <m:t>M</m:t>
                            </m:r>
                          </m:sup>
                        </m:sSubSup>
                      </m:oMath>
                    </m:oMathPara>
                  </a14:m>
                  <a:endParaRPr lang="en-US" sz="1100" dirty="0"/>
                </a:p>
              </p:txBody>
            </p:sp>
          </mc:Choice>
          <mc:Fallback>
            <p:sp>
              <p:nvSpPr>
                <p:cNvPr id="114" name="Rectangle 113">
                  <a:extLst>
                    <a:ext uri="{FF2B5EF4-FFF2-40B4-BE49-F238E27FC236}">
                      <a16:creationId xmlns:a16="http://schemas.microsoft.com/office/drawing/2014/main" id="{DC4BC58F-9F0E-49D8-BF96-3DF73E56E6DC}"/>
                    </a:ext>
                  </a:extLst>
                </p:cNvPr>
                <p:cNvSpPr>
                  <a:spLocks noRot="1" noChangeAspect="1" noMove="1" noResize="1" noEditPoints="1" noAdjustHandles="1" noChangeArrowheads="1" noChangeShapeType="1" noTextEdit="1"/>
                </p:cNvSpPr>
                <p:nvPr/>
              </p:nvSpPr>
              <p:spPr>
                <a:xfrm>
                  <a:off x="2827612" y="2116784"/>
                  <a:ext cx="330507" cy="226365"/>
                </a:xfrm>
                <a:prstGeom prst="rect">
                  <a:avLst/>
                </a:prstGeom>
                <a:blipFill>
                  <a:blip r:embed="rId12"/>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5" name="Rectangle 114">
                  <a:extLst>
                    <a:ext uri="{FF2B5EF4-FFF2-40B4-BE49-F238E27FC236}">
                      <a16:creationId xmlns:a16="http://schemas.microsoft.com/office/drawing/2014/main" id="{174929EE-BE46-4C1A-AC81-C5A7585A6C8D}"/>
                    </a:ext>
                  </a:extLst>
                </p:cNvPr>
                <p:cNvSpPr/>
                <p:nvPr/>
              </p:nvSpPr>
              <p:spPr>
                <a:xfrm>
                  <a:off x="2827612" y="2350403"/>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22</m:t>
                            </m:r>
                          </m:sub>
                          <m:sup>
                            <m:r>
                              <m:rPr>
                                <m:sty m:val="p"/>
                              </m:rPr>
                              <a:rPr lang="en-US" sz="1100">
                                <a:latin typeface="Cambria Math" panose="02040503050406030204" pitchFamily="18" charset="0"/>
                              </a:rPr>
                              <m:t>M</m:t>
                            </m:r>
                          </m:sup>
                        </m:sSubSup>
                      </m:oMath>
                    </m:oMathPara>
                  </a14:m>
                  <a:endParaRPr lang="en-US" sz="1100" dirty="0"/>
                </a:p>
              </p:txBody>
            </p:sp>
          </mc:Choice>
          <mc:Fallback>
            <p:sp>
              <p:nvSpPr>
                <p:cNvPr id="115" name="Rectangle 114">
                  <a:extLst>
                    <a:ext uri="{FF2B5EF4-FFF2-40B4-BE49-F238E27FC236}">
                      <a16:creationId xmlns:a16="http://schemas.microsoft.com/office/drawing/2014/main" id="{174929EE-BE46-4C1A-AC81-C5A7585A6C8D}"/>
                    </a:ext>
                  </a:extLst>
                </p:cNvPr>
                <p:cNvSpPr>
                  <a:spLocks noRot="1" noChangeAspect="1" noMove="1" noResize="1" noEditPoints="1" noAdjustHandles="1" noChangeArrowheads="1" noChangeShapeType="1" noTextEdit="1"/>
                </p:cNvSpPr>
                <p:nvPr/>
              </p:nvSpPr>
              <p:spPr>
                <a:xfrm>
                  <a:off x="2827612" y="2350403"/>
                  <a:ext cx="330507" cy="226365"/>
                </a:xfrm>
                <a:prstGeom prst="rect">
                  <a:avLst/>
                </a:prstGeom>
                <a:blipFill>
                  <a:blip r:embed="rId13"/>
                  <a:stretch>
                    <a:fillRect b="-25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6" name="Rectangle 115">
                  <a:extLst>
                    <a:ext uri="{FF2B5EF4-FFF2-40B4-BE49-F238E27FC236}">
                      <a16:creationId xmlns:a16="http://schemas.microsoft.com/office/drawing/2014/main" id="{74562F75-ACC1-4252-8318-5FDE93E25632}"/>
                    </a:ext>
                  </a:extLst>
                </p:cNvPr>
                <p:cNvSpPr/>
                <p:nvPr/>
              </p:nvSpPr>
              <p:spPr>
                <a:xfrm>
                  <a:off x="2824385" y="3323786"/>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3</m:t>
                            </m:r>
                            <m:r>
                              <a:rPr lang="en-US" sz="1100">
                                <a:latin typeface="Cambria Math" panose="02040503050406030204" pitchFamily="18" charset="0"/>
                              </a:rPr>
                              <m:t>1</m:t>
                            </m:r>
                          </m:sub>
                          <m:sup>
                            <m:r>
                              <m:rPr>
                                <m:sty m:val="p"/>
                              </m:rPr>
                              <a:rPr lang="en-US" sz="1100">
                                <a:latin typeface="Cambria Math" panose="02040503050406030204" pitchFamily="18" charset="0"/>
                              </a:rPr>
                              <m:t>M</m:t>
                            </m:r>
                          </m:sup>
                        </m:sSubSup>
                      </m:oMath>
                    </m:oMathPara>
                  </a14:m>
                  <a:endParaRPr lang="en-US" sz="1100" dirty="0"/>
                </a:p>
              </p:txBody>
            </p:sp>
          </mc:Choice>
          <mc:Fallback>
            <p:sp>
              <p:nvSpPr>
                <p:cNvPr id="116" name="Rectangle 115">
                  <a:extLst>
                    <a:ext uri="{FF2B5EF4-FFF2-40B4-BE49-F238E27FC236}">
                      <a16:creationId xmlns:a16="http://schemas.microsoft.com/office/drawing/2014/main" id="{74562F75-ACC1-4252-8318-5FDE93E25632}"/>
                    </a:ext>
                  </a:extLst>
                </p:cNvPr>
                <p:cNvSpPr>
                  <a:spLocks noRot="1" noChangeAspect="1" noMove="1" noResize="1" noEditPoints="1" noAdjustHandles="1" noChangeArrowheads="1" noChangeShapeType="1" noTextEdit="1"/>
                </p:cNvSpPr>
                <p:nvPr/>
              </p:nvSpPr>
              <p:spPr>
                <a:xfrm>
                  <a:off x="2824385" y="3323786"/>
                  <a:ext cx="330507" cy="226365"/>
                </a:xfrm>
                <a:prstGeom prst="rect">
                  <a:avLst/>
                </a:prstGeom>
                <a:blipFill>
                  <a:blip r:embed="rId14"/>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7" name="Rectangle 116">
                  <a:extLst>
                    <a:ext uri="{FF2B5EF4-FFF2-40B4-BE49-F238E27FC236}">
                      <a16:creationId xmlns:a16="http://schemas.microsoft.com/office/drawing/2014/main" id="{81938B33-8FF3-49A3-B1F0-C6E164D5069B}"/>
                    </a:ext>
                  </a:extLst>
                </p:cNvPr>
                <p:cNvSpPr/>
                <p:nvPr/>
              </p:nvSpPr>
              <p:spPr>
                <a:xfrm>
                  <a:off x="2824385" y="3557405"/>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32</m:t>
                            </m:r>
                          </m:sub>
                          <m:sup>
                            <m:r>
                              <m:rPr>
                                <m:sty m:val="p"/>
                              </m:rPr>
                              <a:rPr lang="en-US" sz="1100">
                                <a:latin typeface="Cambria Math" panose="02040503050406030204" pitchFamily="18" charset="0"/>
                              </a:rPr>
                              <m:t>M</m:t>
                            </m:r>
                          </m:sup>
                        </m:sSubSup>
                      </m:oMath>
                    </m:oMathPara>
                  </a14:m>
                  <a:endParaRPr lang="en-US" sz="1100" dirty="0"/>
                </a:p>
              </p:txBody>
            </p:sp>
          </mc:Choice>
          <mc:Fallback>
            <p:sp>
              <p:nvSpPr>
                <p:cNvPr id="117" name="Rectangle 116">
                  <a:extLst>
                    <a:ext uri="{FF2B5EF4-FFF2-40B4-BE49-F238E27FC236}">
                      <a16:creationId xmlns:a16="http://schemas.microsoft.com/office/drawing/2014/main" id="{81938B33-8FF3-49A3-B1F0-C6E164D5069B}"/>
                    </a:ext>
                  </a:extLst>
                </p:cNvPr>
                <p:cNvSpPr>
                  <a:spLocks noRot="1" noChangeAspect="1" noMove="1" noResize="1" noEditPoints="1" noAdjustHandles="1" noChangeArrowheads="1" noChangeShapeType="1" noTextEdit="1"/>
                </p:cNvSpPr>
                <p:nvPr/>
              </p:nvSpPr>
              <p:spPr>
                <a:xfrm>
                  <a:off x="2824385" y="3557405"/>
                  <a:ext cx="330507" cy="226365"/>
                </a:xfrm>
                <a:prstGeom prst="rect">
                  <a:avLst/>
                </a:prstGeom>
                <a:blipFill>
                  <a:blip r:embed="rId15"/>
                  <a:stretch>
                    <a:fillRect b="-25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8" name="Rectangle 117">
                  <a:extLst>
                    <a:ext uri="{FF2B5EF4-FFF2-40B4-BE49-F238E27FC236}">
                      <a16:creationId xmlns:a16="http://schemas.microsoft.com/office/drawing/2014/main" id="{8C9D9C69-FDFF-4AA6-941C-62385A2C302E}"/>
                    </a:ext>
                  </a:extLst>
                </p:cNvPr>
                <p:cNvSpPr/>
                <p:nvPr/>
              </p:nvSpPr>
              <p:spPr>
                <a:xfrm>
                  <a:off x="2824385" y="4168050"/>
                  <a:ext cx="31774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4</m:t>
                            </m:r>
                            <m:r>
                              <a:rPr lang="en-US" sz="1100">
                                <a:latin typeface="Cambria Math" panose="02040503050406030204" pitchFamily="18" charset="0"/>
                              </a:rPr>
                              <m:t>1</m:t>
                            </m:r>
                          </m:sub>
                          <m:sup>
                            <m:r>
                              <m:rPr>
                                <m:sty m:val="p"/>
                              </m:rPr>
                              <a:rPr lang="en-US" sz="1100">
                                <a:latin typeface="Cambria Math" panose="02040503050406030204" pitchFamily="18" charset="0"/>
                              </a:rPr>
                              <m:t>M</m:t>
                            </m:r>
                          </m:sup>
                        </m:sSubSup>
                      </m:oMath>
                    </m:oMathPara>
                  </a14:m>
                  <a:endParaRPr lang="en-US" sz="1100" dirty="0"/>
                </a:p>
              </p:txBody>
            </p:sp>
          </mc:Choice>
          <mc:Fallback>
            <p:sp>
              <p:nvSpPr>
                <p:cNvPr id="118" name="Rectangle 117">
                  <a:extLst>
                    <a:ext uri="{FF2B5EF4-FFF2-40B4-BE49-F238E27FC236}">
                      <a16:creationId xmlns:a16="http://schemas.microsoft.com/office/drawing/2014/main" id="{8C9D9C69-FDFF-4AA6-941C-62385A2C302E}"/>
                    </a:ext>
                  </a:extLst>
                </p:cNvPr>
                <p:cNvSpPr>
                  <a:spLocks noRot="1" noChangeAspect="1" noMove="1" noResize="1" noEditPoints="1" noAdjustHandles="1" noChangeArrowheads="1" noChangeShapeType="1" noTextEdit="1"/>
                </p:cNvSpPr>
                <p:nvPr/>
              </p:nvSpPr>
              <p:spPr>
                <a:xfrm>
                  <a:off x="2824385" y="4168050"/>
                  <a:ext cx="317747" cy="226365"/>
                </a:xfrm>
                <a:prstGeom prst="rect">
                  <a:avLst/>
                </a:prstGeom>
                <a:blipFill>
                  <a:blip r:embed="rId16"/>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9" name="Rectangle 118">
                  <a:extLst>
                    <a:ext uri="{FF2B5EF4-FFF2-40B4-BE49-F238E27FC236}">
                      <a16:creationId xmlns:a16="http://schemas.microsoft.com/office/drawing/2014/main" id="{6DFE40B9-E02A-46A3-A305-309EAB6F067D}"/>
                    </a:ext>
                  </a:extLst>
                </p:cNvPr>
                <p:cNvSpPr/>
                <p:nvPr/>
              </p:nvSpPr>
              <p:spPr>
                <a:xfrm>
                  <a:off x="2824385" y="4401669"/>
                  <a:ext cx="31774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42</m:t>
                            </m:r>
                          </m:sub>
                          <m:sup>
                            <m:r>
                              <m:rPr>
                                <m:sty m:val="p"/>
                              </m:rPr>
                              <a:rPr lang="en-US" sz="1100">
                                <a:latin typeface="Cambria Math" panose="02040503050406030204" pitchFamily="18" charset="0"/>
                              </a:rPr>
                              <m:t>M</m:t>
                            </m:r>
                          </m:sup>
                        </m:sSubSup>
                      </m:oMath>
                    </m:oMathPara>
                  </a14:m>
                  <a:endParaRPr lang="en-US" sz="1100" dirty="0"/>
                </a:p>
              </p:txBody>
            </p:sp>
          </mc:Choice>
          <mc:Fallback>
            <p:sp>
              <p:nvSpPr>
                <p:cNvPr id="119" name="Rectangle 118">
                  <a:extLst>
                    <a:ext uri="{FF2B5EF4-FFF2-40B4-BE49-F238E27FC236}">
                      <a16:creationId xmlns:a16="http://schemas.microsoft.com/office/drawing/2014/main" id="{6DFE40B9-E02A-46A3-A305-309EAB6F067D}"/>
                    </a:ext>
                  </a:extLst>
                </p:cNvPr>
                <p:cNvSpPr>
                  <a:spLocks noRot="1" noChangeAspect="1" noMove="1" noResize="1" noEditPoints="1" noAdjustHandles="1" noChangeArrowheads="1" noChangeShapeType="1" noTextEdit="1"/>
                </p:cNvSpPr>
                <p:nvPr/>
              </p:nvSpPr>
              <p:spPr>
                <a:xfrm>
                  <a:off x="2824385" y="4401669"/>
                  <a:ext cx="317747" cy="226365"/>
                </a:xfrm>
                <a:prstGeom prst="rect">
                  <a:avLst/>
                </a:prstGeom>
                <a:blipFill>
                  <a:blip r:embed="rId17"/>
                  <a:stretch>
                    <a:fillRect b="-5000"/>
                  </a:stretch>
                </a:blipFill>
                <a:ln w="19050"/>
              </p:spPr>
              <p:txBody>
                <a:bodyPr/>
                <a:lstStyle/>
                <a:p>
                  <a:r>
                    <a:rPr lang="en-US">
                      <a:noFill/>
                    </a:rPr>
                    <a:t> </a:t>
                  </a:r>
                </a:p>
              </p:txBody>
            </p:sp>
          </mc:Fallback>
        </mc:AlternateContent>
        <p:sp>
          <p:nvSpPr>
            <p:cNvPr id="120" name="TextBox 119">
              <a:extLst>
                <a:ext uri="{FF2B5EF4-FFF2-40B4-BE49-F238E27FC236}">
                  <a16:creationId xmlns:a16="http://schemas.microsoft.com/office/drawing/2014/main" id="{EB3709C8-3C04-44DA-9350-6EF018F963D8}"/>
                </a:ext>
              </a:extLst>
            </p:cNvPr>
            <p:cNvSpPr txBox="1"/>
            <p:nvPr/>
          </p:nvSpPr>
          <p:spPr>
            <a:xfrm rot="5400000">
              <a:off x="2871446" y="1609667"/>
              <a:ext cx="343364" cy="369332"/>
            </a:xfrm>
            <a:prstGeom prst="rect">
              <a:avLst/>
            </a:prstGeom>
            <a:noFill/>
          </p:spPr>
          <p:txBody>
            <a:bodyPr wrap="none" rtlCol="0">
              <a:spAutoFit/>
            </a:bodyPr>
            <a:lstStyle/>
            <a:p>
              <a:r>
                <a:rPr lang="en-US" dirty="0"/>
                <a:t>…</a:t>
              </a:r>
            </a:p>
          </p:txBody>
        </p:sp>
        <p:sp>
          <p:nvSpPr>
            <p:cNvPr id="121" name="TextBox 120">
              <a:extLst>
                <a:ext uri="{FF2B5EF4-FFF2-40B4-BE49-F238E27FC236}">
                  <a16:creationId xmlns:a16="http://schemas.microsoft.com/office/drawing/2014/main" id="{99799FB4-9ECA-47FC-9204-3E3E4C9EA22C}"/>
                </a:ext>
              </a:extLst>
            </p:cNvPr>
            <p:cNvSpPr txBox="1"/>
            <p:nvPr/>
          </p:nvSpPr>
          <p:spPr>
            <a:xfrm rot="5400000">
              <a:off x="2871446" y="2744120"/>
              <a:ext cx="343364" cy="369332"/>
            </a:xfrm>
            <a:prstGeom prst="rect">
              <a:avLst/>
            </a:prstGeom>
            <a:noFill/>
          </p:spPr>
          <p:txBody>
            <a:bodyPr wrap="none" rtlCol="0">
              <a:spAutoFit/>
            </a:bodyPr>
            <a:lstStyle/>
            <a:p>
              <a:r>
                <a:rPr lang="en-US" dirty="0"/>
                <a:t>…</a:t>
              </a:r>
            </a:p>
          </p:txBody>
        </p:sp>
        <p:sp>
          <p:nvSpPr>
            <p:cNvPr id="122" name="TextBox 121">
              <a:extLst>
                <a:ext uri="{FF2B5EF4-FFF2-40B4-BE49-F238E27FC236}">
                  <a16:creationId xmlns:a16="http://schemas.microsoft.com/office/drawing/2014/main" id="{FF2A8E58-1D97-4A2D-BD1B-1CFE6FC46C27}"/>
                </a:ext>
              </a:extLst>
            </p:cNvPr>
            <p:cNvSpPr txBox="1"/>
            <p:nvPr/>
          </p:nvSpPr>
          <p:spPr>
            <a:xfrm rot="5400000">
              <a:off x="2871446" y="3776682"/>
              <a:ext cx="343364" cy="369332"/>
            </a:xfrm>
            <a:prstGeom prst="rect">
              <a:avLst/>
            </a:prstGeom>
            <a:noFill/>
          </p:spPr>
          <p:txBody>
            <a:bodyPr wrap="none" rtlCol="0">
              <a:spAutoFit/>
            </a:bodyPr>
            <a:lstStyle/>
            <a:p>
              <a:r>
                <a:rPr lang="en-US" dirty="0"/>
                <a:t>…</a:t>
              </a:r>
            </a:p>
          </p:txBody>
        </p:sp>
        <p:sp>
          <p:nvSpPr>
            <p:cNvPr id="123" name="TextBox 122">
              <a:extLst>
                <a:ext uri="{FF2B5EF4-FFF2-40B4-BE49-F238E27FC236}">
                  <a16:creationId xmlns:a16="http://schemas.microsoft.com/office/drawing/2014/main" id="{7BC55328-4578-4B45-8499-E5D60B348EB2}"/>
                </a:ext>
              </a:extLst>
            </p:cNvPr>
            <p:cNvSpPr txBox="1"/>
            <p:nvPr/>
          </p:nvSpPr>
          <p:spPr>
            <a:xfrm rot="5400000">
              <a:off x="2871446" y="4723948"/>
              <a:ext cx="343364" cy="369332"/>
            </a:xfrm>
            <a:prstGeom prst="rect">
              <a:avLst/>
            </a:prstGeom>
            <a:noFill/>
          </p:spPr>
          <p:txBody>
            <a:bodyPr wrap="none" rtlCol="0">
              <a:spAutoFit/>
            </a:bodyPr>
            <a:lstStyle/>
            <a:p>
              <a:r>
                <a:rPr lang="en-US" dirty="0"/>
                <a:t>…</a:t>
              </a:r>
            </a:p>
          </p:txBody>
        </p:sp>
      </p:grpSp>
      <p:sp>
        <p:nvSpPr>
          <p:cNvPr id="124" name="TextBox 123">
            <a:extLst>
              <a:ext uri="{FF2B5EF4-FFF2-40B4-BE49-F238E27FC236}">
                <a16:creationId xmlns:a16="http://schemas.microsoft.com/office/drawing/2014/main" id="{EDBD8D35-A78C-4B78-A36E-470D2B18ED81}"/>
              </a:ext>
            </a:extLst>
          </p:cNvPr>
          <p:cNvSpPr txBox="1"/>
          <p:nvPr/>
        </p:nvSpPr>
        <p:spPr>
          <a:xfrm>
            <a:off x="1556949" y="727136"/>
            <a:ext cx="479618" cy="307777"/>
          </a:xfrm>
          <a:prstGeom prst="rect">
            <a:avLst/>
          </a:prstGeom>
          <a:noFill/>
        </p:spPr>
        <p:txBody>
          <a:bodyPr wrap="none" rtlCol="0">
            <a:spAutoFit/>
          </a:bodyPr>
          <a:lstStyle/>
          <a:p>
            <a:r>
              <a:rPr lang="en-US" sz="1400" b="1" dirty="0"/>
              <a:t>VRE</a:t>
            </a:r>
            <a:endParaRPr lang="en-US" b="1" dirty="0"/>
          </a:p>
        </p:txBody>
      </p:sp>
      <p:sp>
        <p:nvSpPr>
          <p:cNvPr id="125" name="TextBox 124">
            <a:extLst>
              <a:ext uri="{FF2B5EF4-FFF2-40B4-BE49-F238E27FC236}">
                <a16:creationId xmlns:a16="http://schemas.microsoft.com/office/drawing/2014/main" id="{E961017E-E028-43A8-8965-0DD5B87EC009}"/>
              </a:ext>
            </a:extLst>
          </p:cNvPr>
          <p:cNvSpPr txBox="1"/>
          <p:nvPr/>
        </p:nvSpPr>
        <p:spPr>
          <a:xfrm>
            <a:off x="1030168" y="725056"/>
            <a:ext cx="441146" cy="307777"/>
          </a:xfrm>
          <a:prstGeom prst="rect">
            <a:avLst/>
          </a:prstGeom>
          <a:noFill/>
        </p:spPr>
        <p:txBody>
          <a:bodyPr wrap="none" rtlCol="0">
            <a:spAutoFit/>
          </a:bodyPr>
          <a:lstStyle/>
          <a:p>
            <a:r>
              <a:rPr lang="en-US" sz="1400" b="1" dirty="0"/>
              <a:t>CDI</a:t>
            </a:r>
            <a:endParaRPr lang="en-US" b="1" dirty="0"/>
          </a:p>
        </p:txBody>
      </p:sp>
      <p:sp>
        <p:nvSpPr>
          <p:cNvPr id="126" name="TextBox 125">
            <a:extLst>
              <a:ext uri="{FF2B5EF4-FFF2-40B4-BE49-F238E27FC236}">
                <a16:creationId xmlns:a16="http://schemas.microsoft.com/office/drawing/2014/main" id="{DA58FCAA-22A2-4731-A378-7FD95B3A1D97}"/>
              </a:ext>
            </a:extLst>
          </p:cNvPr>
          <p:cNvSpPr txBox="1"/>
          <p:nvPr/>
        </p:nvSpPr>
        <p:spPr>
          <a:xfrm>
            <a:off x="429060" y="735172"/>
            <a:ext cx="518091" cy="307777"/>
          </a:xfrm>
          <a:prstGeom prst="rect">
            <a:avLst/>
          </a:prstGeom>
          <a:noFill/>
        </p:spPr>
        <p:txBody>
          <a:bodyPr wrap="none" rtlCol="0">
            <a:spAutoFit/>
          </a:bodyPr>
          <a:lstStyle/>
          <a:p>
            <a:r>
              <a:rPr lang="en-US" sz="1400" b="1" dirty="0"/>
              <a:t>GNB</a:t>
            </a:r>
            <a:endParaRPr lang="en-US" b="1" dirty="0"/>
          </a:p>
        </p:txBody>
      </p:sp>
      <p:grpSp>
        <p:nvGrpSpPr>
          <p:cNvPr id="127" name="Group 126">
            <a:extLst>
              <a:ext uri="{FF2B5EF4-FFF2-40B4-BE49-F238E27FC236}">
                <a16:creationId xmlns:a16="http://schemas.microsoft.com/office/drawing/2014/main" id="{85291580-038F-474F-9AD4-DC70D2084D0A}"/>
              </a:ext>
            </a:extLst>
          </p:cNvPr>
          <p:cNvGrpSpPr/>
          <p:nvPr/>
        </p:nvGrpSpPr>
        <p:grpSpPr>
          <a:xfrm>
            <a:off x="1582621" y="1019740"/>
            <a:ext cx="416169" cy="4161455"/>
            <a:chOff x="2811625" y="1035697"/>
            <a:chExt cx="416169" cy="4161455"/>
          </a:xfrm>
        </p:grpSpPr>
        <p:sp>
          <p:nvSpPr>
            <p:cNvPr id="128" name="Rectangle 127">
              <a:extLst>
                <a:ext uri="{FF2B5EF4-FFF2-40B4-BE49-F238E27FC236}">
                  <a16:creationId xmlns:a16="http://schemas.microsoft.com/office/drawing/2014/main" id="{012F4F2A-9EAD-4A2F-866C-E5839070EC73}"/>
                </a:ext>
              </a:extLst>
            </p:cNvPr>
            <p:cNvSpPr/>
            <p:nvPr/>
          </p:nvSpPr>
          <p:spPr>
            <a:xfrm>
              <a:off x="2811625" y="1035698"/>
              <a:ext cx="360783" cy="4161454"/>
            </a:xfrm>
            <a:prstGeom prst="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29" name="Rectangle 128">
                  <a:extLst>
                    <a:ext uri="{FF2B5EF4-FFF2-40B4-BE49-F238E27FC236}">
                      <a16:creationId xmlns:a16="http://schemas.microsoft.com/office/drawing/2014/main" id="{DC96F9A0-AAAE-4BE6-973D-4A24894AF842}"/>
                    </a:ext>
                  </a:extLst>
                </p:cNvPr>
                <p:cNvSpPr/>
                <p:nvPr/>
              </p:nvSpPr>
              <p:spPr>
                <a:xfrm>
                  <a:off x="2827612" y="1035697"/>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b="0" i="1" smtClean="0">
                                <a:latin typeface="Cambria Math" panose="02040503050406030204" pitchFamily="18" charset="0"/>
                              </a:rPr>
                            </m:ctrlPr>
                          </m:sSubSupPr>
                          <m:e>
                            <m:r>
                              <m:rPr>
                                <m:sty m:val="p"/>
                              </m:rPr>
                              <a:rPr lang="en-US" sz="1100" b="0" i="0" smtClean="0">
                                <a:latin typeface="Cambria Math" panose="02040503050406030204" pitchFamily="18" charset="0"/>
                              </a:rPr>
                              <m:t>y</m:t>
                            </m:r>
                          </m:e>
                          <m:sub>
                            <m:r>
                              <a:rPr lang="en-US" sz="1100" b="0" i="0" smtClean="0">
                                <a:latin typeface="Cambria Math" panose="02040503050406030204" pitchFamily="18" charset="0"/>
                              </a:rPr>
                              <m:t>11</m:t>
                            </m:r>
                          </m:sub>
                          <m:sup>
                            <m:r>
                              <m:rPr>
                                <m:sty m:val="p"/>
                              </m:rPr>
                              <a:rPr lang="en-US" sz="1100" b="0" i="0" smtClean="0">
                                <a:latin typeface="Cambria Math" panose="02040503050406030204" pitchFamily="18" charset="0"/>
                              </a:rPr>
                              <m:t>V</m:t>
                            </m:r>
                          </m:sup>
                        </m:sSubSup>
                      </m:oMath>
                    </m:oMathPara>
                  </a14:m>
                  <a:endParaRPr lang="en-US" sz="1100" dirty="0"/>
                </a:p>
              </p:txBody>
            </p:sp>
          </mc:Choice>
          <mc:Fallback>
            <p:sp>
              <p:nvSpPr>
                <p:cNvPr id="129" name="Rectangle 128">
                  <a:extLst>
                    <a:ext uri="{FF2B5EF4-FFF2-40B4-BE49-F238E27FC236}">
                      <a16:creationId xmlns:a16="http://schemas.microsoft.com/office/drawing/2014/main" id="{DC96F9A0-AAAE-4BE6-973D-4A24894AF842}"/>
                    </a:ext>
                  </a:extLst>
                </p:cNvPr>
                <p:cNvSpPr>
                  <a:spLocks noRot="1" noChangeAspect="1" noMove="1" noResize="1" noEditPoints="1" noAdjustHandles="1" noChangeArrowheads="1" noChangeShapeType="1" noTextEdit="1"/>
                </p:cNvSpPr>
                <p:nvPr/>
              </p:nvSpPr>
              <p:spPr>
                <a:xfrm>
                  <a:off x="2827612" y="1035697"/>
                  <a:ext cx="330507" cy="226365"/>
                </a:xfrm>
                <a:prstGeom prst="rect">
                  <a:avLst/>
                </a:prstGeom>
                <a:blipFill>
                  <a:blip r:embed="rId18"/>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0" name="Rectangle 129">
                  <a:extLst>
                    <a:ext uri="{FF2B5EF4-FFF2-40B4-BE49-F238E27FC236}">
                      <a16:creationId xmlns:a16="http://schemas.microsoft.com/office/drawing/2014/main" id="{21FBD5E2-9650-4CF5-8087-06A440B4D1EA}"/>
                    </a:ext>
                  </a:extLst>
                </p:cNvPr>
                <p:cNvSpPr/>
                <p:nvPr/>
              </p:nvSpPr>
              <p:spPr>
                <a:xfrm>
                  <a:off x="2827612" y="1269316"/>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a:latin typeface="Cambria Math" panose="02040503050406030204" pitchFamily="18" charset="0"/>
                              </a:rPr>
                              <m:t>1</m:t>
                            </m:r>
                            <m:r>
                              <a:rPr lang="en-US" sz="1100" b="0" i="0" smtClean="0">
                                <a:latin typeface="Cambria Math" panose="02040503050406030204" pitchFamily="18" charset="0"/>
                              </a:rPr>
                              <m:t>2</m:t>
                            </m:r>
                          </m:sub>
                          <m:sup>
                            <m:r>
                              <m:rPr>
                                <m:sty m:val="p"/>
                              </m:rPr>
                              <a:rPr lang="en-US" sz="1100">
                                <a:latin typeface="Cambria Math" panose="02040503050406030204" pitchFamily="18" charset="0"/>
                              </a:rPr>
                              <m:t>V</m:t>
                            </m:r>
                          </m:sup>
                        </m:sSubSup>
                      </m:oMath>
                    </m:oMathPara>
                  </a14:m>
                  <a:endParaRPr lang="en-US" sz="1100" dirty="0"/>
                </a:p>
              </p:txBody>
            </p:sp>
          </mc:Choice>
          <mc:Fallback>
            <p:sp>
              <p:nvSpPr>
                <p:cNvPr id="130" name="Rectangle 129">
                  <a:extLst>
                    <a:ext uri="{FF2B5EF4-FFF2-40B4-BE49-F238E27FC236}">
                      <a16:creationId xmlns:a16="http://schemas.microsoft.com/office/drawing/2014/main" id="{21FBD5E2-9650-4CF5-8087-06A440B4D1EA}"/>
                    </a:ext>
                  </a:extLst>
                </p:cNvPr>
                <p:cNvSpPr>
                  <a:spLocks noRot="1" noChangeAspect="1" noMove="1" noResize="1" noEditPoints="1" noAdjustHandles="1" noChangeArrowheads="1" noChangeShapeType="1" noTextEdit="1"/>
                </p:cNvSpPr>
                <p:nvPr/>
              </p:nvSpPr>
              <p:spPr>
                <a:xfrm>
                  <a:off x="2827612" y="1269316"/>
                  <a:ext cx="330507" cy="226365"/>
                </a:xfrm>
                <a:prstGeom prst="rect">
                  <a:avLst/>
                </a:prstGeom>
                <a:blipFill>
                  <a:blip r:embed="rId19"/>
                  <a:stretch>
                    <a:fillRect b="-25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1" name="Rectangle 130">
                  <a:extLst>
                    <a:ext uri="{FF2B5EF4-FFF2-40B4-BE49-F238E27FC236}">
                      <a16:creationId xmlns:a16="http://schemas.microsoft.com/office/drawing/2014/main" id="{7E6B8D39-64A9-47D0-8AF2-E0FDA0623C56}"/>
                    </a:ext>
                  </a:extLst>
                </p:cNvPr>
                <p:cNvSpPr/>
                <p:nvPr/>
              </p:nvSpPr>
              <p:spPr>
                <a:xfrm>
                  <a:off x="2827612" y="2116784"/>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2</m:t>
                            </m:r>
                            <m:r>
                              <a:rPr lang="en-US" sz="1100">
                                <a:latin typeface="Cambria Math" panose="02040503050406030204" pitchFamily="18" charset="0"/>
                              </a:rPr>
                              <m:t>1</m:t>
                            </m:r>
                          </m:sub>
                          <m:sup>
                            <m:r>
                              <m:rPr>
                                <m:sty m:val="p"/>
                              </m:rPr>
                              <a:rPr lang="en-US" sz="1100">
                                <a:latin typeface="Cambria Math" panose="02040503050406030204" pitchFamily="18" charset="0"/>
                              </a:rPr>
                              <m:t>V</m:t>
                            </m:r>
                          </m:sup>
                        </m:sSubSup>
                      </m:oMath>
                    </m:oMathPara>
                  </a14:m>
                  <a:endParaRPr lang="en-US" sz="1100" dirty="0"/>
                </a:p>
              </p:txBody>
            </p:sp>
          </mc:Choice>
          <mc:Fallback>
            <p:sp>
              <p:nvSpPr>
                <p:cNvPr id="131" name="Rectangle 130">
                  <a:extLst>
                    <a:ext uri="{FF2B5EF4-FFF2-40B4-BE49-F238E27FC236}">
                      <a16:creationId xmlns:a16="http://schemas.microsoft.com/office/drawing/2014/main" id="{7E6B8D39-64A9-47D0-8AF2-E0FDA0623C56}"/>
                    </a:ext>
                  </a:extLst>
                </p:cNvPr>
                <p:cNvSpPr>
                  <a:spLocks noRot="1" noChangeAspect="1" noMove="1" noResize="1" noEditPoints="1" noAdjustHandles="1" noChangeArrowheads="1" noChangeShapeType="1" noTextEdit="1"/>
                </p:cNvSpPr>
                <p:nvPr/>
              </p:nvSpPr>
              <p:spPr>
                <a:xfrm>
                  <a:off x="2827612" y="2116784"/>
                  <a:ext cx="330507" cy="226365"/>
                </a:xfrm>
                <a:prstGeom prst="rect">
                  <a:avLst/>
                </a:prstGeom>
                <a:blipFill>
                  <a:blip r:embed="rId20"/>
                  <a:stretch>
                    <a:fillRect b="-25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2" name="Rectangle 131">
                  <a:extLst>
                    <a:ext uri="{FF2B5EF4-FFF2-40B4-BE49-F238E27FC236}">
                      <a16:creationId xmlns:a16="http://schemas.microsoft.com/office/drawing/2014/main" id="{22A7EB25-6D79-4818-B66A-9F6CBF95F5C1}"/>
                    </a:ext>
                  </a:extLst>
                </p:cNvPr>
                <p:cNvSpPr/>
                <p:nvPr/>
              </p:nvSpPr>
              <p:spPr>
                <a:xfrm>
                  <a:off x="2827612" y="2350403"/>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22</m:t>
                            </m:r>
                          </m:sub>
                          <m:sup>
                            <m:r>
                              <m:rPr>
                                <m:sty m:val="p"/>
                              </m:rPr>
                              <a:rPr lang="en-US" sz="1100">
                                <a:latin typeface="Cambria Math" panose="02040503050406030204" pitchFamily="18" charset="0"/>
                              </a:rPr>
                              <m:t>V</m:t>
                            </m:r>
                          </m:sup>
                        </m:sSubSup>
                      </m:oMath>
                    </m:oMathPara>
                  </a14:m>
                  <a:endParaRPr lang="en-US" sz="1100" dirty="0"/>
                </a:p>
              </p:txBody>
            </p:sp>
          </mc:Choice>
          <mc:Fallback>
            <p:sp>
              <p:nvSpPr>
                <p:cNvPr id="132" name="Rectangle 131">
                  <a:extLst>
                    <a:ext uri="{FF2B5EF4-FFF2-40B4-BE49-F238E27FC236}">
                      <a16:creationId xmlns:a16="http://schemas.microsoft.com/office/drawing/2014/main" id="{22A7EB25-6D79-4818-B66A-9F6CBF95F5C1}"/>
                    </a:ext>
                  </a:extLst>
                </p:cNvPr>
                <p:cNvSpPr>
                  <a:spLocks noRot="1" noChangeAspect="1" noMove="1" noResize="1" noEditPoints="1" noAdjustHandles="1" noChangeArrowheads="1" noChangeShapeType="1" noTextEdit="1"/>
                </p:cNvSpPr>
                <p:nvPr/>
              </p:nvSpPr>
              <p:spPr>
                <a:xfrm>
                  <a:off x="2827612" y="2350403"/>
                  <a:ext cx="330507" cy="226365"/>
                </a:xfrm>
                <a:prstGeom prst="rect">
                  <a:avLst/>
                </a:prstGeom>
                <a:blipFill>
                  <a:blip r:embed="rId21"/>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3" name="Rectangle 132">
                  <a:extLst>
                    <a:ext uri="{FF2B5EF4-FFF2-40B4-BE49-F238E27FC236}">
                      <a16:creationId xmlns:a16="http://schemas.microsoft.com/office/drawing/2014/main" id="{FD291580-CBF7-4227-9C32-987C51905D3B}"/>
                    </a:ext>
                  </a:extLst>
                </p:cNvPr>
                <p:cNvSpPr/>
                <p:nvPr/>
              </p:nvSpPr>
              <p:spPr>
                <a:xfrm>
                  <a:off x="2824385" y="3323786"/>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3</m:t>
                            </m:r>
                            <m:r>
                              <a:rPr lang="en-US" sz="1100">
                                <a:latin typeface="Cambria Math" panose="02040503050406030204" pitchFamily="18" charset="0"/>
                              </a:rPr>
                              <m:t>1</m:t>
                            </m:r>
                          </m:sub>
                          <m:sup>
                            <m:r>
                              <m:rPr>
                                <m:sty m:val="p"/>
                              </m:rPr>
                              <a:rPr lang="en-US" sz="1100">
                                <a:latin typeface="Cambria Math" panose="02040503050406030204" pitchFamily="18" charset="0"/>
                              </a:rPr>
                              <m:t>V</m:t>
                            </m:r>
                          </m:sup>
                        </m:sSubSup>
                      </m:oMath>
                    </m:oMathPara>
                  </a14:m>
                  <a:endParaRPr lang="en-US" sz="1100" dirty="0"/>
                </a:p>
              </p:txBody>
            </p:sp>
          </mc:Choice>
          <mc:Fallback>
            <p:sp>
              <p:nvSpPr>
                <p:cNvPr id="133" name="Rectangle 132">
                  <a:extLst>
                    <a:ext uri="{FF2B5EF4-FFF2-40B4-BE49-F238E27FC236}">
                      <a16:creationId xmlns:a16="http://schemas.microsoft.com/office/drawing/2014/main" id="{FD291580-CBF7-4227-9C32-987C51905D3B}"/>
                    </a:ext>
                  </a:extLst>
                </p:cNvPr>
                <p:cNvSpPr>
                  <a:spLocks noRot="1" noChangeAspect="1" noMove="1" noResize="1" noEditPoints="1" noAdjustHandles="1" noChangeArrowheads="1" noChangeShapeType="1" noTextEdit="1"/>
                </p:cNvSpPr>
                <p:nvPr/>
              </p:nvSpPr>
              <p:spPr>
                <a:xfrm>
                  <a:off x="2824385" y="3323786"/>
                  <a:ext cx="330507" cy="226365"/>
                </a:xfrm>
                <a:prstGeom prst="rect">
                  <a:avLst/>
                </a:prstGeom>
                <a:blipFill>
                  <a:blip r:embed="rId22"/>
                  <a:stretch>
                    <a:fillRect b="-25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4" name="Rectangle 133">
                  <a:extLst>
                    <a:ext uri="{FF2B5EF4-FFF2-40B4-BE49-F238E27FC236}">
                      <a16:creationId xmlns:a16="http://schemas.microsoft.com/office/drawing/2014/main" id="{0CEE4889-CF9A-49A0-875A-DF5643414C7C}"/>
                    </a:ext>
                  </a:extLst>
                </p:cNvPr>
                <p:cNvSpPr/>
                <p:nvPr/>
              </p:nvSpPr>
              <p:spPr>
                <a:xfrm>
                  <a:off x="2824385" y="3557405"/>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32</m:t>
                            </m:r>
                          </m:sub>
                          <m:sup>
                            <m:r>
                              <m:rPr>
                                <m:sty m:val="p"/>
                              </m:rPr>
                              <a:rPr lang="en-US" sz="1100">
                                <a:latin typeface="Cambria Math" panose="02040503050406030204" pitchFamily="18" charset="0"/>
                              </a:rPr>
                              <m:t>V</m:t>
                            </m:r>
                          </m:sup>
                        </m:sSubSup>
                      </m:oMath>
                    </m:oMathPara>
                  </a14:m>
                  <a:endParaRPr lang="en-US" sz="1100" dirty="0"/>
                </a:p>
              </p:txBody>
            </p:sp>
          </mc:Choice>
          <mc:Fallback>
            <p:sp>
              <p:nvSpPr>
                <p:cNvPr id="134" name="Rectangle 133">
                  <a:extLst>
                    <a:ext uri="{FF2B5EF4-FFF2-40B4-BE49-F238E27FC236}">
                      <a16:creationId xmlns:a16="http://schemas.microsoft.com/office/drawing/2014/main" id="{0CEE4889-CF9A-49A0-875A-DF5643414C7C}"/>
                    </a:ext>
                  </a:extLst>
                </p:cNvPr>
                <p:cNvSpPr>
                  <a:spLocks noRot="1" noChangeAspect="1" noMove="1" noResize="1" noEditPoints="1" noAdjustHandles="1" noChangeArrowheads="1" noChangeShapeType="1" noTextEdit="1"/>
                </p:cNvSpPr>
                <p:nvPr/>
              </p:nvSpPr>
              <p:spPr>
                <a:xfrm>
                  <a:off x="2824385" y="3557405"/>
                  <a:ext cx="330507" cy="226365"/>
                </a:xfrm>
                <a:prstGeom prst="rect">
                  <a:avLst/>
                </a:prstGeom>
                <a:blipFill>
                  <a:blip r:embed="rId23"/>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5" name="Rectangle 134">
                  <a:extLst>
                    <a:ext uri="{FF2B5EF4-FFF2-40B4-BE49-F238E27FC236}">
                      <a16:creationId xmlns:a16="http://schemas.microsoft.com/office/drawing/2014/main" id="{69E2CB82-368F-44B2-BDA6-4AB6AC05BFB1}"/>
                    </a:ext>
                  </a:extLst>
                </p:cNvPr>
                <p:cNvSpPr/>
                <p:nvPr/>
              </p:nvSpPr>
              <p:spPr>
                <a:xfrm>
                  <a:off x="2824385" y="4168050"/>
                  <a:ext cx="31774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4</m:t>
                            </m:r>
                            <m:r>
                              <a:rPr lang="en-US" sz="1100">
                                <a:latin typeface="Cambria Math" panose="02040503050406030204" pitchFamily="18" charset="0"/>
                              </a:rPr>
                              <m:t>1</m:t>
                            </m:r>
                          </m:sub>
                          <m:sup>
                            <m:r>
                              <m:rPr>
                                <m:sty m:val="p"/>
                              </m:rPr>
                              <a:rPr lang="en-US" sz="1100">
                                <a:latin typeface="Cambria Math" panose="02040503050406030204" pitchFamily="18" charset="0"/>
                              </a:rPr>
                              <m:t>V</m:t>
                            </m:r>
                          </m:sup>
                        </m:sSubSup>
                      </m:oMath>
                    </m:oMathPara>
                  </a14:m>
                  <a:endParaRPr lang="en-US" sz="1100" dirty="0"/>
                </a:p>
              </p:txBody>
            </p:sp>
          </mc:Choice>
          <mc:Fallback>
            <p:sp>
              <p:nvSpPr>
                <p:cNvPr id="135" name="Rectangle 134">
                  <a:extLst>
                    <a:ext uri="{FF2B5EF4-FFF2-40B4-BE49-F238E27FC236}">
                      <a16:creationId xmlns:a16="http://schemas.microsoft.com/office/drawing/2014/main" id="{69E2CB82-368F-44B2-BDA6-4AB6AC05BFB1}"/>
                    </a:ext>
                  </a:extLst>
                </p:cNvPr>
                <p:cNvSpPr>
                  <a:spLocks noRot="1" noChangeAspect="1" noMove="1" noResize="1" noEditPoints="1" noAdjustHandles="1" noChangeArrowheads="1" noChangeShapeType="1" noTextEdit="1"/>
                </p:cNvSpPr>
                <p:nvPr/>
              </p:nvSpPr>
              <p:spPr>
                <a:xfrm>
                  <a:off x="2824385" y="4168050"/>
                  <a:ext cx="317747" cy="226365"/>
                </a:xfrm>
                <a:prstGeom prst="rect">
                  <a:avLst/>
                </a:prstGeom>
                <a:blipFill>
                  <a:blip r:embed="rId24"/>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6" name="Rectangle 135">
                  <a:extLst>
                    <a:ext uri="{FF2B5EF4-FFF2-40B4-BE49-F238E27FC236}">
                      <a16:creationId xmlns:a16="http://schemas.microsoft.com/office/drawing/2014/main" id="{A1B2D0F3-1665-4C0C-867B-4E1DF06A1F1F}"/>
                    </a:ext>
                  </a:extLst>
                </p:cNvPr>
                <p:cNvSpPr/>
                <p:nvPr/>
              </p:nvSpPr>
              <p:spPr>
                <a:xfrm>
                  <a:off x="2824385" y="4401669"/>
                  <a:ext cx="31774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42</m:t>
                            </m:r>
                          </m:sub>
                          <m:sup>
                            <m:r>
                              <m:rPr>
                                <m:sty m:val="p"/>
                              </m:rPr>
                              <a:rPr lang="en-US" sz="1100">
                                <a:latin typeface="Cambria Math" panose="02040503050406030204" pitchFamily="18" charset="0"/>
                              </a:rPr>
                              <m:t>V</m:t>
                            </m:r>
                          </m:sup>
                        </m:sSubSup>
                      </m:oMath>
                    </m:oMathPara>
                  </a14:m>
                  <a:endParaRPr lang="en-US" sz="1100" dirty="0"/>
                </a:p>
              </p:txBody>
            </p:sp>
          </mc:Choice>
          <mc:Fallback>
            <p:sp>
              <p:nvSpPr>
                <p:cNvPr id="136" name="Rectangle 135">
                  <a:extLst>
                    <a:ext uri="{FF2B5EF4-FFF2-40B4-BE49-F238E27FC236}">
                      <a16:creationId xmlns:a16="http://schemas.microsoft.com/office/drawing/2014/main" id="{A1B2D0F3-1665-4C0C-867B-4E1DF06A1F1F}"/>
                    </a:ext>
                  </a:extLst>
                </p:cNvPr>
                <p:cNvSpPr>
                  <a:spLocks noRot="1" noChangeAspect="1" noMove="1" noResize="1" noEditPoints="1" noAdjustHandles="1" noChangeArrowheads="1" noChangeShapeType="1" noTextEdit="1"/>
                </p:cNvSpPr>
                <p:nvPr/>
              </p:nvSpPr>
              <p:spPr>
                <a:xfrm>
                  <a:off x="2824385" y="4401669"/>
                  <a:ext cx="317747" cy="226365"/>
                </a:xfrm>
                <a:prstGeom prst="rect">
                  <a:avLst/>
                </a:prstGeom>
                <a:blipFill>
                  <a:blip r:embed="rId25"/>
                  <a:stretch>
                    <a:fillRect b="-2439"/>
                  </a:stretch>
                </a:blipFill>
                <a:ln w="19050"/>
              </p:spPr>
              <p:txBody>
                <a:bodyPr/>
                <a:lstStyle/>
                <a:p>
                  <a:r>
                    <a:rPr lang="en-US">
                      <a:noFill/>
                    </a:rPr>
                    <a:t> </a:t>
                  </a:r>
                </a:p>
              </p:txBody>
            </p:sp>
          </mc:Fallback>
        </mc:AlternateContent>
        <p:sp>
          <p:nvSpPr>
            <p:cNvPr id="137" name="TextBox 136">
              <a:extLst>
                <a:ext uri="{FF2B5EF4-FFF2-40B4-BE49-F238E27FC236}">
                  <a16:creationId xmlns:a16="http://schemas.microsoft.com/office/drawing/2014/main" id="{CA6E47CD-3BCF-411A-AB3D-8E4443A6923E}"/>
                </a:ext>
              </a:extLst>
            </p:cNvPr>
            <p:cNvSpPr txBox="1"/>
            <p:nvPr/>
          </p:nvSpPr>
          <p:spPr>
            <a:xfrm rot="5400000">
              <a:off x="2871446" y="1609667"/>
              <a:ext cx="343364" cy="369332"/>
            </a:xfrm>
            <a:prstGeom prst="rect">
              <a:avLst/>
            </a:prstGeom>
            <a:noFill/>
          </p:spPr>
          <p:txBody>
            <a:bodyPr wrap="none" rtlCol="0">
              <a:spAutoFit/>
            </a:bodyPr>
            <a:lstStyle/>
            <a:p>
              <a:r>
                <a:rPr lang="en-US" dirty="0"/>
                <a:t>…</a:t>
              </a:r>
            </a:p>
          </p:txBody>
        </p:sp>
        <p:sp>
          <p:nvSpPr>
            <p:cNvPr id="138" name="TextBox 137">
              <a:extLst>
                <a:ext uri="{FF2B5EF4-FFF2-40B4-BE49-F238E27FC236}">
                  <a16:creationId xmlns:a16="http://schemas.microsoft.com/office/drawing/2014/main" id="{BC8CCE39-AD46-4C8E-8689-A824A75F4476}"/>
                </a:ext>
              </a:extLst>
            </p:cNvPr>
            <p:cNvSpPr txBox="1"/>
            <p:nvPr/>
          </p:nvSpPr>
          <p:spPr>
            <a:xfrm rot="5400000">
              <a:off x="2871446" y="2744120"/>
              <a:ext cx="343364" cy="369332"/>
            </a:xfrm>
            <a:prstGeom prst="rect">
              <a:avLst/>
            </a:prstGeom>
            <a:noFill/>
          </p:spPr>
          <p:txBody>
            <a:bodyPr wrap="none" rtlCol="0">
              <a:spAutoFit/>
            </a:bodyPr>
            <a:lstStyle/>
            <a:p>
              <a:r>
                <a:rPr lang="en-US" dirty="0"/>
                <a:t>…</a:t>
              </a:r>
            </a:p>
          </p:txBody>
        </p:sp>
        <p:sp>
          <p:nvSpPr>
            <p:cNvPr id="139" name="TextBox 138">
              <a:extLst>
                <a:ext uri="{FF2B5EF4-FFF2-40B4-BE49-F238E27FC236}">
                  <a16:creationId xmlns:a16="http://schemas.microsoft.com/office/drawing/2014/main" id="{A77926B0-A7AE-4984-AD5A-F7E8923BE68A}"/>
                </a:ext>
              </a:extLst>
            </p:cNvPr>
            <p:cNvSpPr txBox="1"/>
            <p:nvPr/>
          </p:nvSpPr>
          <p:spPr>
            <a:xfrm rot="5400000">
              <a:off x="2871446" y="3776682"/>
              <a:ext cx="343364" cy="369332"/>
            </a:xfrm>
            <a:prstGeom prst="rect">
              <a:avLst/>
            </a:prstGeom>
            <a:noFill/>
          </p:spPr>
          <p:txBody>
            <a:bodyPr wrap="none" rtlCol="0">
              <a:spAutoFit/>
            </a:bodyPr>
            <a:lstStyle/>
            <a:p>
              <a:r>
                <a:rPr lang="en-US" dirty="0"/>
                <a:t>…</a:t>
              </a:r>
            </a:p>
          </p:txBody>
        </p:sp>
        <p:sp>
          <p:nvSpPr>
            <p:cNvPr id="140" name="TextBox 139">
              <a:extLst>
                <a:ext uri="{FF2B5EF4-FFF2-40B4-BE49-F238E27FC236}">
                  <a16:creationId xmlns:a16="http://schemas.microsoft.com/office/drawing/2014/main" id="{E2DE15C7-AEA2-4BFC-B937-501E82BE95DE}"/>
                </a:ext>
              </a:extLst>
            </p:cNvPr>
            <p:cNvSpPr txBox="1"/>
            <p:nvPr/>
          </p:nvSpPr>
          <p:spPr>
            <a:xfrm rot="5400000">
              <a:off x="2871446" y="4723948"/>
              <a:ext cx="343364" cy="369332"/>
            </a:xfrm>
            <a:prstGeom prst="rect">
              <a:avLst/>
            </a:prstGeom>
            <a:noFill/>
          </p:spPr>
          <p:txBody>
            <a:bodyPr wrap="none" rtlCol="0">
              <a:spAutoFit/>
            </a:bodyPr>
            <a:lstStyle/>
            <a:p>
              <a:r>
                <a:rPr lang="en-US" dirty="0"/>
                <a:t>…</a:t>
              </a:r>
            </a:p>
          </p:txBody>
        </p:sp>
      </p:grpSp>
      <p:grpSp>
        <p:nvGrpSpPr>
          <p:cNvPr id="141" name="Group 140">
            <a:extLst>
              <a:ext uri="{FF2B5EF4-FFF2-40B4-BE49-F238E27FC236}">
                <a16:creationId xmlns:a16="http://schemas.microsoft.com/office/drawing/2014/main" id="{DCE2CB94-78ED-4EE7-9287-08FF7BFD4A5B}"/>
              </a:ext>
            </a:extLst>
          </p:cNvPr>
          <p:cNvGrpSpPr/>
          <p:nvPr/>
        </p:nvGrpSpPr>
        <p:grpSpPr>
          <a:xfrm>
            <a:off x="1059259" y="1027532"/>
            <a:ext cx="416169" cy="4161455"/>
            <a:chOff x="2811625" y="1035697"/>
            <a:chExt cx="416169" cy="4161455"/>
          </a:xfrm>
        </p:grpSpPr>
        <p:sp>
          <p:nvSpPr>
            <p:cNvPr id="142" name="Rectangle 141">
              <a:extLst>
                <a:ext uri="{FF2B5EF4-FFF2-40B4-BE49-F238E27FC236}">
                  <a16:creationId xmlns:a16="http://schemas.microsoft.com/office/drawing/2014/main" id="{FF97A40D-5D1E-4D98-80A4-F5D805F10429}"/>
                </a:ext>
              </a:extLst>
            </p:cNvPr>
            <p:cNvSpPr/>
            <p:nvPr/>
          </p:nvSpPr>
          <p:spPr>
            <a:xfrm>
              <a:off x="2811625" y="1035698"/>
              <a:ext cx="360783" cy="4161454"/>
            </a:xfrm>
            <a:prstGeom prst="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43" name="Rectangle 142">
                  <a:extLst>
                    <a:ext uri="{FF2B5EF4-FFF2-40B4-BE49-F238E27FC236}">
                      <a16:creationId xmlns:a16="http://schemas.microsoft.com/office/drawing/2014/main" id="{C5A081EA-56DB-4D41-923F-9F4EEE955CC6}"/>
                    </a:ext>
                  </a:extLst>
                </p:cNvPr>
                <p:cNvSpPr/>
                <p:nvPr/>
              </p:nvSpPr>
              <p:spPr>
                <a:xfrm>
                  <a:off x="2827612" y="1035697"/>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b="0" i="1" smtClean="0">
                                <a:latin typeface="Cambria Math" panose="02040503050406030204" pitchFamily="18" charset="0"/>
                              </a:rPr>
                            </m:ctrlPr>
                          </m:sSubSupPr>
                          <m:e>
                            <m:r>
                              <m:rPr>
                                <m:sty m:val="p"/>
                              </m:rPr>
                              <a:rPr lang="en-US" sz="1100" b="0" i="0" smtClean="0">
                                <a:latin typeface="Cambria Math" panose="02040503050406030204" pitchFamily="18" charset="0"/>
                              </a:rPr>
                              <m:t>y</m:t>
                            </m:r>
                          </m:e>
                          <m:sub>
                            <m:r>
                              <a:rPr lang="en-US" sz="1100" b="0" i="0" smtClean="0">
                                <a:latin typeface="Cambria Math" panose="02040503050406030204" pitchFamily="18" charset="0"/>
                              </a:rPr>
                              <m:t>11</m:t>
                            </m:r>
                          </m:sub>
                          <m:sup>
                            <m:r>
                              <m:rPr>
                                <m:sty m:val="p"/>
                              </m:rPr>
                              <a:rPr lang="en-US" sz="1100" b="0" i="0" smtClean="0">
                                <a:latin typeface="Cambria Math" panose="02040503050406030204" pitchFamily="18" charset="0"/>
                              </a:rPr>
                              <m:t>C</m:t>
                            </m:r>
                          </m:sup>
                        </m:sSubSup>
                      </m:oMath>
                    </m:oMathPara>
                  </a14:m>
                  <a:endParaRPr lang="en-US" sz="1100" dirty="0"/>
                </a:p>
              </p:txBody>
            </p:sp>
          </mc:Choice>
          <mc:Fallback>
            <p:sp>
              <p:nvSpPr>
                <p:cNvPr id="143" name="Rectangle 142">
                  <a:extLst>
                    <a:ext uri="{FF2B5EF4-FFF2-40B4-BE49-F238E27FC236}">
                      <a16:creationId xmlns:a16="http://schemas.microsoft.com/office/drawing/2014/main" id="{C5A081EA-56DB-4D41-923F-9F4EEE955CC6}"/>
                    </a:ext>
                  </a:extLst>
                </p:cNvPr>
                <p:cNvSpPr>
                  <a:spLocks noRot="1" noChangeAspect="1" noMove="1" noResize="1" noEditPoints="1" noAdjustHandles="1" noChangeArrowheads="1" noChangeShapeType="1" noTextEdit="1"/>
                </p:cNvSpPr>
                <p:nvPr/>
              </p:nvSpPr>
              <p:spPr>
                <a:xfrm>
                  <a:off x="2827612" y="1035697"/>
                  <a:ext cx="330507" cy="226365"/>
                </a:xfrm>
                <a:prstGeom prst="rect">
                  <a:avLst/>
                </a:prstGeom>
                <a:blipFill>
                  <a:blip r:embed="rId26"/>
                  <a:stretch>
                    <a:fillRect b="-25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4" name="Rectangle 143">
                  <a:extLst>
                    <a:ext uri="{FF2B5EF4-FFF2-40B4-BE49-F238E27FC236}">
                      <a16:creationId xmlns:a16="http://schemas.microsoft.com/office/drawing/2014/main" id="{263D98A1-9EF8-4569-B95A-C6AEDA594F68}"/>
                    </a:ext>
                  </a:extLst>
                </p:cNvPr>
                <p:cNvSpPr/>
                <p:nvPr/>
              </p:nvSpPr>
              <p:spPr>
                <a:xfrm>
                  <a:off x="2827612" y="1269316"/>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a:latin typeface="Cambria Math" panose="02040503050406030204" pitchFamily="18" charset="0"/>
                              </a:rPr>
                              <m:t>1</m:t>
                            </m:r>
                            <m:r>
                              <a:rPr lang="en-US" sz="1100" b="0" i="0" smtClean="0">
                                <a:latin typeface="Cambria Math" panose="02040503050406030204" pitchFamily="18" charset="0"/>
                              </a:rPr>
                              <m:t>2</m:t>
                            </m:r>
                          </m:sub>
                          <m:sup>
                            <m:r>
                              <m:rPr>
                                <m:sty m:val="p"/>
                              </m:rPr>
                              <a:rPr lang="en-US" sz="1100" b="0" i="0" smtClean="0">
                                <a:latin typeface="Cambria Math" panose="02040503050406030204" pitchFamily="18" charset="0"/>
                              </a:rPr>
                              <m:t>C</m:t>
                            </m:r>
                          </m:sup>
                        </m:sSubSup>
                      </m:oMath>
                    </m:oMathPara>
                  </a14:m>
                  <a:endParaRPr lang="en-US" sz="1100" dirty="0"/>
                </a:p>
              </p:txBody>
            </p:sp>
          </mc:Choice>
          <mc:Fallback>
            <p:sp>
              <p:nvSpPr>
                <p:cNvPr id="144" name="Rectangle 143">
                  <a:extLst>
                    <a:ext uri="{FF2B5EF4-FFF2-40B4-BE49-F238E27FC236}">
                      <a16:creationId xmlns:a16="http://schemas.microsoft.com/office/drawing/2014/main" id="{263D98A1-9EF8-4569-B95A-C6AEDA594F68}"/>
                    </a:ext>
                  </a:extLst>
                </p:cNvPr>
                <p:cNvSpPr>
                  <a:spLocks noRot="1" noChangeAspect="1" noMove="1" noResize="1" noEditPoints="1" noAdjustHandles="1" noChangeArrowheads="1" noChangeShapeType="1" noTextEdit="1"/>
                </p:cNvSpPr>
                <p:nvPr/>
              </p:nvSpPr>
              <p:spPr>
                <a:xfrm>
                  <a:off x="2827612" y="1269316"/>
                  <a:ext cx="330507" cy="226365"/>
                </a:xfrm>
                <a:prstGeom prst="rect">
                  <a:avLst/>
                </a:prstGeom>
                <a:blipFill>
                  <a:blip r:embed="rId27"/>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5" name="Rectangle 144">
                  <a:extLst>
                    <a:ext uri="{FF2B5EF4-FFF2-40B4-BE49-F238E27FC236}">
                      <a16:creationId xmlns:a16="http://schemas.microsoft.com/office/drawing/2014/main" id="{88D66C2D-92A5-4AE3-95A5-63FE1F14C833}"/>
                    </a:ext>
                  </a:extLst>
                </p:cNvPr>
                <p:cNvSpPr/>
                <p:nvPr/>
              </p:nvSpPr>
              <p:spPr>
                <a:xfrm>
                  <a:off x="2827612" y="2116784"/>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2</m:t>
                            </m:r>
                            <m:r>
                              <a:rPr lang="en-US" sz="1100">
                                <a:latin typeface="Cambria Math" panose="02040503050406030204" pitchFamily="18" charset="0"/>
                              </a:rPr>
                              <m:t>1</m:t>
                            </m:r>
                          </m:sub>
                          <m:sup>
                            <m:r>
                              <m:rPr>
                                <m:sty m:val="p"/>
                              </m:rPr>
                              <a:rPr lang="en-US" sz="1100">
                                <a:latin typeface="Cambria Math" panose="02040503050406030204" pitchFamily="18" charset="0"/>
                              </a:rPr>
                              <m:t>C</m:t>
                            </m:r>
                          </m:sup>
                        </m:sSubSup>
                      </m:oMath>
                    </m:oMathPara>
                  </a14:m>
                  <a:endParaRPr lang="en-US" sz="1100" dirty="0"/>
                </a:p>
              </p:txBody>
            </p:sp>
          </mc:Choice>
          <mc:Fallback>
            <p:sp>
              <p:nvSpPr>
                <p:cNvPr id="145" name="Rectangle 144">
                  <a:extLst>
                    <a:ext uri="{FF2B5EF4-FFF2-40B4-BE49-F238E27FC236}">
                      <a16:creationId xmlns:a16="http://schemas.microsoft.com/office/drawing/2014/main" id="{88D66C2D-92A5-4AE3-95A5-63FE1F14C833}"/>
                    </a:ext>
                  </a:extLst>
                </p:cNvPr>
                <p:cNvSpPr>
                  <a:spLocks noRot="1" noChangeAspect="1" noMove="1" noResize="1" noEditPoints="1" noAdjustHandles="1" noChangeArrowheads="1" noChangeShapeType="1" noTextEdit="1"/>
                </p:cNvSpPr>
                <p:nvPr/>
              </p:nvSpPr>
              <p:spPr>
                <a:xfrm>
                  <a:off x="2827612" y="2116784"/>
                  <a:ext cx="330507" cy="226365"/>
                </a:xfrm>
                <a:prstGeom prst="rect">
                  <a:avLst/>
                </a:prstGeom>
                <a:blipFill>
                  <a:blip r:embed="rId28"/>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6" name="Rectangle 145">
                  <a:extLst>
                    <a:ext uri="{FF2B5EF4-FFF2-40B4-BE49-F238E27FC236}">
                      <a16:creationId xmlns:a16="http://schemas.microsoft.com/office/drawing/2014/main" id="{4F0B265E-3FD8-44EC-8C72-E3601762C8F4}"/>
                    </a:ext>
                  </a:extLst>
                </p:cNvPr>
                <p:cNvSpPr/>
                <p:nvPr/>
              </p:nvSpPr>
              <p:spPr>
                <a:xfrm>
                  <a:off x="2827612" y="2350403"/>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22</m:t>
                            </m:r>
                          </m:sub>
                          <m:sup>
                            <m:r>
                              <m:rPr>
                                <m:sty m:val="p"/>
                              </m:rPr>
                              <a:rPr lang="en-US" sz="1100">
                                <a:latin typeface="Cambria Math" panose="02040503050406030204" pitchFamily="18" charset="0"/>
                              </a:rPr>
                              <m:t>C</m:t>
                            </m:r>
                          </m:sup>
                        </m:sSubSup>
                      </m:oMath>
                    </m:oMathPara>
                  </a14:m>
                  <a:endParaRPr lang="en-US" sz="1100" dirty="0"/>
                </a:p>
              </p:txBody>
            </p:sp>
          </mc:Choice>
          <mc:Fallback>
            <p:sp>
              <p:nvSpPr>
                <p:cNvPr id="146" name="Rectangle 145">
                  <a:extLst>
                    <a:ext uri="{FF2B5EF4-FFF2-40B4-BE49-F238E27FC236}">
                      <a16:creationId xmlns:a16="http://schemas.microsoft.com/office/drawing/2014/main" id="{4F0B265E-3FD8-44EC-8C72-E3601762C8F4}"/>
                    </a:ext>
                  </a:extLst>
                </p:cNvPr>
                <p:cNvSpPr>
                  <a:spLocks noRot="1" noChangeAspect="1" noMove="1" noResize="1" noEditPoints="1" noAdjustHandles="1" noChangeArrowheads="1" noChangeShapeType="1" noTextEdit="1"/>
                </p:cNvSpPr>
                <p:nvPr/>
              </p:nvSpPr>
              <p:spPr>
                <a:xfrm>
                  <a:off x="2827612" y="2350403"/>
                  <a:ext cx="330507" cy="226365"/>
                </a:xfrm>
                <a:prstGeom prst="rect">
                  <a:avLst/>
                </a:prstGeom>
                <a:blipFill>
                  <a:blip r:embed="rId29"/>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7" name="Rectangle 146">
                  <a:extLst>
                    <a:ext uri="{FF2B5EF4-FFF2-40B4-BE49-F238E27FC236}">
                      <a16:creationId xmlns:a16="http://schemas.microsoft.com/office/drawing/2014/main" id="{5C44F08F-89B0-49E9-836F-413564F1295F}"/>
                    </a:ext>
                  </a:extLst>
                </p:cNvPr>
                <p:cNvSpPr/>
                <p:nvPr/>
              </p:nvSpPr>
              <p:spPr>
                <a:xfrm>
                  <a:off x="2824385" y="3323786"/>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3</m:t>
                            </m:r>
                            <m:r>
                              <a:rPr lang="en-US" sz="1100">
                                <a:latin typeface="Cambria Math" panose="02040503050406030204" pitchFamily="18" charset="0"/>
                              </a:rPr>
                              <m:t>1</m:t>
                            </m:r>
                          </m:sub>
                          <m:sup>
                            <m:r>
                              <m:rPr>
                                <m:sty m:val="p"/>
                              </m:rPr>
                              <a:rPr lang="en-US" sz="1100">
                                <a:latin typeface="Cambria Math" panose="02040503050406030204" pitchFamily="18" charset="0"/>
                              </a:rPr>
                              <m:t>C</m:t>
                            </m:r>
                          </m:sup>
                        </m:sSubSup>
                      </m:oMath>
                    </m:oMathPara>
                  </a14:m>
                  <a:endParaRPr lang="en-US" sz="1100" dirty="0"/>
                </a:p>
              </p:txBody>
            </p:sp>
          </mc:Choice>
          <mc:Fallback>
            <p:sp>
              <p:nvSpPr>
                <p:cNvPr id="147" name="Rectangle 146">
                  <a:extLst>
                    <a:ext uri="{FF2B5EF4-FFF2-40B4-BE49-F238E27FC236}">
                      <a16:creationId xmlns:a16="http://schemas.microsoft.com/office/drawing/2014/main" id="{5C44F08F-89B0-49E9-836F-413564F1295F}"/>
                    </a:ext>
                  </a:extLst>
                </p:cNvPr>
                <p:cNvSpPr>
                  <a:spLocks noRot="1" noChangeAspect="1" noMove="1" noResize="1" noEditPoints="1" noAdjustHandles="1" noChangeArrowheads="1" noChangeShapeType="1" noTextEdit="1"/>
                </p:cNvSpPr>
                <p:nvPr/>
              </p:nvSpPr>
              <p:spPr>
                <a:xfrm>
                  <a:off x="2824385" y="3323786"/>
                  <a:ext cx="330507" cy="226365"/>
                </a:xfrm>
                <a:prstGeom prst="rect">
                  <a:avLst/>
                </a:prstGeom>
                <a:blipFill>
                  <a:blip r:embed="rId30"/>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8" name="Rectangle 147">
                  <a:extLst>
                    <a:ext uri="{FF2B5EF4-FFF2-40B4-BE49-F238E27FC236}">
                      <a16:creationId xmlns:a16="http://schemas.microsoft.com/office/drawing/2014/main" id="{81569B58-EB35-4E0A-A951-965D2E71A917}"/>
                    </a:ext>
                  </a:extLst>
                </p:cNvPr>
                <p:cNvSpPr/>
                <p:nvPr/>
              </p:nvSpPr>
              <p:spPr>
                <a:xfrm>
                  <a:off x="2824385" y="3557405"/>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32</m:t>
                            </m:r>
                          </m:sub>
                          <m:sup>
                            <m:r>
                              <m:rPr>
                                <m:sty m:val="p"/>
                              </m:rPr>
                              <a:rPr lang="en-US" sz="1100">
                                <a:latin typeface="Cambria Math" panose="02040503050406030204" pitchFamily="18" charset="0"/>
                              </a:rPr>
                              <m:t>C</m:t>
                            </m:r>
                          </m:sup>
                        </m:sSubSup>
                      </m:oMath>
                    </m:oMathPara>
                  </a14:m>
                  <a:endParaRPr lang="en-US" sz="1100" dirty="0"/>
                </a:p>
              </p:txBody>
            </p:sp>
          </mc:Choice>
          <mc:Fallback>
            <p:sp>
              <p:nvSpPr>
                <p:cNvPr id="148" name="Rectangle 147">
                  <a:extLst>
                    <a:ext uri="{FF2B5EF4-FFF2-40B4-BE49-F238E27FC236}">
                      <a16:creationId xmlns:a16="http://schemas.microsoft.com/office/drawing/2014/main" id="{81569B58-EB35-4E0A-A951-965D2E71A917}"/>
                    </a:ext>
                  </a:extLst>
                </p:cNvPr>
                <p:cNvSpPr>
                  <a:spLocks noRot="1" noChangeAspect="1" noMove="1" noResize="1" noEditPoints="1" noAdjustHandles="1" noChangeArrowheads="1" noChangeShapeType="1" noTextEdit="1"/>
                </p:cNvSpPr>
                <p:nvPr/>
              </p:nvSpPr>
              <p:spPr>
                <a:xfrm>
                  <a:off x="2824385" y="3557405"/>
                  <a:ext cx="330507" cy="226365"/>
                </a:xfrm>
                <a:prstGeom prst="rect">
                  <a:avLst/>
                </a:prstGeom>
                <a:blipFill>
                  <a:blip r:embed="rId31"/>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9" name="Rectangle 148">
                  <a:extLst>
                    <a:ext uri="{FF2B5EF4-FFF2-40B4-BE49-F238E27FC236}">
                      <a16:creationId xmlns:a16="http://schemas.microsoft.com/office/drawing/2014/main" id="{3F3B89B9-3A82-46F4-8515-2448B7D3FF12}"/>
                    </a:ext>
                  </a:extLst>
                </p:cNvPr>
                <p:cNvSpPr/>
                <p:nvPr/>
              </p:nvSpPr>
              <p:spPr>
                <a:xfrm>
                  <a:off x="2824385" y="4168050"/>
                  <a:ext cx="31774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4</m:t>
                            </m:r>
                            <m:r>
                              <a:rPr lang="en-US" sz="1100">
                                <a:latin typeface="Cambria Math" panose="02040503050406030204" pitchFamily="18" charset="0"/>
                              </a:rPr>
                              <m:t>1</m:t>
                            </m:r>
                          </m:sub>
                          <m:sup>
                            <m:r>
                              <m:rPr>
                                <m:sty m:val="p"/>
                              </m:rPr>
                              <a:rPr lang="en-US" sz="1100">
                                <a:latin typeface="Cambria Math" panose="02040503050406030204" pitchFamily="18" charset="0"/>
                              </a:rPr>
                              <m:t>C</m:t>
                            </m:r>
                          </m:sup>
                        </m:sSubSup>
                      </m:oMath>
                    </m:oMathPara>
                  </a14:m>
                  <a:endParaRPr lang="en-US" sz="1100" dirty="0"/>
                </a:p>
              </p:txBody>
            </p:sp>
          </mc:Choice>
          <mc:Fallback>
            <p:sp>
              <p:nvSpPr>
                <p:cNvPr id="149" name="Rectangle 148">
                  <a:extLst>
                    <a:ext uri="{FF2B5EF4-FFF2-40B4-BE49-F238E27FC236}">
                      <a16:creationId xmlns:a16="http://schemas.microsoft.com/office/drawing/2014/main" id="{3F3B89B9-3A82-46F4-8515-2448B7D3FF12}"/>
                    </a:ext>
                  </a:extLst>
                </p:cNvPr>
                <p:cNvSpPr>
                  <a:spLocks noRot="1" noChangeAspect="1" noMove="1" noResize="1" noEditPoints="1" noAdjustHandles="1" noChangeArrowheads="1" noChangeShapeType="1" noTextEdit="1"/>
                </p:cNvSpPr>
                <p:nvPr/>
              </p:nvSpPr>
              <p:spPr>
                <a:xfrm>
                  <a:off x="2824385" y="4168050"/>
                  <a:ext cx="317747" cy="226365"/>
                </a:xfrm>
                <a:prstGeom prst="rect">
                  <a:avLst/>
                </a:prstGeom>
                <a:blipFill>
                  <a:blip r:embed="rId32"/>
                  <a:stretch>
                    <a:fillRect b="-2439"/>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0" name="Rectangle 149">
                  <a:extLst>
                    <a:ext uri="{FF2B5EF4-FFF2-40B4-BE49-F238E27FC236}">
                      <a16:creationId xmlns:a16="http://schemas.microsoft.com/office/drawing/2014/main" id="{CFD7C058-92BF-495B-AB39-E395D4499FC8}"/>
                    </a:ext>
                  </a:extLst>
                </p:cNvPr>
                <p:cNvSpPr/>
                <p:nvPr/>
              </p:nvSpPr>
              <p:spPr>
                <a:xfrm>
                  <a:off x="2824385" y="4401669"/>
                  <a:ext cx="31774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42</m:t>
                            </m:r>
                          </m:sub>
                          <m:sup>
                            <m:r>
                              <m:rPr>
                                <m:sty m:val="p"/>
                              </m:rPr>
                              <a:rPr lang="en-US" sz="1100">
                                <a:latin typeface="Cambria Math" panose="02040503050406030204" pitchFamily="18" charset="0"/>
                              </a:rPr>
                              <m:t>C</m:t>
                            </m:r>
                          </m:sup>
                        </m:sSubSup>
                      </m:oMath>
                    </m:oMathPara>
                  </a14:m>
                  <a:endParaRPr lang="en-US" sz="1100" dirty="0"/>
                </a:p>
              </p:txBody>
            </p:sp>
          </mc:Choice>
          <mc:Fallback>
            <p:sp>
              <p:nvSpPr>
                <p:cNvPr id="150" name="Rectangle 149">
                  <a:extLst>
                    <a:ext uri="{FF2B5EF4-FFF2-40B4-BE49-F238E27FC236}">
                      <a16:creationId xmlns:a16="http://schemas.microsoft.com/office/drawing/2014/main" id="{CFD7C058-92BF-495B-AB39-E395D4499FC8}"/>
                    </a:ext>
                  </a:extLst>
                </p:cNvPr>
                <p:cNvSpPr>
                  <a:spLocks noRot="1" noChangeAspect="1" noMove="1" noResize="1" noEditPoints="1" noAdjustHandles="1" noChangeArrowheads="1" noChangeShapeType="1" noTextEdit="1"/>
                </p:cNvSpPr>
                <p:nvPr/>
              </p:nvSpPr>
              <p:spPr>
                <a:xfrm>
                  <a:off x="2824385" y="4401669"/>
                  <a:ext cx="317747" cy="226365"/>
                </a:xfrm>
                <a:prstGeom prst="rect">
                  <a:avLst/>
                </a:prstGeom>
                <a:blipFill>
                  <a:blip r:embed="rId33"/>
                  <a:stretch>
                    <a:fillRect b="-2500"/>
                  </a:stretch>
                </a:blipFill>
                <a:ln w="19050"/>
              </p:spPr>
              <p:txBody>
                <a:bodyPr/>
                <a:lstStyle/>
                <a:p>
                  <a:r>
                    <a:rPr lang="en-US">
                      <a:noFill/>
                    </a:rPr>
                    <a:t> </a:t>
                  </a:r>
                </a:p>
              </p:txBody>
            </p:sp>
          </mc:Fallback>
        </mc:AlternateContent>
        <p:sp>
          <p:nvSpPr>
            <p:cNvPr id="151" name="TextBox 150">
              <a:extLst>
                <a:ext uri="{FF2B5EF4-FFF2-40B4-BE49-F238E27FC236}">
                  <a16:creationId xmlns:a16="http://schemas.microsoft.com/office/drawing/2014/main" id="{A92A793C-6059-4785-950B-487EEE71542C}"/>
                </a:ext>
              </a:extLst>
            </p:cNvPr>
            <p:cNvSpPr txBox="1"/>
            <p:nvPr/>
          </p:nvSpPr>
          <p:spPr>
            <a:xfrm rot="5400000">
              <a:off x="2871446" y="1609667"/>
              <a:ext cx="343364" cy="369332"/>
            </a:xfrm>
            <a:prstGeom prst="rect">
              <a:avLst/>
            </a:prstGeom>
            <a:noFill/>
          </p:spPr>
          <p:txBody>
            <a:bodyPr wrap="none" rtlCol="0">
              <a:spAutoFit/>
            </a:bodyPr>
            <a:lstStyle/>
            <a:p>
              <a:r>
                <a:rPr lang="en-US" dirty="0"/>
                <a:t>…</a:t>
              </a:r>
            </a:p>
          </p:txBody>
        </p:sp>
        <p:sp>
          <p:nvSpPr>
            <p:cNvPr id="152" name="TextBox 151">
              <a:extLst>
                <a:ext uri="{FF2B5EF4-FFF2-40B4-BE49-F238E27FC236}">
                  <a16:creationId xmlns:a16="http://schemas.microsoft.com/office/drawing/2014/main" id="{B44DB8AD-BC42-4BE0-A9E0-3CB2FC8391B4}"/>
                </a:ext>
              </a:extLst>
            </p:cNvPr>
            <p:cNvSpPr txBox="1"/>
            <p:nvPr/>
          </p:nvSpPr>
          <p:spPr>
            <a:xfrm rot="5400000">
              <a:off x="2871446" y="2744120"/>
              <a:ext cx="343364" cy="369332"/>
            </a:xfrm>
            <a:prstGeom prst="rect">
              <a:avLst/>
            </a:prstGeom>
            <a:noFill/>
          </p:spPr>
          <p:txBody>
            <a:bodyPr wrap="none" rtlCol="0">
              <a:spAutoFit/>
            </a:bodyPr>
            <a:lstStyle/>
            <a:p>
              <a:r>
                <a:rPr lang="en-US" dirty="0"/>
                <a:t>…</a:t>
              </a:r>
            </a:p>
          </p:txBody>
        </p:sp>
        <p:sp>
          <p:nvSpPr>
            <p:cNvPr id="153" name="TextBox 152">
              <a:extLst>
                <a:ext uri="{FF2B5EF4-FFF2-40B4-BE49-F238E27FC236}">
                  <a16:creationId xmlns:a16="http://schemas.microsoft.com/office/drawing/2014/main" id="{47DC1FBC-90BC-4EA0-A85D-CBFC0729034E}"/>
                </a:ext>
              </a:extLst>
            </p:cNvPr>
            <p:cNvSpPr txBox="1"/>
            <p:nvPr/>
          </p:nvSpPr>
          <p:spPr>
            <a:xfrm rot="5400000">
              <a:off x="2871446" y="3776682"/>
              <a:ext cx="343364" cy="369332"/>
            </a:xfrm>
            <a:prstGeom prst="rect">
              <a:avLst/>
            </a:prstGeom>
            <a:noFill/>
          </p:spPr>
          <p:txBody>
            <a:bodyPr wrap="none" rtlCol="0">
              <a:spAutoFit/>
            </a:bodyPr>
            <a:lstStyle/>
            <a:p>
              <a:r>
                <a:rPr lang="en-US" dirty="0"/>
                <a:t>…</a:t>
              </a:r>
            </a:p>
          </p:txBody>
        </p:sp>
        <p:sp>
          <p:nvSpPr>
            <p:cNvPr id="154" name="TextBox 153">
              <a:extLst>
                <a:ext uri="{FF2B5EF4-FFF2-40B4-BE49-F238E27FC236}">
                  <a16:creationId xmlns:a16="http://schemas.microsoft.com/office/drawing/2014/main" id="{FF9E7E7D-E37F-4509-AF69-62AB53A83BE6}"/>
                </a:ext>
              </a:extLst>
            </p:cNvPr>
            <p:cNvSpPr txBox="1"/>
            <p:nvPr/>
          </p:nvSpPr>
          <p:spPr>
            <a:xfrm rot="5400000">
              <a:off x="2871446" y="4723948"/>
              <a:ext cx="343364" cy="369332"/>
            </a:xfrm>
            <a:prstGeom prst="rect">
              <a:avLst/>
            </a:prstGeom>
            <a:noFill/>
          </p:spPr>
          <p:txBody>
            <a:bodyPr wrap="none" rtlCol="0">
              <a:spAutoFit/>
            </a:bodyPr>
            <a:lstStyle/>
            <a:p>
              <a:r>
                <a:rPr lang="en-US" dirty="0"/>
                <a:t>…</a:t>
              </a:r>
            </a:p>
          </p:txBody>
        </p:sp>
      </p:grpSp>
      <p:grpSp>
        <p:nvGrpSpPr>
          <p:cNvPr id="155" name="Group 154">
            <a:extLst>
              <a:ext uri="{FF2B5EF4-FFF2-40B4-BE49-F238E27FC236}">
                <a16:creationId xmlns:a16="http://schemas.microsoft.com/office/drawing/2014/main" id="{8071D806-AF4E-492D-BDB1-F7CC9AAD2BA8}"/>
              </a:ext>
            </a:extLst>
          </p:cNvPr>
          <p:cNvGrpSpPr/>
          <p:nvPr/>
        </p:nvGrpSpPr>
        <p:grpSpPr>
          <a:xfrm>
            <a:off x="476805" y="1035697"/>
            <a:ext cx="416169" cy="4161455"/>
            <a:chOff x="2811625" y="1035697"/>
            <a:chExt cx="416169" cy="4161455"/>
          </a:xfrm>
        </p:grpSpPr>
        <p:sp>
          <p:nvSpPr>
            <p:cNvPr id="156" name="Rectangle 155">
              <a:extLst>
                <a:ext uri="{FF2B5EF4-FFF2-40B4-BE49-F238E27FC236}">
                  <a16:creationId xmlns:a16="http://schemas.microsoft.com/office/drawing/2014/main" id="{27891DD8-A706-4DFA-BF44-4589C061CA58}"/>
                </a:ext>
              </a:extLst>
            </p:cNvPr>
            <p:cNvSpPr/>
            <p:nvPr/>
          </p:nvSpPr>
          <p:spPr>
            <a:xfrm>
              <a:off x="2811625" y="1035698"/>
              <a:ext cx="360783" cy="4161454"/>
            </a:xfrm>
            <a:prstGeom prst="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57" name="Rectangle 156">
                  <a:extLst>
                    <a:ext uri="{FF2B5EF4-FFF2-40B4-BE49-F238E27FC236}">
                      <a16:creationId xmlns:a16="http://schemas.microsoft.com/office/drawing/2014/main" id="{04FE65C8-F69A-47EC-8377-84D68AD4E9A4}"/>
                    </a:ext>
                  </a:extLst>
                </p:cNvPr>
                <p:cNvSpPr/>
                <p:nvPr/>
              </p:nvSpPr>
              <p:spPr>
                <a:xfrm>
                  <a:off x="2827612" y="1035697"/>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b="0" i="1" smtClean="0">
                                <a:latin typeface="Cambria Math" panose="02040503050406030204" pitchFamily="18" charset="0"/>
                              </a:rPr>
                            </m:ctrlPr>
                          </m:sSubSupPr>
                          <m:e>
                            <m:r>
                              <m:rPr>
                                <m:sty m:val="p"/>
                              </m:rPr>
                              <a:rPr lang="en-US" sz="1100" b="0" i="0" smtClean="0">
                                <a:latin typeface="Cambria Math" panose="02040503050406030204" pitchFamily="18" charset="0"/>
                              </a:rPr>
                              <m:t>y</m:t>
                            </m:r>
                          </m:e>
                          <m:sub>
                            <m:r>
                              <a:rPr lang="en-US" sz="1100" b="0" i="0" smtClean="0">
                                <a:latin typeface="Cambria Math" panose="02040503050406030204" pitchFamily="18" charset="0"/>
                              </a:rPr>
                              <m:t>11</m:t>
                            </m:r>
                          </m:sub>
                          <m:sup>
                            <m:r>
                              <m:rPr>
                                <m:sty m:val="p"/>
                              </m:rPr>
                              <a:rPr lang="en-US" sz="1100" b="0" i="0" smtClean="0">
                                <a:latin typeface="Cambria Math" panose="02040503050406030204" pitchFamily="18" charset="0"/>
                              </a:rPr>
                              <m:t>G</m:t>
                            </m:r>
                          </m:sup>
                        </m:sSubSup>
                      </m:oMath>
                    </m:oMathPara>
                  </a14:m>
                  <a:endParaRPr lang="en-US" sz="1100" dirty="0"/>
                </a:p>
              </p:txBody>
            </p:sp>
          </mc:Choice>
          <mc:Fallback>
            <p:sp>
              <p:nvSpPr>
                <p:cNvPr id="157" name="Rectangle 156">
                  <a:extLst>
                    <a:ext uri="{FF2B5EF4-FFF2-40B4-BE49-F238E27FC236}">
                      <a16:creationId xmlns:a16="http://schemas.microsoft.com/office/drawing/2014/main" id="{04FE65C8-F69A-47EC-8377-84D68AD4E9A4}"/>
                    </a:ext>
                  </a:extLst>
                </p:cNvPr>
                <p:cNvSpPr>
                  <a:spLocks noRot="1" noChangeAspect="1" noMove="1" noResize="1" noEditPoints="1" noAdjustHandles="1" noChangeArrowheads="1" noChangeShapeType="1" noTextEdit="1"/>
                </p:cNvSpPr>
                <p:nvPr/>
              </p:nvSpPr>
              <p:spPr>
                <a:xfrm>
                  <a:off x="2827612" y="1035697"/>
                  <a:ext cx="330507" cy="226365"/>
                </a:xfrm>
                <a:prstGeom prst="rect">
                  <a:avLst/>
                </a:prstGeom>
                <a:blipFill>
                  <a:blip r:embed="rId34"/>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8" name="Rectangle 157">
                  <a:extLst>
                    <a:ext uri="{FF2B5EF4-FFF2-40B4-BE49-F238E27FC236}">
                      <a16:creationId xmlns:a16="http://schemas.microsoft.com/office/drawing/2014/main" id="{D95CA9CD-EC88-45A5-8B02-0711B842E33B}"/>
                    </a:ext>
                  </a:extLst>
                </p:cNvPr>
                <p:cNvSpPr/>
                <p:nvPr/>
              </p:nvSpPr>
              <p:spPr>
                <a:xfrm>
                  <a:off x="2827612" y="1269316"/>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a:latin typeface="Cambria Math" panose="02040503050406030204" pitchFamily="18" charset="0"/>
                              </a:rPr>
                              <m:t>1</m:t>
                            </m:r>
                            <m:r>
                              <a:rPr lang="en-US" sz="1100" b="0" i="0" smtClean="0">
                                <a:latin typeface="Cambria Math" panose="02040503050406030204" pitchFamily="18" charset="0"/>
                              </a:rPr>
                              <m:t>2</m:t>
                            </m:r>
                          </m:sub>
                          <m:sup>
                            <m:r>
                              <m:rPr>
                                <m:sty m:val="p"/>
                              </m:rPr>
                              <a:rPr lang="en-US" sz="1100" b="0" i="0" smtClean="0">
                                <a:latin typeface="Cambria Math" panose="02040503050406030204" pitchFamily="18" charset="0"/>
                              </a:rPr>
                              <m:t>G</m:t>
                            </m:r>
                          </m:sup>
                        </m:sSubSup>
                      </m:oMath>
                    </m:oMathPara>
                  </a14:m>
                  <a:endParaRPr lang="en-US" sz="1100" dirty="0"/>
                </a:p>
              </p:txBody>
            </p:sp>
          </mc:Choice>
          <mc:Fallback>
            <p:sp>
              <p:nvSpPr>
                <p:cNvPr id="158" name="Rectangle 157">
                  <a:extLst>
                    <a:ext uri="{FF2B5EF4-FFF2-40B4-BE49-F238E27FC236}">
                      <a16:creationId xmlns:a16="http://schemas.microsoft.com/office/drawing/2014/main" id="{D95CA9CD-EC88-45A5-8B02-0711B842E33B}"/>
                    </a:ext>
                  </a:extLst>
                </p:cNvPr>
                <p:cNvSpPr>
                  <a:spLocks noRot="1" noChangeAspect="1" noMove="1" noResize="1" noEditPoints="1" noAdjustHandles="1" noChangeArrowheads="1" noChangeShapeType="1" noTextEdit="1"/>
                </p:cNvSpPr>
                <p:nvPr/>
              </p:nvSpPr>
              <p:spPr>
                <a:xfrm>
                  <a:off x="2827612" y="1269316"/>
                  <a:ext cx="330507" cy="226365"/>
                </a:xfrm>
                <a:prstGeom prst="rect">
                  <a:avLst/>
                </a:prstGeom>
                <a:blipFill>
                  <a:blip r:embed="rId35"/>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9" name="Rectangle 158">
                  <a:extLst>
                    <a:ext uri="{FF2B5EF4-FFF2-40B4-BE49-F238E27FC236}">
                      <a16:creationId xmlns:a16="http://schemas.microsoft.com/office/drawing/2014/main" id="{84C71605-4196-4F92-8E7B-5E307853334D}"/>
                    </a:ext>
                  </a:extLst>
                </p:cNvPr>
                <p:cNvSpPr/>
                <p:nvPr/>
              </p:nvSpPr>
              <p:spPr>
                <a:xfrm>
                  <a:off x="2827612" y="2116784"/>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2</m:t>
                            </m:r>
                            <m:r>
                              <a:rPr lang="en-US" sz="1100">
                                <a:latin typeface="Cambria Math" panose="02040503050406030204" pitchFamily="18" charset="0"/>
                              </a:rPr>
                              <m:t>1</m:t>
                            </m:r>
                          </m:sub>
                          <m:sup>
                            <m:r>
                              <m:rPr>
                                <m:sty m:val="p"/>
                              </m:rPr>
                              <a:rPr lang="en-US" sz="1100">
                                <a:latin typeface="Cambria Math" panose="02040503050406030204" pitchFamily="18" charset="0"/>
                              </a:rPr>
                              <m:t>G</m:t>
                            </m:r>
                          </m:sup>
                        </m:sSubSup>
                      </m:oMath>
                    </m:oMathPara>
                  </a14:m>
                  <a:endParaRPr lang="en-US" sz="1100" dirty="0"/>
                </a:p>
              </p:txBody>
            </p:sp>
          </mc:Choice>
          <mc:Fallback>
            <p:sp>
              <p:nvSpPr>
                <p:cNvPr id="159" name="Rectangle 158">
                  <a:extLst>
                    <a:ext uri="{FF2B5EF4-FFF2-40B4-BE49-F238E27FC236}">
                      <a16:creationId xmlns:a16="http://schemas.microsoft.com/office/drawing/2014/main" id="{84C71605-4196-4F92-8E7B-5E307853334D}"/>
                    </a:ext>
                  </a:extLst>
                </p:cNvPr>
                <p:cNvSpPr>
                  <a:spLocks noRot="1" noChangeAspect="1" noMove="1" noResize="1" noEditPoints="1" noAdjustHandles="1" noChangeArrowheads="1" noChangeShapeType="1" noTextEdit="1"/>
                </p:cNvSpPr>
                <p:nvPr/>
              </p:nvSpPr>
              <p:spPr>
                <a:xfrm>
                  <a:off x="2827612" y="2116784"/>
                  <a:ext cx="330507" cy="226365"/>
                </a:xfrm>
                <a:prstGeom prst="rect">
                  <a:avLst/>
                </a:prstGeom>
                <a:blipFill>
                  <a:blip r:embed="rId36"/>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0" name="Rectangle 159">
                  <a:extLst>
                    <a:ext uri="{FF2B5EF4-FFF2-40B4-BE49-F238E27FC236}">
                      <a16:creationId xmlns:a16="http://schemas.microsoft.com/office/drawing/2014/main" id="{4E8E17C4-5F16-4976-B9C6-60F191E1E30C}"/>
                    </a:ext>
                  </a:extLst>
                </p:cNvPr>
                <p:cNvSpPr/>
                <p:nvPr/>
              </p:nvSpPr>
              <p:spPr>
                <a:xfrm>
                  <a:off x="2827612" y="2350403"/>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22</m:t>
                            </m:r>
                          </m:sub>
                          <m:sup>
                            <m:r>
                              <m:rPr>
                                <m:sty m:val="p"/>
                              </m:rPr>
                              <a:rPr lang="en-US" sz="1100">
                                <a:latin typeface="Cambria Math" panose="02040503050406030204" pitchFamily="18" charset="0"/>
                              </a:rPr>
                              <m:t>G</m:t>
                            </m:r>
                          </m:sup>
                        </m:sSubSup>
                      </m:oMath>
                    </m:oMathPara>
                  </a14:m>
                  <a:endParaRPr lang="en-US" sz="1100" dirty="0"/>
                </a:p>
              </p:txBody>
            </p:sp>
          </mc:Choice>
          <mc:Fallback>
            <p:sp>
              <p:nvSpPr>
                <p:cNvPr id="160" name="Rectangle 159">
                  <a:extLst>
                    <a:ext uri="{FF2B5EF4-FFF2-40B4-BE49-F238E27FC236}">
                      <a16:creationId xmlns:a16="http://schemas.microsoft.com/office/drawing/2014/main" id="{4E8E17C4-5F16-4976-B9C6-60F191E1E30C}"/>
                    </a:ext>
                  </a:extLst>
                </p:cNvPr>
                <p:cNvSpPr>
                  <a:spLocks noRot="1" noChangeAspect="1" noMove="1" noResize="1" noEditPoints="1" noAdjustHandles="1" noChangeArrowheads="1" noChangeShapeType="1" noTextEdit="1"/>
                </p:cNvSpPr>
                <p:nvPr/>
              </p:nvSpPr>
              <p:spPr>
                <a:xfrm>
                  <a:off x="2827612" y="2350403"/>
                  <a:ext cx="330507" cy="226365"/>
                </a:xfrm>
                <a:prstGeom prst="rect">
                  <a:avLst/>
                </a:prstGeom>
                <a:blipFill>
                  <a:blip r:embed="rId37"/>
                  <a:stretch>
                    <a:fillRect b="-25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1" name="Rectangle 160">
                  <a:extLst>
                    <a:ext uri="{FF2B5EF4-FFF2-40B4-BE49-F238E27FC236}">
                      <a16:creationId xmlns:a16="http://schemas.microsoft.com/office/drawing/2014/main" id="{93FAFEAF-EE8F-4106-893E-1FF894A21A3F}"/>
                    </a:ext>
                  </a:extLst>
                </p:cNvPr>
                <p:cNvSpPr/>
                <p:nvPr/>
              </p:nvSpPr>
              <p:spPr>
                <a:xfrm>
                  <a:off x="2824385" y="3323786"/>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3</m:t>
                            </m:r>
                            <m:r>
                              <a:rPr lang="en-US" sz="1100">
                                <a:latin typeface="Cambria Math" panose="02040503050406030204" pitchFamily="18" charset="0"/>
                              </a:rPr>
                              <m:t>1</m:t>
                            </m:r>
                          </m:sub>
                          <m:sup>
                            <m:r>
                              <m:rPr>
                                <m:sty m:val="p"/>
                              </m:rPr>
                              <a:rPr lang="en-US" sz="1100">
                                <a:latin typeface="Cambria Math" panose="02040503050406030204" pitchFamily="18" charset="0"/>
                              </a:rPr>
                              <m:t>G</m:t>
                            </m:r>
                          </m:sup>
                        </m:sSubSup>
                      </m:oMath>
                    </m:oMathPara>
                  </a14:m>
                  <a:endParaRPr lang="en-US" sz="1100" dirty="0"/>
                </a:p>
              </p:txBody>
            </p:sp>
          </mc:Choice>
          <mc:Fallback>
            <p:sp>
              <p:nvSpPr>
                <p:cNvPr id="161" name="Rectangle 160">
                  <a:extLst>
                    <a:ext uri="{FF2B5EF4-FFF2-40B4-BE49-F238E27FC236}">
                      <a16:creationId xmlns:a16="http://schemas.microsoft.com/office/drawing/2014/main" id="{93FAFEAF-EE8F-4106-893E-1FF894A21A3F}"/>
                    </a:ext>
                  </a:extLst>
                </p:cNvPr>
                <p:cNvSpPr>
                  <a:spLocks noRot="1" noChangeAspect="1" noMove="1" noResize="1" noEditPoints="1" noAdjustHandles="1" noChangeArrowheads="1" noChangeShapeType="1" noTextEdit="1"/>
                </p:cNvSpPr>
                <p:nvPr/>
              </p:nvSpPr>
              <p:spPr>
                <a:xfrm>
                  <a:off x="2824385" y="3323786"/>
                  <a:ext cx="330507" cy="226365"/>
                </a:xfrm>
                <a:prstGeom prst="rect">
                  <a:avLst/>
                </a:prstGeom>
                <a:blipFill>
                  <a:blip r:embed="rId38"/>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2" name="Rectangle 161">
                  <a:extLst>
                    <a:ext uri="{FF2B5EF4-FFF2-40B4-BE49-F238E27FC236}">
                      <a16:creationId xmlns:a16="http://schemas.microsoft.com/office/drawing/2014/main" id="{DE807D79-3F18-44C3-8E4C-D9E6C719E2CA}"/>
                    </a:ext>
                  </a:extLst>
                </p:cNvPr>
                <p:cNvSpPr/>
                <p:nvPr/>
              </p:nvSpPr>
              <p:spPr>
                <a:xfrm>
                  <a:off x="2824385" y="3557405"/>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32</m:t>
                            </m:r>
                          </m:sub>
                          <m:sup>
                            <m:r>
                              <m:rPr>
                                <m:sty m:val="p"/>
                              </m:rPr>
                              <a:rPr lang="en-US" sz="1100">
                                <a:latin typeface="Cambria Math" panose="02040503050406030204" pitchFamily="18" charset="0"/>
                              </a:rPr>
                              <m:t>G</m:t>
                            </m:r>
                          </m:sup>
                        </m:sSubSup>
                      </m:oMath>
                    </m:oMathPara>
                  </a14:m>
                  <a:endParaRPr lang="en-US" sz="1100" dirty="0"/>
                </a:p>
              </p:txBody>
            </p:sp>
          </mc:Choice>
          <mc:Fallback>
            <p:sp>
              <p:nvSpPr>
                <p:cNvPr id="162" name="Rectangle 161">
                  <a:extLst>
                    <a:ext uri="{FF2B5EF4-FFF2-40B4-BE49-F238E27FC236}">
                      <a16:creationId xmlns:a16="http://schemas.microsoft.com/office/drawing/2014/main" id="{DE807D79-3F18-44C3-8E4C-D9E6C719E2CA}"/>
                    </a:ext>
                  </a:extLst>
                </p:cNvPr>
                <p:cNvSpPr>
                  <a:spLocks noRot="1" noChangeAspect="1" noMove="1" noResize="1" noEditPoints="1" noAdjustHandles="1" noChangeArrowheads="1" noChangeShapeType="1" noTextEdit="1"/>
                </p:cNvSpPr>
                <p:nvPr/>
              </p:nvSpPr>
              <p:spPr>
                <a:xfrm>
                  <a:off x="2824385" y="3557405"/>
                  <a:ext cx="330507" cy="226365"/>
                </a:xfrm>
                <a:prstGeom prst="rect">
                  <a:avLst/>
                </a:prstGeom>
                <a:blipFill>
                  <a:blip r:embed="rId39"/>
                  <a:stretch>
                    <a:fillRect b="-25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3" name="Rectangle 162">
                  <a:extLst>
                    <a:ext uri="{FF2B5EF4-FFF2-40B4-BE49-F238E27FC236}">
                      <a16:creationId xmlns:a16="http://schemas.microsoft.com/office/drawing/2014/main" id="{E06190D0-344B-4374-8B8D-35A8174E6459}"/>
                    </a:ext>
                  </a:extLst>
                </p:cNvPr>
                <p:cNvSpPr/>
                <p:nvPr/>
              </p:nvSpPr>
              <p:spPr>
                <a:xfrm>
                  <a:off x="2824385" y="4168050"/>
                  <a:ext cx="31774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4</m:t>
                            </m:r>
                            <m:r>
                              <a:rPr lang="en-US" sz="1100">
                                <a:latin typeface="Cambria Math" panose="02040503050406030204" pitchFamily="18" charset="0"/>
                              </a:rPr>
                              <m:t>1</m:t>
                            </m:r>
                          </m:sub>
                          <m:sup>
                            <m:r>
                              <m:rPr>
                                <m:sty m:val="p"/>
                              </m:rPr>
                              <a:rPr lang="en-US" sz="1100">
                                <a:latin typeface="Cambria Math" panose="02040503050406030204" pitchFamily="18" charset="0"/>
                              </a:rPr>
                              <m:t>G</m:t>
                            </m:r>
                          </m:sup>
                        </m:sSubSup>
                      </m:oMath>
                    </m:oMathPara>
                  </a14:m>
                  <a:endParaRPr lang="en-US" sz="1100" dirty="0"/>
                </a:p>
              </p:txBody>
            </p:sp>
          </mc:Choice>
          <mc:Fallback>
            <p:sp>
              <p:nvSpPr>
                <p:cNvPr id="163" name="Rectangle 162">
                  <a:extLst>
                    <a:ext uri="{FF2B5EF4-FFF2-40B4-BE49-F238E27FC236}">
                      <a16:creationId xmlns:a16="http://schemas.microsoft.com/office/drawing/2014/main" id="{E06190D0-344B-4374-8B8D-35A8174E6459}"/>
                    </a:ext>
                  </a:extLst>
                </p:cNvPr>
                <p:cNvSpPr>
                  <a:spLocks noRot="1" noChangeAspect="1" noMove="1" noResize="1" noEditPoints="1" noAdjustHandles="1" noChangeArrowheads="1" noChangeShapeType="1" noTextEdit="1"/>
                </p:cNvSpPr>
                <p:nvPr/>
              </p:nvSpPr>
              <p:spPr>
                <a:xfrm>
                  <a:off x="2824385" y="4168050"/>
                  <a:ext cx="317747" cy="226365"/>
                </a:xfrm>
                <a:prstGeom prst="rect">
                  <a:avLst/>
                </a:prstGeom>
                <a:blipFill>
                  <a:blip r:embed="rId40"/>
                  <a:stretch>
                    <a:fillRect b="-25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4" name="Rectangle 163">
                  <a:extLst>
                    <a:ext uri="{FF2B5EF4-FFF2-40B4-BE49-F238E27FC236}">
                      <a16:creationId xmlns:a16="http://schemas.microsoft.com/office/drawing/2014/main" id="{6DABB8AA-D7D6-4E18-9BB5-8F8B625E9673}"/>
                    </a:ext>
                  </a:extLst>
                </p:cNvPr>
                <p:cNvSpPr/>
                <p:nvPr/>
              </p:nvSpPr>
              <p:spPr>
                <a:xfrm>
                  <a:off x="2824385" y="4401669"/>
                  <a:ext cx="31774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42</m:t>
                            </m:r>
                          </m:sub>
                          <m:sup>
                            <m:r>
                              <m:rPr>
                                <m:sty m:val="p"/>
                              </m:rPr>
                              <a:rPr lang="en-US" sz="1100">
                                <a:latin typeface="Cambria Math" panose="02040503050406030204" pitchFamily="18" charset="0"/>
                              </a:rPr>
                              <m:t>G</m:t>
                            </m:r>
                          </m:sup>
                        </m:sSubSup>
                      </m:oMath>
                    </m:oMathPara>
                  </a14:m>
                  <a:endParaRPr lang="en-US" sz="1100" dirty="0"/>
                </a:p>
              </p:txBody>
            </p:sp>
          </mc:Choice>
          <mc:Fallback>
            <p:sp>
              <p:nvSpPr>
                <p:cNvPr id="164" name="Rectangle 163">
                  <a:extLst>
                    <a:ext uri="{FF2B5EF4-FFF2-40B4-BE49-F238E27FC236}">
                      <a16:creationId xmlns:a16="http://schemas.microsoft.com/office/drawing/2014/main" id="{6DABB8AA-D7D6-4E18-9BB5-8F8B625E9673}"/>
                    </a:ext>
                  </a:extLst>
                </p:cNvPr>
                <p:cNvSpPr>
                  <a:spLocks noRot="1" noChangeAspect="1" noMove="1" noResize="1" noEditPoints="1" noAdjustHandles="1" noChangeArrowheads="1" noChangeShapeType="1" noTextEdit="1"/>
                </p:cNvSpPr>
                <p:nvPr/>
              </p:nvSpPr>
              <p:spPr>
                <a:xfrm>
                  <a:off x="2824385" y="4401669"/>
                  <a:ext cx="317747" cy="226365"/>
                </a:xfrm>
                <a:prstGeom prst="rect">
                  <a:avLst/>
                </a:prstGeom>
                <a:blipFill>
                  <a:blip r:embed="rId41"/>
                  <a:stretch>
                    <a:fillRect b="-5000"/>
                  </a:stretch>
                </a:blipFill>
                <a:ln w="19050"/>
              </p:spPr>
              <p:txBody>
                <a:bodyPr/>
                <a:lstStyle/>
                <a:p>
                  <a:r>
                    <a:rPr lang="en-US">
                      <a:noFill/>
                    </a:rPr>
                    <a:t> </a:t>
                  </a:r>
                </a:p>
              </p:txBody>
            </p:sp>
          </mc:Fallback>
        </mc:AlternateContent>
        <p:sp>
          <p:nvSpPr>
            <p:cNvPr id="165" name="TextBox 164">
              <a:extLst>
                <a:ext uri="{FF2B5EF4-FFF2-40B4-BE49-F238E27FC236}">
                  <a16:creationId xmlns:a16="http://schemas.microsoft.com/office/drawing/2014/main" id="{B5A068E2-45B6-43A2-A9CD-C19CCDF502DF}"/>
                </a:ext>
              </a:extLst>
            </p:cNvPr>
            <p:cNvSpPr txBox="1"/>
            <p:nvPr/>
          </p:nvSpPr>
          <p:spPr>
            <a:xfrm rot="5400000">
              <a:off x="2871446" y="1609667"/>
              <a:ext cx="343364" cy="369332"/>
            </a:xfrm>
            <a:prstGeom prst="rect">
              <a:avLst/>
            </a:prstGeom>
            <a:noFill/>
          </p:spPr>
          <p:txBody>
            <a:bodyPr wrap="none" rtlCol="0">
              <a:spAutoFit/>
            </a:bodyPr>
            <a:lstStyle/>
            <a:p>
              <a:r>
                <a:rPr lang="en-US" dirty="0"/>
                <a:t>…</a:t>
              </a:r>
            </a:p>
          </p:txBody>
        </p:sp>
        <p:sp>
          <p:nvSpPr>
            <p:cNvPr id="166" name="TextBox 165">
              <a:extLst>
                <a:ext uri="{FF2B5EF4-FFF2-40B4-BE49-F238E27FC236}">
                  <a16:creationId xmlns:a16="http://schemas.microsoft.com/office/drawing/2014/main" id="{98ADC1A2-E307-46DE-B752-941890BF677B}"/>
                </a:ext>
              </a:extLst>
            </p:cNvPr>
            <p:cNvSpPr txBox="1"/>
            <p:nvPr/>
          </p:nvSpPr>
          <p:spPr>
            <a:xfrm rot="5400000">
              <a:off x="2871446" y="2744120"/>
              <a:ext cx="343364" cy="369332"/>
            </a:xfrm>
            <a:prstGeom prst="rect">
              <a:avLst/>
            </a:prstGeom>
            <a:noFill/>
          </p:spPr>
          <p:txBody>
            <a:bodyPr wrap="none" rtlCol="0">
              <a:spAutoFit/>
            </a:bodyPr>
            <a:lstStyle/>
            <a:p>
              <a:r>
                <a:rPr lang="en-US" dirty="0"/>
                <a:t>…</a:t>
              </a:r>
            </a:p>
          </p:txBody>
        </p:sp>
        <p:sp>
          <p:nvSpPr>
            <p:cNvPr id="167" name="TextBox 166">
              <a:extLst>
                <a:ext uri="{FF2B5EF4-FFF2-40B4-BE49-F238E27FC236}">
                  <a16:creationId xmlns:a16="http://schemas.microsoft.com/office/drawing/2014/main" id="{7397FE0C-58F6-4829-9520-7B7FE22AF9B7}"/>
                </a:ext>
              </a:extLst>
            </p:cNvPr>
            <p:cNvSpPr txBox="1"/>
            <p:nvPr/>
          </p:nvSpPr>
          <p:spPr>
            <a:xfrm rot="5400000">
              <a:off x="2871446" y="3776682"/>
              <a:ext cx="343364" cy="369332"/>
            </a:xfrm>
            <a:prstGeom prst="rect">
              <a:avLst/>
            </a:prstGeom>
            <a:noFill/>
          </p:spPr>
          <p:txBody>
            <a:bodyPr wrap="none" rtlCol="0">
              <a:spAutoFit/>
            </a:bodyPr>
            <a:lstStyle/>
            <a:p>
              <a:r>
                <a:rPr lang="en-US" dirty="0"/>
                <a:t>…</a:t>
              </a:r>
            </a:p>
          </p:txBody>
        </p:sp>
        <p:sp>
          <p:nvSpPr>
            <p:cNvPr id="168" name="TextBox 167">
              <a:extLst>
                <a:ext uri="{FF2B5EF4-FFF2-40B4-BE49-F238E27FC236}">
                  <a16:creationId xmlns:a16="http://schemas.microsoft.com/office/drawing/2014/main" id="{F4EBA008-B479-4E34-ADD7-80AD3E6DBEE9}"/>
                </a:ext>
              </a:extLst>
            </p:cNvPr>
            <p:cNvSpPr txBox="1"/>
            <p:nvPr/>
          </p:nvSpPr>
          <p:spPr>
            <a:xfrm rot="5400000">
              <a:off x="2871446" y="4723948"/>
              <a:ext cx="343364" cy="369332"/>
            </a:xfrm>
            <a:prstGeom prst="rect">
              <a:avLst/>
            </a:prstGeom>
            <a:noFill/>
          </p:spPr>
          <p:txBody>
            <a:bodyPr wrap="none" rtlCol="0">
              <a:spAutoFit/>
            </a:bodyPr>
            <a:lstStyle/>
            <a:p>
              <a:r>
                <a:rPr lang="en-US" dirty="0"/>
                <a:t>…</a:t>
              </a:r>
            </a:p>
          </p:txBody>
        </p:sp>
      </p:grpSp>
      <mc:AlternateContent xmlns:mc="http://schemas.openxmlformats.org/markup-compatibility/2006">
        <mc:Choice xmlns:a14="http://schemas.microsoft.com/office/drawing/2010/main" Requires="a14">
          <p:sp>
            <p:nvSpPr>
              <p:cNvPr id="169" name="TextBox 168">
                <a:extLst>
                  <a:ext uri="{FF2B5EF4-FFF2-40B4-BE49-F238E27FC236}">
                    <a16:creationId xmlns:a16="http://schemas.microsoft.com/office/drawing/2014/main" id="{CDBEAF9B-B3DC-4C0C-ADB6-8FCF6830CDDB}"/>
                  </a:ext>
                </a:extLst>
              </p:cNvPr>
              <p:cNvSpPr txBox="1"/>
              <p:nvPr/>
            </p:nvSpPr>
            <p:spPr>
              <a:xfrm>
                <a:off x="386746" y="5251552"/>
                <a:ext cx="506228" cy="37023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𝐲</m:t>
                          </m:r>
                        </m:e>
                        <m:sup>
                          <m:r>
                            <a:rPr lang="en-US" b="0" i="1" smtClean="0">
                              <a:latin typeface="Cambria Math" panose="02040503050406030204" pitchFamily="18" charset="0"/>
                            </a:rPr>
                            <m:t>𝐺</m:t>
                          </m:r>
                        </m:sup>
                      </m:sSup>
                    </m:oMath>
                  </m:oMathPara>
                </a14:m>
                <a:endParaRPr lang="en-US" dirty="0"/>
              </a:p>
            </p:txBody>
          </p:sp>
        </mc:Choice>
        <mc:Fallback>
          <p:sp>
            <p:nvSpPr>
              <p:cNvPr id="169" name="TextBox 168">
                <a:extLst>
                  <a:ext uri="{FF2B5EF4-FFF2-40B4-BE49-F238E27FC236}">
                    <a16:creationId xmlns:a16="http://schemas.microsoft.com/office/drawing/2014/main" id="{CDBEAF9B-B3DC-4C0C-ADB6-8FCF6830CDDB}"/>
                  </a:ext>
                </a:extLst>
              </p:cNvPr>
              <p:cNvSpPr txBox="1">
                <a:spLocks noRot="1" noChangeAspect="1" noMove="1" noResize="1" noEditPoints="1" noAdjustHandles="1" noChangeArrowheads="1" noChangeShapeType="1" noTextEdit="1"/>
              </p:cNvSpPr>
              <p:nvPr/>
            </p:nvSpPr>
            <p:spPr>
              <a:xfrm>
                <a:off x="386746" y="5251552"/>
                <a:ext cx="506228" cy="370230"/>
              </a:xfrm>
              <a:prstGeom prst="rect">
                <a:avLst/>
              </a:prstGeom>
              <a:blipFill>
                <a:blip r:embed="rId42"/>
                <a:stretch>
                  <a:fillRect b="-81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0" name="TextBox 169">
                <a:extLst>
                  <a:ext uri="{FF2B5EF4-FFF2-40B4-BE49-F238E27FC236}">
                    <a16:creationId xmlns:a16="http://schemas.microsoft.com/office/drawing/2014/main" id="{AE39221C-5311-4831-B5DB-B4C91C8260E2}"/>
                  </a:ext>
                </a:extLst>
              </p:cNvPr>
              <p:cNvSpPr txBox="1"/>
              <p:nvPr/>
            </p:nvSpPr>
            <p:spPr>
              <a:xfrm>
                <a:off x="977778" y="5255159"/>
                <a:ext cx="506228" cy="37023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𝐲</m:t>
                          </m:r>
                        </m:e>
                        <m:sup>
                          <m:r>
                            <a:rPr lang="en-US" b="0" i="1" smtClean="0">
                              <a:latin typeface="Cambria Math" panose="02040503050406030204" pitchFamily="18" charset="0"/>
                            </a:rPr>
                            <m:t>𝐶</m:t>
                          </m:r>
                        </m:sup>
                      </m:sSup>
                    </m:oMath>
                  </m:oMathPara>
                </a14:m>
                <a:endParaRPr lang="en-US" dirty="0"/>
              </a:p>
            </p:txBody>
          </p:sp>
        </mc:Choice>
        <mc:Fallback>
          <p:sp>
            <p:nvSpPr>
              <p:cNvPr id="170" name="TextBox 169">
                <a:extLst>
                  <a:ext uri="{FF2B5EF4-FFF2-40B4-BE49-F238E27FC236}">
                    <a16:creationId xmlns:a16="http://schemas.microsoft.com/office/drawing/2014/main" id="{AE39221C-5311-4831-B5DB-B4C91C8260E2}"/>
                  </a:ext>
                </a:extLst>
              </p:cNvPr>
              <p:cNvSpPr txBox="1">
                <a:spLocks noRot="1" noChangeAspect="1" noMove="1" noResize="1" noEditPoints="1" noAdjustHandles="1" noChangeArrowheads="1" noChangeShapeType="1" noTextEdit="1"/>
              </p:cNvSpPr>
              <p:nvPr/>
            </p:nvSpPr>
            <p:spPr>
              <a:xfrm>
                <a:off x="977778" y="5255159"/>
                <a:ext cx="506228" cy="370230"/>
              </a:xfrm>
              <a:prstGeom prst="rect">
                <a:avLst/>
              </a:prstGeom>
              <a:blipFill>
                <a:blip r:embed="rId43"/>
                <a:stretch>
                  <a:fillRect b="-81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1" name="TextBox 170">
                <a:extLst>
                  <a:ext uri="{FF2B5EF4-FFF2-40B4-BE49-F238E27FC236}">
                    <a16:creationId xmlns:a16="http://schemas.microsoft.com/office/drawing/2014/main" id="{149785B9-A981-4E24-B0C5-57C05A3DAFA8}"/>
                  </a:ext>
                </a:extLst>
              </p:cNvPr>
              <p:cNvSpPr txBox="1"/>
              <p:nvPr/>
            </p:nvSpPr>
            <p:spPr>
              <a:xfrm>
                <a:off x="1543644" y="5251552"/>
                <a:ext cx="506228" cy="37023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𝐲</m:t>
                          </m:r>
                        </m:e>
                        <m:sup>
                          <m:r>
                            <a:rPr lang="en-US" b="0" i="1" smtClean="0">
                              <a:latin typeface="Cambria Math" panose="02040503050406030204" pitchFamily="18" charset="0"/>
                            </a:rPr>
                            <m:t>𝑉</m:t>
                          </m:r>
                        </m:sup>
                      </m:sSup>
                    </m:oMath>
                  </m:oMathPara>
                </a14:m>
                <a:endParaRPr lang="en-US" dirty="0"/>
              </a:p>
            </p:txBody>
          </p:sp>
        </mc:Choice>
        <mc:Fallback>
          <p:sp>
            <p:nvSpPr>
              <p:cNvPr id="171" name="TextBox 170">
                <a:extLst>
                  <a:ext uri="{FF2B5EF4-FFF2-40B4-BE49-F238E27FC236}">
                    <a16:creationId xmlns:a16="http://schemas.microsoft.com/office/drawing/2014/main" id="{149785B9-A981-4E24-B0C5-57C05A3DAFA8}"/>
                  </a:ext>
                </a:extLst>
              </p:cNvPr>
              <p:cNvSpPr txBox="1">
                <a:spLocks noRot="1" noChangeAspect="1" noMove="1" noResize="1" noEditPoints="1" noAdjustHandles="1" noChangeArrowheads="1" noChangeShapeType="1" noTextEdit="1"/>
              </p:cNvSpPr>
              <p:nvPr/>
            </p:nvSpPr>
            <p:spPr>
              <a:xfrm>
                <a:off x="1543644" y="5251552"/>
                <a:ext cx="506228" cy="370230"/>
              </a:xfrm>
              <a:prstGeom prst="rect">
                <a:avLst/>
              </a:prstGeom>
              <a:blipFill>
                <a:blip r:embed="rId44"/>
                <a:stretch>
                  <a:fillRect b="-65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2" name="TextBox 171">
                <a:extLst>
                  <a:ext uri="{FF2B5EF4-FFF2-40B4-BE49-F238E27FC236}">
                    <a16:creationId xmlns:a16="http://schemas.microsoft.com/office/drawing/2014/main" id="{703C0C30-B727-47FE-B6C6-3D9066EE86B8}"/>
                  </a:ext>
                </a:extLst>
              </p:cNvPr>
              <p:cNvSpPr txBox="1"/>
              <p:nvPr/>
            </p:nvSpPr>
            <p:spPr>
              <a:xfrm>
                <a:off x="2063394" y="5251552"/>
                <a:ext cx="53277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𝐲</m:t>
                          </m:r>
                        </m:e>
                        <m:sup>
                          <m:r>
                            <a:rPr lang="en-US" b="0" i="1" smtClean="0">
                              <a:latin typeface="Cambria Math" panose="02040503050406030204" pitchFamily="18" charset="0"/>
                            </a:rPr>
                            <m:t>𝑀</m:t>
                          </m:r>
                        </m:sup>
                      </m:sSup>
                    </m:oMath>
                  </m:oMathPara>
                </a14:m>
                <a:endParaRPr lang="en-US" dirty="0"/>
              </a:p>
            </p:txBody>
          </p:sp>
        </mc:Choice>
        <mc:Fallback>
          <p:sp>
            <p:nvSpPr>
              <p:cNvPr id="172" name="TextBox 171">
                <a:extLst>
                  <a:ext uri="{FF2B5EF4-FFF2-40B4-BE49-F238E27FC236}">
                    <a16:creationId xmlns:a16="http://schemas.microsoft.com/office/drawing/2014/main" id="{703C0C30-B727-47FE-B6C6-3D9066EE86B8}"/>
                  </a:ext>
                </a:extLst>
              </p:cNvPr>
              <p:cNvSpPr txBox="1">
                <a:spLocks noRot="1" noChangeAspect="1" noMove="1" noResize="1" noEditPoints="1" noAdjustHandles="1" noChangeArrowheads="1" noChangeShapeType="1" noTextEdit="1"/>
              </p:cNvSpPr>
              <p:nvPr/>
            </p:nvSpPr>
            <p:spPr>
              <a:xfrm>
                <a:off x="2063394" y="5251552"/>
                <a:ext cx="532774" cy="369332"/>
              </a:xfrm>
              <a:prstGeom prst="rect">
                <a:avLst/>
              </a:prstGeom>
              <a:blipFill>
                <a:blip r:embed="rId45"/>
                <a:stretch>
                  <a:fillRect b="-6557"/>
                </a:stretch>
              </a:blipFill>
            </p:spPr>
            <p:txBody>
              <a:bodyPr/>
              <a:lstStyle/>
              <a:p>
                <a:r>
                  <a:rPr lang="en-US">
                    <a:noFill/>
                  </a:rPr>
                  <a:t> </a:t>
                </a:r>
              </a:p>
            </p:txBody>
          </p:sp>
        </mc:Fallback>
      </mc:AlternateContent>
    </p:spTree>
    <p:extLst>
      <p:ext uri="{BB962C8B-B14F-4D97-AF65-F5344CB8AC3E}">
        <p14:creationId xmlns:p14="http://schemas.microsoft.com/office/powerpoint/2010/main" val="523785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9A47-CAB2-4B5E-96FF-096044C25545}"/>
              </a:ext>
            </a:extLst>
          </p:cNvPr>
          <p:cNvSpPr>
            <a:spLocks noGrp="1"/>
          </p:cNvSpPr>
          <p:nvPr>
            <p:ph type="title"/>
          </p:nvPr>
        </p:nvSpPr>
        <p:spPr/>
        <p:txBody>
          <a:bodyPr/>
          <a:lstStyle/>
          <a:p>
            <a:r>
              <a:rPr lang="en-US" dirty="0"/>
              <a:t>Hierarchy in Facilities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0636492-EFFE-4738-BF1F-A4376907D7EB}"/>
                  </a:ext>
                </a:extLst>
              </p:cNvPr>
              <p:cNvSpPr>
                <a:spLocks noGrp="1"/>
              </p:cNvSpPr>
              <p:nvPr>
                <p:ph idx="1"/>
              </p:nvPr>
            </p:nvSpPr>
            <p:spPr/>
            <p:txBody>
              <a:bodyPr/>
              <a:lstStyle/>
              <a:p>
                <a:r>
                  <a:rPr lang="en-US" dirty="0"/>
                  <a:t>Six intensive care units (ICUs): surgical (SICU), medical (MICU), cardiac care (CCU), and three trauma (TICU) </a:t>
                </a:r>
              </a:p>
              <a:p>
                <a:pPr lvl="1"/>
                <a:r>
                  <a:rPr lang="en-US" dirty="0"/>
                  <a:t>Patients in same units are similar that is captured by the fixed effect</a:t>
                </a:r>
              </a:p>
              <a:p>
                <a:pPr lvl="1"/>
                <a:r>
                  <a:rPr lang="en-US" dirty="0"/>
                  <a:t>The care is different in each unit and captured by the random effect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𝑢</m:t>
                        </m:r>
                      </m:sub>
                    </m:sSub>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𝑢</m:t>
                        </m:r>
                        <m:r>
                          <a:rPr lang="en-US" b="0" i="1" smtClean="0">
                            <a:latin typeface="Cambria Math" panose="02040503050406030204" pitchFamily="18" charset="0"/>
                          </a:rPr>
                          <m:t>𝑛𝑖𝑡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𝑓𝑙𝑜𝑜𝑟</m:t>
                        </m:r>
                      </m:sub>
                    </m:sSub>
                    <m:r>
                      <a:rPr lang="en-US" b="0" i="1" smtClean="0">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20636492-EFFE-4738-BF1F-A4376907D7EB}"/>
                  </a:ext>
                </a:extLst>
              </p:cNvPr>
              <p:cNvSpPr>
                <a:spLocks noGrp="1" noRot="1" noChangeAspect="1" noMove="1" noResize="1" noEditPoints="1" noAdjustHandles="1" noChangeArrowheads="1" noChangeShapeType="1" noTextEdit="1"/>
              </p:cNvSpPr>
              <p:nvPr>
                <p:ph idx="1"/>
              </p:nvPr>
            </p:nvSpPr>
            <p:spPr>
              <a:blipFill>
                <a:blip r:embed="rId2"/>
                <a:stretch>
                  <a:fillRect l="-1043" t="-2241" r="-1391"/>
                </a:stretch>
              </a:blipFill>
            </p:spPr>
            <p:txBody>
              <a:bodyPr/>
              <a:lstStyle/>
              <a:p>
                <a:r>
                  <a:rPr lang="en-US">
                    <a:noFill/>
                  </a:rPr>
                  <a:t> </a:t>
                </a:r>
              </a:p>
            </p:txBody>
          </p:sp>
        </mc:Fallback>
      </mc:AlternateContent>
    </p:spTree>
    <p:extLst>
      <p:ext uri="{BB962C8B-B14F-4D97-AF65-F5344CB8AC3E}">
        <p14:creationId xmlns:p14="http://schemas.microsoft.com/office/powerpoint/2010/main" val="2033439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232B9-AA45-49D9-ACDA-DB17E695AA7F}"/>
              </a:ext>
            </a:extLst>
          </p:cNvPr>
          <p:cNvSpPr>
            <a:spLocks noGrp="1"/>
          </p:cNvSpPr>
          <p:nvPr>
            <p:ph type="title"/>
          </p:nvPr>
        </p:nvSpPr>
        <p:spPr/>
        <p:txBody>
          <a:bodyPr/>
          <a:lstStyle/>
          <a:p>
            <a:r>
              <a:rPr lang="en-US" dirty="0"/>
              <a:t>Facility and Unit Modeling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F651698-4161-410D-AF38-7D382ED6DD20}"/>
                  </a:ext>
                </a:extLst>
              </p:cNvPr>
              <p:cNvSpPr>
                <a:spLocks noGrp="1"/>
              </p:cNvSpPr>
              <p:nvPr>
                <p:ph idx="1"/>
              </p:nvPr>
            </p:nvSpPr>
            <p:spPr/>
            <p:txBody>
              <a:bodyPr/>
              <a:lstStyle/>
              <a:p>
                <a:r>
                  <a:rPr lang="en-US" b="0" dirty="0"/>
                  <a:t>If we do mixed linear modeling we only shift the intercept: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𝑢</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𝑢</m:t>
                        </m:r>
                      </m:sub>
                    </m:sSub>
                  </m:oMath>
                </a14:m>
                <a:r>
                  <a:rPr lang="en-US" dirty="0"/>
                  <a:t> which means the mean of infection in this facility is different. </a:t>
                </a:r>
              </a:p>
              <a:p>
                <a:pPr lvl="1"/>
                <a:r>
                  <a:rPr lang="en-US" dirty="0"/>
                  <a:t>For facilities this makes sense</a:t>
                </a:r>
              </a:p>
              <a:p>
                <a:pPr lvl="1"/>
                <a:r>
                  <a:rPr lang="en-US" dirty="0"/>
                  <a:t>Note that usually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𝑢</m:t>
                        </m:r>
                      </m:sub>
                    </m:sSub>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d>
                  </m:oMath>
                </a14:m>
                <a:r>
                  <a:rPr lang="en-US" dirty="0"/>
                  <a:t> and we only estimate the variance</a:t>
                </a:r>
              </a:p>
              <a:p>
                <a:r>
                  <a:rPr lang="en-US" dirty="0"/>
                  <a:t>In data sharing we do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𝑢</m:t>
                        </m:r>
                      </m:sub>
                    </m:sSub>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𝑢</m:t>
                        </m:r>
                      </m:sub>
                    </m:sSub>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𝑢</m:t>
                        </m:r>
                      </m:sub>
                    </m:sSub>
                  </m:oMath>
                </a14:m>
                <a:r>
                  <a:rPr lang="en-US" dirty="0"/>
                  <a:t> here we assume that the random effect depends on both the facility and patients feature</a:t>
                </a:r>
              </a:p>
              <a:p>
                <a:pPr lvl="1"/>
                <a:r>
                  <a:rPr lang="en-US" dirty="0"/>
                  <a:t>This also makes sense: Immune suppressed patients</a:t>
                </a:r>
              </a:p>
              <a:p>
                <a:pPr lvl="1"/>
                <a:r>
                  <a:rPr lang="en-US" dirty="0"/>
                  <a:t>But usually patients with similar underlying issues share a unit.</a:t>
                </a:r>
              </a:p>
              <a:p>
                <a:r>
                  <a:rPr lang="en-US" dirty="0"/>
                  <a:t>In novelty comes from the problem:</a:t>
                </a:r>
              </a:p>
              <a:p>
                <a:pPr lvl="1"/>
                <a:r>
                  <a:rPr lang="en-US" dirty="0"/>
                  <a:t>Multi-output regression </a:t>
                </a:r>
              </a:p>
            </p:txBody>
          </p:sp>
        </mc:Choice>
        <mc:Fallback>
          <p:sp>
            <p:nvSpPr>
              <p:cNvPr id="3" name="Content Placeholder 2">
                <a:extLst>
                  <a:ext uri="{FF2B5EF4-FFF2-40B4-BE49-F238E27FC236}">
                    <a16:creationId xmlns:a16="http://schemas.microsoft.com/office/drawing/2014/main" id="{9F651698-4161-410D-AF38-7D382ED6DD20}"/>
                  </a:ext>
                </a:extLst>
              </p:cNvPr>
              <p:cNvSpPr>
                <a:spLocks noGrp="1" noRot="1" noChangeAspect="1" noMove="1" noResize="1" noEditPoints="1" noAdjustHandles="1" noChangeArrowheads="1" noChangeShapeType="1" noTextEdit="1"/>
              </p:cNvSpPr>
              <p:nvPr>
                <p:ph idx="1"/>
              </p:nvPr>
            </p:nvSpPr>
            <p:spPr>
              <a:blipFill>
                <a:blip r:embed="rId2"/>
                <a:stretch>
                  <a:fillRect l="-1043" t="-2241" r="-1101" b="-420"/>
                </a:stretch>
              </a:blipFill>
            </p:spPr>
            <p:txBody>
              <a:bodyPr/>
              <a:lstStyle/>
              <a:p>
                <a:r>
                  <a:rPr lang="en-US">
                    <a:noFill/>
                  </a:rPr>
                  <a:t> </a:t>
                </a:r>
              </a:p>
            </p:txBody>
          </p:sp>
        </mc:Fallback>
      </mc:AlternateContent>
    </p:spTree>
    <p:extLst>
      <p:ext uri="{BB962C8B-B14F-4D97-AF65-F5344CB8AC3E}">
        <p14:creationId xmlns:p14="http://schemas.microsoft.com/office/powerpoint/2010/main" val="3487353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Brace 1">
            <a:extLst>
              <a:ext uri="{FF2B5EF4-FFF2-40B4-BE49-F238E27FC236}">
                <a16:creationId xmlns:a16="http://schemas.microsoft.com/office/drawing/2014/main" id="{75829709-516C-4BFA-8065-D6F8B1323424}"/>
              </a:ext>
            </a:extLst>
          </p:cNvPr>
          <p:cNvSpPr/>
          <p:nvPr/>
        </p:nvSpPr>
        <p:spPr>
          <a:xfrm rot="5400000">
            <a:off x="3826547" y="4241618"/>
            <a:ext cx="241355" cy="2226062"/>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D8C0A5B5-7DC1-45C4-A6C9-618B94AB2485}"/>
              </a:ext>
            </a:extLst>
          </p:cNvPr>
          <p:cNvSpPr txBox="1"/>
          <p:nvPr/>
        </p:nvSpPr>
        <p:spPr>
          <a:xfrm>
            <a:off x="2714002" y="5451980"/>
            <a:ext cx="2466444" cy="307777"/>
          </a:xfrm>
          <a:prstGeom prst="rect">
            <a:avLst/>
          </a:prstGeom>
          <a:noFill/>
        </p:spPr>
        <p:txBody>
          <a:bodyPr wrap="none" rtlCol="0">
            <a:spAutoFit/>
          </a:bodyPr>
          <a:lstStyle/>
          <a:p>
            <a:r>
              <a:rPr lang="en-US" sz="1400" b="1" dirty="0"/>
              <a:t>Features shared by all facilities</a:t>
            </a:r>
            <a:endParaRPr lang="en-US" b="1" dirty="0"/>
          </a:p>
        </p:txBody>
      </p:sp>
      <p:sp>
        <p:nvSpPr>
          <p:cNvPr id="59" name="TextBox 58">
            <a:extLst>
              <a:ext uri="{FF2B5EF4-FFF2-40B4-BE49-F238E27FC236}">
                <a16:creationId xmlns:a16="http://schemas.microsoft.com/office/drawing/2014/main" id="{308D6CC8-FB91-4777-8F36-E8270DE47EF2}"/>
              </a:ext>
            </a:extLst>
          </p:cNvPr>
          <p:cNvSpPr txBox="1"/>
          <p:nvPr/>
        </p:nvSpPr>
        <p:spPr>
          <a:xfrm>
            <a:off x="1696918" y="725056"/>
            <a:ext cx="441146" cy="307777"/>
          </a:xfrm>
          <a:prstGeom prst="rect">
            <a:avLst/>
          </a:prstGeom>
          <a:noFill/>
        </p:spPr>
        <p:txBody>
          <a:bodyPr wrap="none" rtlCol="0">
            <a:spAutoFit/>
          </a:bodyPr>
          <a:lstStyle/>
          <a:p>
            <a:r>
              <a:rPr lang="en-US" sz="1400" b="1" dirty="0"/>
              <a:t>CDI</a:t>
            </a:r>
            <a:endParaRPr lang="en-US" b="1" dirty="0"/>
          </a:p>
        </p:txBody>
      </p:sp>
      <p:sp>
        <p:nvSpPr>
          <p:cNvPr id="104" name="Rectangle 103">
            <a:extLst>
              <a:ext uri="{FF2B5EF4-FFF2-40B4-BE49-F238E27FC236}">
                <a16:creationId xmlns:a16="http://schemas.microsoft.com/office/drawing/2014/main" id="{D2E7B6BF-E1A2-45CE-8C51-6FE7D5CBC021}"/>
              </a:ext>
            </a:extLst>
          </p:cNvPr>
          <p:cNvSpPr/>
          <p:nvPr/>
        </p:nvSpPr>
        <p:spPr>
          <a:xfrm>
            <a:off x="1726009" y="1027532"/>
            <a:ext cx="360783" cy="4160520"/>
          </a:xfrm>
          <a:prstGeom prst="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05" name="Rectangle 104">
                <a:extLst>
                  <a:ext uri="{FF2B5EF4-FFF2-40B4-BE49-F238E27FC236}">
                    <a16:creationId xmlns:a16="http://schemas.microsoft.com/office/drawing/2014/main" id="{30285B7A-E069-4FE5-B440-1E39B82A2C59}"/>
                  </a:ext>
                </a:extLst>
              </p:cNvPr>
              <p:cNvSpPr/>
              <p:nvPr/>
            </p:nvSpPr>
            <p:spPr>
              <a:xfrm>
                <a:off x="1741996" y="1027532"/>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b="0" i="1" smtClean="0">
                              <a:latin typeface="Cambria Math" panose="02040503050406030204" pitchFamily="18" charset="0"/>
                            </a:rPr>
                          </m:ctrlPr>
                        </m:sSubSupPr>
                        <m:e>
                          <m:r>
                            <m:rPr>
                              <m:sty m:val="p"/>
                            </m:rPr>
                            <a:rPr lang="en-US" sz="1100" b="0" i="0" smtClean="0">
                              <a:latin typeface="Cambria Math" panose="02040503050406030204" pitchFamily="18" charset="0"/>
                            </a:rPr>
                            <m:t>y</m:t>
                          </m:r>
                        </m:e>
                        <m:sub>
                          <m:r>
                            <a:rPr lang="en-US" sz="1100" b="0" i="0" smtClean="0">
                              <a:latin typeface="Cambria Math" panose="02040503050406030204" pitchFamily="18" charset="0"/>
                            </a:rPr>
                            <m:t>1</m:t>
                          </m:r>
                        </m:sub>
                        <m:sup>
                          <m:r>
                            <m:rPr>
                              <m:sty m:val="p"/>
                            </m:rPr>
                            <a:rPr lang="en-US" sz="1100" b="0" i="0" smtClean="0">
                              <a:latin typeface="Cambria Math" panose="02040503050406030204" pitchFamily="18" charset="0"/>
                            </a:rPr>
                            <m:t>C</m:t>
                          </m:r>
                        </m:sup>
                      </m:sSubSup>
                    </m:oMath>
                  </m:oMathPara>
                </a14:m>
                <a:endParaRPr lang="en-US" sz="1100" dirty="0"/>
              </a:p>
            </p:txBody>
          </p:sp>
        </mc:Choice>
        <mc:Fallback>
          <p:sp>
            <p:nvSpPr>
              <p:cNvPr id="105" name="Rectangle 104">
                <a:extLst>
                  <a:ext uri="{FF2B5EF4-FFF2-40B4-BE49-F238E27FC236}">
                    <a16:creationId xmlns:a16="http://schemas.microsoft.com/office/drawing/2014/main" id="{30285B7A-E069-4FE5-B440-1E39B82A2C59}"/>
                  </a:ext>
                </a:extLst>
              </p:cNvPr>
              <p:cNvSpPr>
                <a:spLocks noRot="1" noChangeAspect="1" noMove="1" noResize="1" noEditPoints="1" noAdjustHandles="1" noChangeArrowheads="1" noChangeShapeType="1" noTextEdit="1"/>
              </p:cNvSpPr>
              <p:nvPr/>
            </p:nvSpPr>
            <p:spPr>
              <a:xfrm>
                <a:off x="1741996" y="1027532"/>
                <a:ext cx="330507" cy="226365"/>
              </a:xfrm>
              <a:prstGeom prst="rect">
                <a:avLst/>
              </a:prstGeom>
              <a:blipFill>
                <a:blip r:embed="rId2"/>
                <a:stretch>
                  <a:fillRect b="-25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6" name="Rectangle 105">
                <a:extLst>
                  <a:ext uri="{FF2B5EF4-FFF2-40B4-BE49-F238E27FC236}">
                    <a16:creationId xmlns:a16="http://schemas.microsoft.com/office/drawing/2014/main" id="{54BA42B4-CE2B-4FCE-90ED-843A0BC1E510}"/>
                  </a:ext>
                </a:extLst>
              </p:cNvPr>
              <p:cNvSpPr/>
              <p:nvPr/>
            </p:nvSpPr>
            <p:spPr>
              <a:xfrm>
                <a:off x="1741996" y="1261151"/>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2</m:t>
                          </m:r>
                        </m:sub>
                        <m:sup>
                          <m:r>
                            <m:rPr>
                              <m:sty m:val="p"/>
                            </m:rPr>
                            <a:rPr lang="en-US" sz="1100" b="0" i="0" smtClean="0">
                              <a:latin typeface="Cambria Math" panose="02040503050406030204" pitchFamily="18" charset="0"/>
                            </a:rPr>
                            <m:t>C</m:t>
                          </m:r>
                        </m:sup>
                      </m:sSubSup>
                    </m:oMath>
                  </m:oMathPara>
                </a14:m>
                <a:endParaRPr lang="en-US" sz="1100" dirty="0"/>
              </a:p>
            </p:txBody>
          </p:sp>
        </mc:Choice>
        <mc:Fallback>
          <p:sp>
            <p:nvSpPr>
              <p:cNvPr id="106" name="Rectangle 105">
                <a:extLst>
                  <a:ext uri="{FF2B5EF4-FFF2-40B4-BE49-F238E27FC236}">
                    <a16:creationId xmlns:a16="http://schemas.microsoft.com/office/drawing/2014/main" id="{54BA42B4-CE2B-4FCE-90ED-843A0BC1E510}"/>
                  </a:ext>
                </a:extLst>
              </p:cNvPr>
              <p:cNvSpPr>
                <a:spLocks noRot="1" noChangeAspect="1" noMove="1" noResize="1" noEditPoints="1" noAdjustHandles="1" noChangeArrowheads="1" noChangeShapeType="1" noTextEdit="1"/>
              </p:cNvSpPr>
              <p:nvPr/>
            </p:nvSpPr>
            <p:spPr>
              <a:xfrm>
                <a:off x="1741996" y="1261151"/>
                <a:ext cx="330507" cy="226365"/>
              </a:xfrm>
              <a:prstGeom prst="rect">
                <a:avLst/>
              </a:prstGeom>
              <a:blipFill>
                <a:blip r:embed="rId3"/>
                <a:stretch>
                  <a:fillRect b="-5000"/>
                </a:stretch>
              </a:blipFill>
              <a:ln w="19050"/>
            </p:spPr>
            <p:txBody>
              <a:bodyPr/>
              <a:lstStyle/>
              <a:p>
                <a:r>
                  <a:rPr lang="en-US">
                    <a:noFill/>
                  </a:rPr>
                  <a:t> </a:t>
                </a:r>
              </a:p>
            </p:txBody>
          </p:sp>
        </mc:Fallback>
      </mc:AlternateContent>
      <p:sp>
        <p:nvSpPr>
          <p:cNvPr id="113" name="TextBox 112">
            <a:extLst>
              <a:ext uri="{FF2B5EF4-FFF2-40B4-BE49-F238E27FC236}">
                <a16:creationId xmlns:a16="http://schemas.microsoft.com/office/drawing/2014/main" id="{47B6AC62-F86E-4C12-A481-CC123D58E543}"/>
              </a:ext>
            </a:extLst>
          </p:cNvPr>
          <p:cNvSpPr txBox="1"/>
          <p:nvPr/>
        </p:nvSpPr>
        <p:spPr>
          <a:xfrm rot="5400000">
            <a:off x="1785830" y="1601502"/>
            <a:ext cx="343364" cy="369332"/>
          </a:xfrm>
          <a:prstGeom prst="rect">
            <a:avLst/>
          </a:prstGeom>
          <a:noFill/>
        </p:spPr>
        <p:txBody>
          <a:bodyPr wrap="none" rtlCol="0">
            <a:spAutoFit/>
          </a:bodyPr>
          <a:lstStyle/>
          <a:p>
            <a:r>
              <a:rPr lang="en-US" dirty="0"/>
              <a:t>…</a:t>
            </a:r>
          </a:p>
        </p:txBody>
      </p:sp>
      <mc:AlternateContent xmlns:mc="http://schemas.openxmlformats.org/markup-compatibility/2006">
        <mc:Choice xmlns:a14="http://schemas.microsoft.com/office/drawing/2010/main" Requires="a14">
          <p:sp>
            <p:nvSpPr>
              <p:cNvPr id="132" name="TextBox 131">
                <a:extLst>
                  <a:ext uri="{FF2B5EF4-FFF2-40B4-BE49-F238E27FC236}">
                    <a16:creationId xmlns:a16="http://schemas.microsoft.com/office/drawing/2014/main" id="{1A31EF58-DF87-412B-A76A-732F9975B50F}"/>
                  </a:ext>
                </a:extLst>
              </p:cNvPr>
              <p:cNvSpPr txBox="1"/>
              <p:nvPr/>
            </p:nvSpPr>
            <p:spPr>
              <a:xfrm>
                <a:off x="1664377" y="5266865"/>
                <a:ext cx="506228" cy="37023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𝐲</m:t>
                          </m:r>
                        </m:e>
                        <m:sup>
                          <m:r>
                            <a:rPr lang="en-US" b="0" i="1" smtClean="0">
                              <a:latin typeface="Cambria Math" panose="02040503050406030204" pitchFamily="18" charset="0"/>
                            </a:rPr>
                            <m:t>𝐶</m:t>
                          </m:r>
                        </m:sup>
                      </m:sSup>
                    </m:oMath>
                  </m:oMathPara>
                </a14:m>
                <a:endParaRPr lang="en-US" dirty="0"/>
              </a:p>
            </p:txBody>
          </p:sp>
        </mc:Choice>
        <mc:Fallback>
          <p:sp>
            <p:nvSpPr>
              <p:cNvPr id="132" name="TextBox 131">
                <a:extLst>
                  <a:ext uri="{FF2B5EF4-FFF2-40B4-BE49-F238E27FC236}">
                    <a16:creationId xmlns:a16="http://schemas.microsoft.com/office/drawing/2014/main" id="{1A31EF58-DF87-412B-A76A-732F9975B50F}"/>
                  </a:ext>
                </a:extLst>
              </p:cNvPr>
              <p:cNvSpPr txBox="1">
                <a:spLocks noRot="1" noChangeAspect="1" noMove="1" noResize="1" noEditPoints="1" noAdjustHandles="1" noChangeArrowheads="1" noChangeShapeType="1" noTextEdit="1"/>
              </p:cNvSpPr>
              <p:nvPr/>
            </p:nvSpPr>
            <p:spPr>
              <a:xfrm>
                <a:off x="1664377" y="5266865"/>
                <a:ext cx="506228" cy="370230"/>
              </a:xfrm>
              <a:prstGeom prst="rect">
                <a:avLst/>
              </a:prstGeom>
              <a:blipFill>
                <a:blip r:embed="rId4"/>
                <a:stretch>
                  <a:fillRect b="-6557"/>
                </a:stretch>
              </a:blipFill>
            </p:spPr>
            <p:txBody>
              <a:bodyPr/>
              <a:lstStyle/>
              <a:p>
                <a:r>
                  <a:rPr lang="en-US">
                    <a:noFill/>
                  </a:rPr>
                  <a:t> </a:t>
                </a:r>
              </a:p>
            </p:txBody>
          </p:sp>
        </mc:Fallback>
      </mc:AlternateContent>
      <p:sp>
        <p:nvSpPr>
          <p:cNvPr id="135" name="Right Brace 134">
            <a:extLst>
              <a:ext uri="{FF2B5EF4-FFF2-40B4-BE49-F238E27FC236}">
                <a16:creationId xmlns:a16="http://schemas.microsoft.com/office/drawing/2014/main" id="{EE4EEA1F-DC40-4C39-A6B7-57007C3846AA}"/>
              </a:ext>
            </a:extLst>
          </p:cNvPr>
          <p:cNvSpPr/>
          <p:nvPr/>
        </p:nvSpPr>
        <p:spPr>
          <a:xfrm>
            <a:off x="5241294" y="1034785"/>
            <a:ext cx="155511" cy="1471613"/>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7" name="TextBox 136">
            <a:extLst>
              <a:ext uri="{FF2B5EF4-FFF2-40B4-BE49-F238E27FC236}">
                <a16:creationId xmlns:a16="http://schemas.microsoft.com/office/drawing/2014/main" id="{70BC16B1-1CAF-496E-BD37-BC79BC2461AA}"/>
              </a:ext>
            </a:extLst>
          </p:cNvPr>
          <p:cNvSpPr txBox="1"/>
          <p:nvPr/>
        </p:nvSpPr>
        <p:spPr>
          <a:xfrm>
            <a:off x="5463832" y="1613575"/>
            <a:ext cx="838563" cy="307777"/>
          </a:xfrm>
          <a:prstGeom prst="rect">
            <a:avLst/>
          </a:prstGeom>
          <a:noFill/>
        </p:spPr>
        <p:txBody>
          <a:bodyPr wrap="none" rtlCol="0">
            <a:spAutoFit/>
          </a:bodyPr>
          <a:lstStyle/>
          <a:p>
            <a:r>
              <a:rPr lang="en-US" sz="1400" b="1" dirty="0"/>
              <a:t>Facility 1</a:t>
            </a:r>
            <a:endParaRPr lang="en-US" b="1" dirty="0"/>
          </a:p>
        </p:txBody>
      </p:sp>
      <p:sp>
        <p:nvSpPr>
          <p:cNvPr id="157" name="Right Brace 156">
            <a:extLst>
              <a:ext uri="{FF2B5EF4-FFF2-40B4-BE49-F238E27FC236}">
                <a16:creationId xmlns:a16="http://schemas.microsoft.com/office/drawing/2014/main" id="{C8BF87B0-7786-4E82-8AEE-794B4FA567C6}"/>
              </a:ext>
            </a:extLst>
          </p:cNvPr>
          <p:cNvSpPr/>
          <p:nvPr/>
        </p:nvSpPr>
        <p:spPr>
          <a:xfrm>
            <a:off x="5224126" y="2543217"/>
            <a:ext cx="155511" cy="1515350"/>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TextBox 157">
            <a:extLst>
              <a:ext uri="{FF2B5EF4-FFF2-40B4-BE49-F238E27FC236}">
                <a16:creationId xmlns:a16="http://schemas.microsoft.com/office/drawing/2014/main" id="{826DEB80-D3DA-427D-8511-FA0568DE359C}"/>
              </a:ext>
            </a:extLst>
          </p:cNvPr>
          <p:cNvSpPr txBox="1"/>
          <p:nvPr/>
        </p:nvSpPr>
        <p:spPr>
          <a:xfrm>
            <a:off x="5463832" y="3165655"/>
            <a:ext cx="838563" cy="307777"/>
          </a:xfrm>
          <a:prstGeom prst="rect">
            <a:avLst/>
          </a:prstGeom>
          <a:noFill/>
        </p:spPr>
        <p:txBody>
          <a:bodyPr wrap="none" rtlCol="0">
            <a:spAutoFit/>
          </a:bodyPr>
          <a:lstStyle/>
          <a:p>
            <a:r>
              <a:rPr lang="en-US" sz="1400" b="1" dirty="0"/>
              <a:t>Facility 2</a:t>
            </a:r>
            <a:endParaRPr lang="en-US" b="1" dirty="0"/>
          </a:p>
        </p:txBody>
      </p:sp>
      <p:sp>
        <p:nvSpPr>
          <p:cNvPr id="161" name="Right Brace 160">
            <a:extLst>
              <a:ext uri="{FF2B5EF4-FFF2-40B4-BE49-F238E27FC236}">
                <a16:creationId xmlns:a16="http://schemas.microsoft.com/office/drawing/2014/main" id="{BA2D92BB-43C0-4D41-80FF-8BAB3EA61532}"/>
              </a:ext>
            </a:extLst>
          </p:cNvPr>
          <p:cNvSpPr/>
          <p:nvPr/>
        </p:nvSpPr>
        <p:spPr>
          <a:xfrm>
            <a:off x="5224127" y="4058567"/>
            <a:ext cx="142196" cy="1128574"/>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6" name="Group 45">
            <a:extLst>
              <a:ext uri="{FF2B5EF4-FFF2-40B4-BE49-F238E27FC236}">
                <a16:creationId xmlns:a16="http://schemas.microsoft.com/office/drawing/2014/main" id="{D18CE22C-197F-4F57-BDC8-E5BDBAAB0457}"/>
              </a:ext>
            </a:extLst>
          </p:cNvPr>
          <p:cNvGrpSpPr/>
          <p:nvPr/>
        </p:nvGrpSpPr>
        <p:grpSpPr>
          <a:xfrm>
            <a:off x="2808795" y="1027533"/>
            <a:ext cx="2226062" cy="4161454"/>
            <a:chOff x="2808795" y="1027533"/>
            <a:chExt cx="2226062" cy="4161454"/>
          </a:xfrm>
        </p:grpSpPr>
        <p:sp>
          <p:nvSpPr>
            <p:cNvPr id="18" name="Rectangle 17">
              <a:extLst>
                <a:ext uri="{FF2B5EF4-FFF2-40B4-BE49-F238E27FC236}">
                  <a16:creationId xmlns:a16="http://schemas.microsoft.com/office/drawing/2014/main" id="{392BDAD5-DBFC-450A-ADED-CD5464B0CD0F}"/>
                </a:ext>
              </a:extLst>
            </p:cNvPr>
            <p:cNvSpPr/>
            <p:nvPr/>
          </p:nvSpPr>
          <p:spPr>
            <a:xfrm>
              <a:off x="2808795" y="1027533"/>
              <a:ext cx="2226062" cy="4160520"/>
            </a:xfrm>
            <a:prstGeom prst="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0DD60E86-0A85-4620-B024-78C24CAAC71E}"/>
                    </a:ext>
                  </a:extLst>
                </p:cNvPr>
                <p:cNvSpPr/>
                <p:nvPr/>
              </p:nvSpPr>
              <p:spPr>
                <a:xfrm>
                  <a:off x="2834195" y="1034786"/>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1</m:t>
                            </m:r>
                          </m:sub>
                        </m:sSub>
                      </m:oMath>
                    </m:oMathPara>
                  </a14:m>
                  <a:endParaRPr lang="en-US" sz="1100" dirty="0"/>
                </a:p>
              </p:txBody>
            </p:sp>
          </mc:Choice>
          <mc:Fallback>
            <p:sp>
              <p:nvSpPr>
                <p:cNvPr id="5" name="Rectangle 4">
                  <a:extLst>
                    <a:ext uri="{FF2B5EF4-FFF2-40B4-BE49-F238E27FC236}">
                      <a16:creationId xmlns:a16="http://schemas.microsoft.com/office/drawing/2014/main" id="{0DD60E86-0A85-4620-B024-78C24CAAC71E}"/>
                    </a:ext>
                  </a:extLst>
                </p:cNvPr>
                <p:cNvSpPr>
                  <a:spLocks noRot="1" noChangeAspect="1" noMove="1" noResize="1" noEditPoints="1" noAdjustHandles="1" noChangeArrowheads="1" noChangeShapeType="1" noTextEdit="1"/>
                </p:cNvSpPr>
                <p:nvPr/>
              </p:nvSpPr>
              <p:spPr>
                <a:xfrm>
                  <a:off x="2834195" y="1034786"/>
                  <a:ext cx="2174032" cy="226365"/>
                </a:xfrm>
                <a:prstGeom prst="rect">
                  <a:avLst/>
                </a:prstGeom>
                <a:blipFill>
                  <a:blip r:embed="rId5"/>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F0374DF3-88CB-44EF-AF06-92290B14E955}"/>
                    </a:ext>
                  </a:extLst>
                </p:cNvPr>
                <p:cNvSpPr/>
                <p:nvPr/>
              </p:nvSpPr>
              <p:spPr>
                <a:xfrm>
                  <a:off x="2834195" y="1261151"/>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2</m:t>
                            </m:r>
                          </m:sub>
                        </m:sSub>
                      </m:oMath>
                    </m:oMathPara>
                  </a14:m>
                  <a:endParaRPr lang="en-US" sz="1100" dirty="0"/>
                </a:p>
              </p:txBody>
            </p:sp>
          </mc:Choice>
          <mc:Fallback>
            <p:sp>
              <p:nvSpPr>
                <p:cNvPr id="9" name="Rectangle 8">
                  <a:extLst>
                    <a:ext uri="{FF2B5EF4-FFF2-40B4-BE49-F238E27FC236}">
                      <a16:creationId xmlns:a16="http://schemas.microsoft.com/office/drawing/2014/main" id="{F0374DF3-88CB-44EF-AF06-92290B14E955}"/>
                    </a:ext>
                  </a:extLst>
                </p:cNvPr>
                <p:cNvSpPr>
                  <a:spLocks noRot="1" noChangeAspect="1" noMove="1" noResize="1" noEditPoints="1" noAdjustHandles="1" noChangeArrowheads="1" noChangeShapeType="1" noTextEdit="1"/>
                </p:cNvSpPr>
                <p:nvPr/>
              </p:nvSpPr>
              <p:spPr>
                <a:xfrm>
                  <a:off x="2834195" y="1261151"/>
                  <a:ext cx="2174032" cy="226365"/>
                </a:xfrm>
                <a:prstGeom prst="rect">
                  <a:avLst/>
                </a:prstGeom>
                <a:blipFill>
                  <a:blip r:embed="rId6"/>
                  <a:stretch>
                    <a:fillRect/>
                  </a:stretch>
                </a:blipFill>
                <a:ln w="19050"/>
              </p:spPr>
              <p:txBody>
                <a:bodyPr/>
                <a:lstStyle/>
                <a:p>
                  <a:r>
                    <a:rPr lang="en-US">
                      <a:noFill/>
                    </a:rPr>
                    <a:t> </a:t>
                  </a:r>
                </a:p>
              </p:txBody>
            </p:sp>
          </mc:Fallback>
        </mc:AlternateContent>
        <p:sp>
          <p:nvSpPr>
            <p:cNvPr id="36" name="TextBox 35">
              <a:extLst>
                <a:ext uri="{FF2B5EF4-FFF2-40B4-BE49-F238E27FC236}">
                  <a16:creationId xmlns:a16="http://schemas.microsoft.com/office/drawing/2014/main" id="{B8FDCD82-D0D9-429B-84A4-36DA4EE1D217}"/>
                </a:ext>
              </a:extLst>
            </p:cNvPr>
            <p:cNvSpPr txBox="1"/>
            <p:nvPr/>
          </p:nvSpPr>
          <p:spPr>
            <a:xfrm rot="5400000">
              <a:off x="3748007" y="1608756"/>
              <a:ext cx="343364" cy="369332"/>
            </a:xfrm>
            <a:prstGeom prst="rect">
              <a:avLst/>
            </a:prstGeom>
            <a:noFill/>
          </p:spPr>
          <p:txBody>
            <a:bodyPr wrap="none" rtlCol="0">
              <a:spAutoFit/>
            </a:bodyPr>
            <a:lstStyle/>
            <a:p>
              <a:r>
                <a:rPr lang="en-US" dirty="0"/>
                <a:t>…</a:t>
              </a:r>
            </a:p>
          </p:txBody>
        </p:sp>
        <p:sp>
          <p:nvSpPr>
            <p:cNvPr id="143" name="Rectangle 142">
              <a:extLst>
                <a:ext uri="{FF2B5EF4-FFF2-40B4-BE49-F238E27FC236}">
                  <a16:creationId xmlns:a16="http://schemas.microsoft.com/office/drawing/2014/main" id="{1F671E57-41E9-4B2C-AFAF-D2B73BB6F245}"/>
                </a:ext>
              </a:extLst>
            </p:cNvPr>
            <p:cNvSpPr/>
            <p:nvPr/>
          </p:nvSpPr>
          <p:spPr>
            <a:xfrm>
              <a:off x="2808795" y="1027533"/>
              <a:ext cx="2226062" cy="4161454"/>
            </a:xfrm>
            <a:prstGeom prst="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44" name="Rectangle 143">
                  <a:extLst>
                    <a:ext uri="{FF2B5EF4-FFF2-40B4-BE49-F238E27FC236}">
                      <a16:creationId xmlns:a16="http://schemas.microsoft.com/office/drawing/2014/main" id="{BD4702AF-1462-4E80-A7EB-4F6A04BB7EAE}"/>
                    </a:ext>
                  </a:extLst>
                </p:cNvPr>
                <p:cNvSpPr/>
                <p:nvPr/>
              </p:nvSpPr>
              <p:spPr>
                <a:xfrm>
                  <a:off x="2834195" y="1034786"/>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11</m:t>
                            </m:r>
                          </m:sub>
                        </m:sSub>
                      </m:oMath>
                    </m:oMathPara>
                  </a14:m>
                  <a:endParaRPr lang="en-US" sz="1100" dirty="0"/>
                </a:p>
              </p:txBody>
            </p:sp>
          </mc:Choice>
          <mc:Fallback>
            <p:sp>
              <p:nvSpPr>
                <p:cNvPr id="144" name="Rectangle 143">
                  <a:extLst>
                    <a:ext uri="{FF2B5EF4-FFF2-40B4-BE49-F238E27FC236}">
                      <a16:creationId xmlns:a16="http://schemas.microsoft.com/office/drawing/2014/main" id="{BD4702AF-1462-4E80-A7EB-4F6A04BB7EAE}"/>
                    </a:ext>
                  </a:extLst>
                </p:cNvPr>
                <p:cNvSpPr>
                  <a:spLocks noRot="1" noChangeAspect="1" noMove="1" noResize="1" noEditPoints="1" noAdjustHandles="1" noChangeArrowheads="1" noChangeShapeType="1" noTextEdit="1"/>
                </p:cNvSpPr>
                <p:nvPr/>
              </p:nvSpPr>
              <p:spPr>
                <a:xfrm>
                  <a:off x="2834195" y="1034786"/>
                  <a:ext cx="2174032" cy="226365"/>
                </a:xfrm>
                <a:prstGeom prst="rect">
                  <a:avLst/>
                </a:prstGeom>
                <a:blipFill>
                  <a:blip r:embed="rId7"/>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6" name="Rectangle 145">
                  <a:extLst>
                    <a:ext uri="{FF2B5EF4-FFF2-40B4-BE49-F238E27FC236}">
                      <a16:creationId xmlns:a16="http://schemas.microsoft.com/office/drawing/2014/main" id="{A36E8ECE-DE09-4FE5-9CB8-5079E1F9F05A}"/>
                    </a:ext>
                  </a:extLst>
                </p:cNvPr>
                <p:cNvSpPr/>
                <p:nvPr/>
              </p:nvSpPr>
              <p:spPr>
                <a:xfrm>
                  <a:off x="2834195" y="1261151"/>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12</m:t>
                            </m:r>
                          </m:sub>
                        </m:sSub>
                      </m:oMath>
                    </m:oMathPara>
                  </a14:m>
                  <a:endParaRPr lang="en-US" sz="1100" dirty="0"/>
                </a:p>
              </p:txBody>
            </p:sp>
          </mc:Choice>
          <mc:Fallback>
            <p:sp>
              <p:nvSpPr>
                <p:cNvPr id="146" name="Rectangle 145">
                  <a:extLst>
                    <a:ext uri="{FF2B5EF4-FFF2-40B4-BE49-F238E27FC236}">
                      <a16:creationId xmlns:a16="http://schemas.microsoft.com/office/drawing/2014/main" id="{A36E8ECE-DE09-4FE5-9CB8-5079E1F9F05A}"/>
                    </a:ext>
                  </a:extLst>
                </p:cNvPr>
                <p:cNvSpPr>
                  <a:spLocks noRot="1" noChangeAspect="1" noMove="1" noResize="1" noEditPoints="1" noAdjustHandles="1" noChangeArrowheads="1" noChangeShapeType="1" noTextEdit="1"/>
                </p:cNvSpPr>
                <p:nvPr/>
              </p:nvSpPr>
              <p:spPr>
                <a:xfrm>
                  <a:off x="2834195" y="1261151"/>
                  <a:ext cx="2174032" cy="226365"/>
                </a:xfrm>
                <a:prstGeom prst="rect">
                  <a:avLst/>
                </a:prstGeom>
                <a:blipFill>
                  <a:blip r:embed="rId8"/>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7" name="Rectangle 146">
                  <a:extLst>
                    <a:ext uri="{FF2B5EF4-FFF2-40B4-BE49-F238E27FC236}">
                      <a16:creationId xmlns:a16="http://schemas.microsoft.com/office/drawing/2014/main" id="{A8B78E00-0B27-4C80-9E70-8B4117758523}"/>
                    </a:ext>
                  </a:extLst>
                </p:cNvPr>
                <p:cNvSpPr/>
                <p:nvPr/>
              </p:nvSpPr>
              <p:spPr>
                <a:xfrm>
                  <a:off x="2834195" y="2506399"/>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21</m:t>
                            </m:r>
                          </m:sub>
                        </m:sSub>
                      </m:oMath>
                    </m:oMathPara>
                  </a14:m>
                  <a:endParaRPr lang="en-US" sz="1100" dirty="0"/>
                </a:p>
              </p:txBody>
            </p:sp>
          </mc:Choice>
          <mc:Fallback>
            <p:sp>
              <p:nvSpPr>
                <p:cNvPr id="147" name="Rectangle 146">
                  <a:extLst>
                    <a:ext uri="{FF2B5EF4-FFF2-40B4-BE49-F238E27FC236}">
                      <a16:creationId xmlns:a16="http://schemas.microsoft.com/office/drawing/2014/main" id="{A8B78E00-0B27-4C80-9E70-8B4117758523}"/>
                    </a:ext>
                  </a:extLst>
                </p:cNvPr>
                <p:cNvSpPr>
                  <a:spLocks noRot="1" noChangeAspect="1" noMove="1" noResize="1" noEditPoints="1" noAdjustHandles="1" noChangeArrowheads="1" noChangeShapeType="1" noTextEdit="1"/>
                </p:cNvSpPr>
                <p:nvPr/>
              </p:nvSpPr>
              <p:spPr>
                <a:xfrm>
                  <a:off x="2834195" y="2506399"/>
                  <a:ext cx="2174032" cy="226365"/>
                </a:xfrm>
                <a:prstGeom prst="rect">
                  <a:avLst/>
                </a:prstGeom>
                <a:blipFill>
                  <a:blip r:embed="rId9"/>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8" name="Rectangle 147">
                  <a:extLst>
                    <a:ext uri="{FF2B5EF4-FFF2-40B4-BE49-F238E27FC236}">
                      <a16:creationId xmlns:a16="http://schemas.microsoft.com/office/drawing/2014/main" id="{CA8C4828-777B-49FB-AFE3-0BA436898E8A}"/>
                    </a:ext>
                  </a:extLst>
                </p:cNvPr>
                <p:cNvSpPr/>
                <p:nvPr/>
              </p:nvSpPr>
              <p:spPr>
                <a:xfrm>
                  <a:off x="2834195" y="2732764"/>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22</m:t>
                            </m:r>
                          </m:sub>
                        </m:sSub>
                      </m:oMath>
                    </m:oMathPara>
                  </a14:m>
                  <a:endParaRPr lang="en-US" sz="1100" dirty="0"/>
                </a:p>
              </p:txBody>
            </p:sp>
          </mc:Choice>
          <mc:Fallback>
            <p:sp>
              <p:nvSpPr>
                <p:cNvPr id="148" name="Rectangle 147">
                  <a:extLst>
                    <a:ext uri="{FF2B5EF4-FFF2-40B4-BE49-F238E27FC236}">
                      <a16:creationId xmlns:a16="http://schemas.microsoft.com/office/drawing/2014/main" id="{CA8C4828-777B-49FB-AFE3-0BA436898E8A}"/>
                    </a:ext>
                  </a:extLst>
                </p:cNvPr>
                <p:cNvSpPr>
                  <a:spLocks noRot="1" noChangeAspect="1" noMove="1" noResize="1" noEditPoints="1" noAdjustHandles="1" noChangeArrowheads="1" noChangeShapeType="1" noTextEdit="1"/>
                </p:cNvSpPr>
                <p:nvPr/>
              </p:nvSpPr>
              <p:spPr>
                <a:xfrm>
                  <a:off x="2834195" y="2732764"/>
                  <a:ext cx="2174032" cy="226365"/>
                </a:xfrm>
                <a:prstGeom prst="rect">
                  <a:avLst/>
                </a:prstGeom>
                <a:blipFill>
                  <a:blip r:embed="rId10"/>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4" name="Rectangle 153">
                  <a:extLst>
                    <a:ext uri="{FF2B5EF4-FFF2-40B4-BE49-F238E27FC236}">
                      <a16:creationId xmlns:a16="http://schemas.microsoft.com/office/drawing/2014/main" id="{55A0C4D0-6825-4FF9-8FDA-E15135AFD4B2}"/>
                    </a:ext>
                  </a:extLst>
                </p:cNvPr>
                <p:cNvSpPr/>
                <p:nvPr/>
              </p:nvSpPr>
              <p:spPr>
                <a:xfrm>
                  <a:off x="2834195" y="4065825"/>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31</m:t>
                            </m:r>
                          </m:sub>
                        </m:sSub>
                      </m:oMath>
                    </m:oMathPara>
                  </a14:m>
                  <a:endParaRPr lang="en-US" sz="1100" dirty="0"/>
                </a:p>
              </p:txBody>
            </p:sp>
          </mc:Choice>
          <mc:Fallback>
            <p:sp>
              <p:nvSpPr>
                <p:cNvPr id="154" name="Rectangle 153">
                  <a:extLst>
                    <a:ext uri="{FF2B5EF4-FFF2-40B4-BE49-F238E27FC236}">
                      <a16:creationId xmlns:a16="http://schemas.microsoft.com/office/drawing/2014/main" id="{55A0C4D0-6825-4FF9-8FDA-E15135AFD4B2}"/>
                    </a:ext>
                  </a:extLst>
                </p:cNvPr>
                <p:cNvSpPr>
                  <a:spLocks noRot="1" noChangeAspect="1" noMove="1" noResize="1" noEditPoints="1" noAdjustHandles="1" noChangeArrowheads="1" noChangeShapeType="1" noTextEdit="1"/>
                </p:cNvSpPr>
                <p:nvPr/>
              </p:nvSpPr>
              <p:spPr>
                <a:xfrm>
                  <a:off x="2834195" y="4065825"/>
                  <a:ext cx="2174032" cy="226365"/>
                </a:xfrm>
                <a:prstGeom prst="rect">
                  <a:avLst/>
                </a:prstGeom>
                <a:blipFill>
                  <a:blip r:embed="rId11"/>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6" name="Rectangle 155">
                  <a:extLst>
                    <a:ext uri="{FF2B5EF4-FFF2-40B4-BE49-F238E27FC236}">
                      <a16:creationId xmlns:a16="http://schemas.microsoft.com/office/drawing/2014/main" id="{4D024486-89DF-451E-90FA-D7265B5DE1F4}"/>
                    </a:ext>
                  </a:extLst>
                </p:cNvPr>
                <p:cNvSpPr/>
                <p:nvPr/>
              </p:nvSpPr>
              <p:spPr>
                <a:xfrm>
                  <a:off x="2834195" y="4292190"/>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32</m:t>
                            </m:r>
                          </m:sub>
                        </m:sSub>
                      </m:oMath>
                    </m:oMathPara>
                  </a14:m>
                  <a:endParaRPr lang="en-US" sz="1100" dirty="0"/>
                </a:p>
              </p:txBody>
            </p:sp>
          </mc:Choice>
          <mc:Fallback>
            <p:sp>
              <p:nvSpPr>
                <p:cNvPr id="156" name="Rectangle 155">
                  <a:extLst>
                    <a:ext uri="{FF2B5EF4-FFF2-40B4-BE49-F238E27FC236}">
                      <a16:creationId xmlns:a16="http://schemas.microsoft.com/office/drawing/2014/main" id="{4D024486-89DF-451E-90FA-D7265B5DE1F4}"/>
                    </a:ext>
                  </a:extLst>
                </p:cNvPr>
                <p:cNvSpPr>
                  <a:spLocks noRot="1" noChangeAspect="1" noMove="1" noResize="1" noEditPoints="1" noAdjustHandles="1" noChangeArrowheads="1" noChangeShapeType="1" noTextEdit="1"/>
                </p:cNvSpPr>
                <p:nvPr/>
              </p:nvSpPr>
              <p:spPr>
                <a:xfrm>
                  <a:off x="2834195" y="4292190"/>
                  <a:ext cx="2174032" cy="226365"/>
                </a:xfrm>
                <a:prstGeom prst="rect">
                  <a:avLst/>
                </a:prstGeom>
                <a:blipFill>
                  <a:blip r:embed="rId12"/>
                  <a:stretch>
                    <a:fillRect/>
                  </a:stretch>
                </a:blipFill>
                <a:ln w="19050"/>
              </p:spPr>
              <p:txBody>
                <a:bodyPr/>
                <a:lstStyle/>
                <a:p>
                  <a:r>
                    <a:rPr lang="en-US">
                      <a:noFill/>
                    </a:rPr>
                    <a:t> </a:t>
                  </a:r>
                </a:p>
              </p:txBody>
            </p:sp>
          </mc:Fallback>
        </mc:AlternateContent>
        <p:sp>
          <p:nvSpPr>
            <p:cNvPr id="164" name="TextBox 163">
              <a:extLst>
                <a:ext uri="{FF2B5EF4-FFF2-40B4-BE49-F238E27FC236}">
                  <a16:creationId xmlns:a16="http://schemas.microsoft.com/office/drawing/2014/main" id="{77B581E9-C3C6-48C5-83DF-D015E98B7AAC}"/>
                </a:ext>
              </a:extLst>
            </p:cNvPr>
            <p:cNvSpPr txBox="1"/>
            <p:nvPr/>
          </p:nvSpPr>
          <p:spPr>
            <a:xfrm rot="5400000">
              <a:off x="3748007" y="1608756"/>
              <a:ext cx="343364" cy="369332"/>
            </a:xfrm>
            <a:prstGeom prst="rect">
              <a:avLst/>
            </a:prstGeom>
            <a:noFill/>
          </p:spPr>
          <p:txBody>
            <a:bodyPr wrap="none" rtlCol="0">
              <a:spAutoFit/>
            </a:bodyPr>
            <a:lstStyle/>
            <a:p>
              <a:r>
                <a:rPr lang="en-US" dirty="0"/>
                <a:t>…</a:t>
              </a:r>
            </a:p>
          </p:txBody>
        </p:sp>
        <p:sp>
          <p:nvSpPr>
            <p:cNvPr id="166" name="TextBox 165">
              <a:extLst>
                <a:ext uri="{FF2B5EF4-FFF2-40B4-BE49-F238E27FC236}">
                  <a16:creationId xmlns:a16="http://schemas.microsoft.com/office/drawing/2014/main" id="{89F9BE11-2A12-42D8-930E-33CB54E4D47D}"/>
                </a:ext>
              </a:extLst>
            </p:cNvPr>
            <p:cNvSpPr txBox="1"/>
            <p:nvPr/>
          </p:nvSpPr>
          <p:spPr>
            <a:xfrm rot="5400000">
              <a:off x="3748007" y="3133734"/>
              <a:ext cx="343364" cy="369332"/>
            </a:xfrm>
            <a:prstGeom prst="rect">
              <a:avLst/>
            </a:prstGeom>
            <a:noFill/>
          </p:spPr>
          <p:txBody>
            <a:bodyPr wrap="none" rtlCol="0">
              <a:spAutoFit/>
            </a:bodyPr>
            <a:lstStyle/>
            <a:p>
              <a:r>
                <a:rPr lang="en-US" dirty="0"/>
                <a:t>…</a:t>
              </a:r>
            </a:p>
          </p:txBody>
        </p:sp>
        <p:sp>
          <p:nvSpPr>
            <p:cNvPr id="169" name="TextBox 168">
              <a:extLst>
                <a:ext uri="{FF2B5EF4-FFF2-40B4-BE49-F238E27FC236}">
                  <a16:creationId xmlns:a16="http://schemas.microsoft.com/office/drawing/2014/main" id="{14041EFB-D893-475D-8FA0-90E3C16F26EC}"/>
                </a:ext>
              </a:extLst>
            </p:cNvPr>
            <p:cNvSpPr txBox="1"/>
            <p:nvPr/>
          </p:nvSpPr>
          <p:spPr>
            <a:xfrm rot="5400000">
              <a:off x="3748007" y="4723037"/>
              <a:ext cx="343364" cy="369332"/>
            </a:xfrm>
            <a:prstGeom prst="rect">
              <a:avLst/>
            </a:prstGeom>
            <a:noFill/>
          </p:spPr>
          <p:txBody>
            <a:bodyPr wrap="none" rtlCol="0">
              <a:spAutoFit/>
            </a:bodyPr>
            <a:lstStyle/>
            <a:p>
              <a:r>
                <a:rPr lang="en-US" dirty="0"/>
                <a:t>…</a:t>
              </a:r>
            </a:p>
          </p:txBody>
        </p:sp>
      </p:grpSp>
      <p:sp>
        <p:nvSpPr>
          <p:cNvPr id="170" name="TextBox 169">
            <a:extLst>
              <a:ext uri="{FF2B5EF4-FFF2-40B4-BE49-F238E27FC236}">
                <a16:creationId xmlns:a16="http://schemas.microsoft.com/office/drawing/2014/main" id="{64CB5A68-9F7A-40F4-8C3D-55F26F7F951F}"/>
              </a:ext>
            </a:extLst>
          </p:cNvPr>
          <p:cNvSpPr txBox="1"/>
          <p:nvPr/>
        </p:nvSpPr>
        <p:spPr>
          <a:xfrm>
            <a:off x="5463832" y="4468965"/>
            <a:ext cx="838563" cy="307777"/>
          </a:xfrm>
          <a:prstGeom prst="rect">
            <a:avLst/>
          </a:prstGeom>
          <a:noFill/>
        </p:spPr>
        <p:txBody>
          <a:bodyPr wrap="none" rtlCol="0">
            <a:spAutoFit/>
          </a:bodyPr>
          <a:lstStyle/>
          <a:p>
            <a:r>
              <a:rPr lang="en-US" sz="1400" b="1" dirty="0"/>
              <a:t>Facility 3</a:t>
            </a:r>
            <a:endParaRPr lang="en-US" b="1" dirty="0"/>
          </a:p>
        </p:txBody>
      </p:sp>
      <p:grpSp>
        <p:nvGrpSpPr>
          <p:cNvPr id="11" name="Group 10">
            <a:extLst>
              <a:ext uri="{FF2B5EF4-FFF2-40B4-BE49-F238E27FC236}">
                <a16:creationId xmlns:a16="http://schemas.microsoft.com/office/drawing/2014/main" id="{4CA4D652-92C0-4103-9562-034400210BDE}"/>
              </a:ext>
            </a:extLst>
          </p:cNvPr>
          <p:cNvGrpSpPr/>
          <p:nvPr/>
        </p:nvGrpSpPr>
        <p:grpSpPr>
          <a:xfrm>
            <a:off x="6369422" y="993035"/>
            <a:ext cx="845056" cy="3025613"/>
            <a:chOff x="6369422" y="993035"/>
            <a:chExt cx="845056" cy="3025613"/>
          </a:xfrm>
        </p:grpSpPr>
        <p:sp>
          <p:nvSpPr>
            <p:cNvPr id="131" name="Rectangle 130">
              <a:extLst>
                <a:ext uri="{FF2B5EF4-FFF2-40B4-BE49-F238E27FC236}">
                  <a16:creationId xmlns:a16="http://schemas.microsoft.com/office/drawing/2014/main" id="{A4A9C072-7C96-4989-BFFD-E51498727D72}"/>
                </a:ext>
              </a:extLst>
            </p:cNvPr>
            <p:cNvSpPr/>
            <p:nvPr/>
          </p:nvSpPr>
          <p:spPr>
            <a:xfrm>
              <a:off x="6369422" y="993035"/>
              <a:ext cx="838563" cy="1513363"/>
            </a:xfrm>
            <a:prstGeom prst="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73" name="Rectangle 172">
              <a:extLst>
                <a:ext uri="{FF2B5EF4-FFF2-40B4-BE49-F238E27FC236}">
                  <a16:creationId xmlns:a16="http://schemas.microsoft.com/office/drawing/2014/main" id="{FF5D5194-704C-44EE-ABA6-16BD409CC417}"/>
                </a:ext>
              </a:extLst>
            </p:cNvPr>
            <p:cNvSpPr/>
            <p:nvPr/>
          </p:nvSpPr>
          <p:spPr>
            <a:xfrm>
              <a:off x="6375915" y="2505285"/>
              <a:ext cx="838563" cy="1513363"/>
            </a:xfrm>
            <a:prstGeom prst="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id="{CF01F204-A21C-459D-BE34-27DB4D70902C}"/>
              </a:ext>
            </a:extLst>
          </p:cNvPr>
          <p:cNvGrpSpPr/>
          <p:nvPr/>
        </p:nvGrpSpPr>
        <p:grpSpPr>
          <a:xfrm>
            <a:off x="7621987" y="991922"/>
            <a:ext cx="441147" cy="4087463"/>
            <a:chOff x="7621987" y="991922"/>
            <a:chExt cx="441147" cy="4087463"/>
          </a:xfrm>
        </p:grpSpPr>
        <p:sp>
          <p:nvSpPr>
            <p:cNvPr id="172" name="Rectangle 171">
              <a:extLst>
                <a:ext uri="{FF2B5EF4-FFF2-40B4-BE49-F238E27FC236}">
                  <a16:creationId xmlns:a16="http://schemas.microsoft.com/office/drawing/2014/main" id="{A048D47C-235B-4D29-AFF2-CA83F9E7ADB8}"/>
                </a:ext>
              </a:extLst>
            </p:cNvPr>
            <p:cNvSpPr/>
            <p:nvPr/>
          </p:nvSpPr>
          <p:spPr>
            <a:xfrm>
              <a:off x="7621987" y="991922"/>
              <a:ext cx="441147" cy="1513363"/>
            </a:xfrm>
            <a:prstGeom prst="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74" name="Rectangle 173">
              <a:extLst>
                <a:ext uri="{FF2B5EF4-FFF2-40B4-BE49-F238E27FC236}">
                  <a16:creationId xmlns:a16="http://schemas.microsoft.com/office/drawing/2014/main" id="{6F49BE47-2BDF-46AA-A788-763A14C50150}"/>
                </a:ext>
              </a:extLst>
            </p:cNvPr>
            <p:cNvSpPr/>
            <p:nvPr/>
          </p:nvSpPr>
          <p:spPr>
            <a:xfrm>
              <a:off x="7621987" y="4020060"/>
              <a:ext cx="441147" cy="1059325"/>
            </a:xfrm>
            <a:prstGeom prst="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id="{8C8FFD09-A132-4CAA-91C7-021C6A8802AA}"/>
              </a:ext>
            </a:extLst>
          </p:cNvPr>
          <p:cNvGrpSpPr/>
          <p:nvPr/>
        </p:nvGrpSpPr>
        <p:grpSpPr>
          <a:xfrm>
            <a:off x="8660110" y="2536646"/>
            <a:ext cx="226716" cy="2542739"/>
            <a:chOff x="8660110" y="2536646"/>
            <a:chExt cx="226716" cy="2542739"/>
          </a:xfrm>
        </p:grpSpPr>
        <p:sp>
          <p:nvSpPr>
            <p:cNvPr id="175" name="Rectangle 174">
              <a:extLst>
                <a:ext uri="{FF2B5EF4-FFF2-40B4-BE49-F238E27FC236}">
                  <a16:creationId xmlns:a16="http://schemas.microsoft.com/office/drawing/2014/main" id="{8BC7014F-61E0-407A-9366-C1A2B9A2B49B}"/>
                </a:ext>
              </a:extLst>
            </p:cNvPr>
            <p:cNvSpPr/>
            <p:nvPr/>
          </p:nvSpPr>
          <p:spPr>
            <a:xfrm>
              <a:off x="8660110" y="2536646"/>
              <a:ext cx="226716" cy="1513363"/>
            </a:xfrm>
            <a:prstGeom prst="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76" name="Rectangle 175">
              <a:extLst>
                <a:ext uri="{FF2B5EF4-FFF2-40B4-BE49-F238E27FC236}">
                  <a16:creationId xmlns:a16="http://schemas.microsoft.com/office/drawing/2014/main" id="{26E0F447-EE33-4A81-A17E-44BD941CA35D}"/>
                </a:ext>
              </a:extLst>
            </p:cNvPr>
            <p:cNvSpPr/>
            <p:nvPr/>
          </p:nvSpPr>
          <p:spPr>
            <a:xfrm>
              <a:off x="8660110" y="4055090"/>
              <a:ext cx="226716" cy="1024295"/>
            </a:xfrm>
            <a:prstGeom prst="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grpSp>
        <p:nvGrpSpPr>
          <p:cNvPr id="45" name="Group 44">
            <a:extLst>
              <a:ext uri="{FF2B5EF4-FFF2-40B4-BE49-F238E27FC236}">
                <a16:creationId xmlns:a16="http://schemas.microsoft.com/office/drawing/2014/main" id="{9906254E-D1E8-4313-9B5F-6553C2A28517}"/>
              </a:ext>
            </a:extLst>
          </p:cNvPr>
          <p:cNvGrpSpPr/>
          <p:nvPr/>
        </p:nvGrpSpPr>
        <p:grpSpPr>
          <a:xfrm>
            <a:off x="9263123" y="991922"/>
            <a:ext cx="1385827" cy="4197065"/>
            <a:chOff x="9263123" y="1014067"/>
            <a:chExt cx="1385827" cy="4065318"/>
          </a:xfrm>
        </p:grpSpPr>
        <p:sp>
          <p:nvSpPr>
            <p:cNvPr id="177" name="Rectangle 176">
              <a:extLst>
                <a:ext uri="{FF2B5EF4-FFF2-40B4-BE49-F238E27FC236}">
                  <a16:creationId xmlns:a16="http://schemas.microsoft.com/office/drawing/2014/main" id="{8A919901-54AC-4221-A17E-72524420F882}"/>
                </a:ext>
              </a:extLst>
            </p:cNvPr>
            <p:cNvSpPr/>
            <p:nvPr/>
          </p:nvSpPr>
          <p:spPr>
            <a:xfrm>
              <a:off x="9263125" y="4058040"/>
              <a:ext cx="1385825" cy="1021345"/>
            </a:xfrm>
            <a:prstGeom prst="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78" name="Rectangle 177">
              <a:extLst>
                <a:ext uri="{FF2B5EF4-FFF2-40B4-BE49-F238E27FC236}">
                  <a16:creationId xmlns:a16="http://schemas.microsoft.com/office/drawing/2014/main" id="{DF64F16E-B129-4F43-9EFB-584B74BBF2C0}"/>
                </a:ext>
              </a:extLst>
            </p:cNvPr>
            <p:cNvSpPr/>
            <p:nvPr/>
          </p:nvSpPr>
          <p:spPr>
            <a:xfrm>
              <a:off x="9263124" y="2543217"/>
              <a:ext cx="614301" cy="1506792"/>
            </a:xfrm>
            <a:prstGeom prst="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79" name="Rectangle 178">
              <a:extLst>
                <a:ext uri="{FF2B5EF4-FFF2-40B4-BE49-F238E27FC236}">
                  <a16:creationId xmlns:a16="http://schemas.microsoft.com/office/drawing/2014/main" id="{6FB97BB6-512E-4DCD-B20B-E4E5F302C8B1}"/>
                </a:ext>
              </a:extLst>
            </p:cNvPr>
            <p:cNvSpPr/>
            <p:nvPr/>
          </p:nvSpPr>
          <p:spPr>
            <a:xfrm>
              <a:off x="9263123" y="1014067"/>
              <a:ext cx="938152" cy="1506792"/>
            </a:xfrm>
            <a:prstGeom prst="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sp>
        <p:nvSpPr>
          <p:cNvPr id="180" name="TextBox 179">
            <a:extLst>
              <a:ext uri="{FF2B5EF4-FFF2-40B4-BE49-F238E27FC236}">
                <a16:creationId xmlns:a16="http://schemas.microsoft.com/office/drawing/2014/main" id="{75C04736-8A4A-44A3-BC45-2C91E5DE7D76}"/>
              </a:ext>
            </a:extLst>
          </p:cNvPr>
          <p:cNvSpPr txBox="1"/>
          <p:nvPr/>
        </p:nvSpPr>
        <p:spPr>
          <a:xfrm>
            <a:off x="9296412" y="5440750"/>
            <a:ext cx="1395447" cy="307777"/>
          </a:xfrm>
          <a:prstGeom prst="rect">
            <a:avLst/>
          </a:prstGeom>
          <a:noFill/>
        </p:spPr>
        <p:txBody>
          <a:bodyPr wrap="none" rtlCol="0">
            <a:spAutoFit/>
          </a:bodyPr>
          <a:lstStyle/>
          <a:p>
            <a:r>
              <a:rPr lang="en-US" sz="1400" b="1" dirty="0"/>
              <a:t>Specific for each</a:t>
            </a:r>
            <a:endParaRPr lang="en-US" b="1" dirty="0"/>
          </a:p>
        </p:txBody>
      </p:sp>
      <p:sp>
        <p:nvSpPr>
          <p:cNvPr id="181" name="Right Brace 180">
            <a:extLst>
              <a:ext uri="{FF2B5EF4-FFF2-40B4-BE49-F238E27FC236}">
                <a16:creationId xmlns:a16="http://schemas.microsoft.com/office/drawing/2014/main" id="{A727C1E5-D9BF-4FBA-9A40-21B8277ED407}"/>
              </a:ext>
            </a:extLst>
          </p:cNvPr>
          <p:cNvSpPr/>
          <p:nvPr/>
        </p:nvSpPr>
        <p:spPr>
          <a:xfrm rot="5400000">
            <a:off x="9873459" y="4623636"/>
            <a:ext cx="241355" cy="1462026"/>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2" name="Right Brace 181">
            <a:extLst>
              <a:ext uri="{FF2B5EF4-FFF2-40B4-BE49-F238E27FC236}">
                <a16:creationId xmlns:a16="http://schemas.microsoft.com/office/drawing/2014/main" id="{30BFAA51-08BF-42D7-97AB-A81F88BA2AAF}"/>
              </a:ext>
            </a:extLst>
          </p:cNvPr>
          <p:cNvSpPr/>
          <p:nvPr/>
        </p:nvSpPr>
        <p:spPr>
          <a:xfrm rot="5400000">
            <a:off x="7531719" y="4148836"/>
            <a:ext cx="241355" cy="2466443"/>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3" name="TextBox 182">
            <a:extLst>
              <a:ext uri="{FF2B5EF4-FFF2-40B4-BE49-F238E27FC236}">
                <a16:creationId xmlns:a16="http://schemas.microsoft.com/office/drawing/2014/main" id="{42023755-E9E1-4D19-B674-C4224069B37E}"/>
              </a:ext>
            </a:extLst>
          </p:cNvPr>
          <p:cNvSpPr txBox="1"/>
          <p:nvPr/>
        </p:nvSpPr>
        <p:spPr>
          <a:xfrm>
            <a:off x="6561841" y="5483206"/>
            <a:ext cx="2181110" cy="307777"/>
          </a:xfrm>
          <a:prstGeom prst="rect">
            <a:avLst/>
          </a:prstGeom>
          <a:noFill/>
        </p:spPr>
        <p:txBody>
          <a:bodyPr wrap="none" rtlCol="0">
            <a:spAutoFit/>
          </a:bodyPr>
          <a:lstStyle/>
          <a:p>
            <a:r>
              <a:rPr lang="en-US" sz="1400" b="1" dirty="0"/>
              <a:t>Shared by each two facility</a:t>
            </a:r>
            <a:endParaRPr lang="en-US" b="1" dirty="0"/>
          </a:p>
        </p:txBody>
      </p:sp>
    </p:spTree>
    <p:extLst>
      <p:ext uri="{BB962C8B-B14F-4D97-AF65-F5344CB8AC3E}">
        <p14:creationId xmlns:p14="http://schemas.microsoft.com/office/powerpoint/2010/main" val="1586664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E790C-CA0C-4A5B-853E-91F146A54B29}"/>
              </a:ext>
            </a:extLst>
          </p:cNvPr>
          <p:cNvSpPr>
            <a:spLocks noGrp="1"/>
          </p:cNvSpPr>
          <p:nvPr>
            <p:ph type="title"/>
          </p:nvPr>
        </p:nvSpPr>
        <p:spPr/>
        <p:txBody>
          <a:bodyPr/>
          <a:lstStyle/>
          <a:p>
            <a:r>
              <a:rPr lang="en-US" dirty="0"/>
              <a:t>Why do we want the time?</a:t>
            </a:r>
          </a:p>
        </p:txBody>
      </p:sp>
      <p:sp>
        <p:nvSpPr>
          <p:cNvPr id="3" name="Content Placeholder 2">
            <a:extLst>
              <a:ext uri="{FF2B5EF4-FFF2-40B4-BE49-F238E27FC236}">
                <a16:creationId xmlns:a16="http://schemas.microsoft.com/office/drawing/2014/main" id="{635C9293-D51F-4C93-A6E0-D71B066F88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46821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6159-EC49-4777-AA9C-4034B8AED65E}"/>
              </a:ext>
            </a:extLst>
          </p:cNvPr>
          <p:cNvSpPr>
            <a:spLocks noGrp="1"/>
          </p:cNvSpPr>
          <p:nvPr>
            <p:ph type="title"/>
          </p:nvPr>
        </p:nvSpPr>
        <p:spPr/>
        <p:txBody>
          <a:bodyPr/>
          <a:lstStyle/>
          <a:p>
            <a:r>
              <a:rPr lang="en-US" dirty="0"/>
              <a:t>What is y? </a:t>
            </a:r>
          </a:p>
        </p:txBody>
      </p:sp>
      <p:sp>
        <p:nvSpPr>
          <p:cNvPr id="3" name="Content Placeholder 2">
            <a:extLst>
              <a:ext uri="{FF2B5EF4-FFF2-40B4-BE49-F238E27FC236}">
                <a16:creationId xmlns:a16="http://schemas.microsoft.com/office/drawing/2014/main" id="{93AE9DF0-C6C2-4530-B4BA-39EACD69823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28071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69">
            <a:extLst>
              <a:ext uri="{FF2B5EF4-FFF2-40B4-BE49-F238E27FC236}">
                <a16:creationId xmlns:a16="http://schemas.microsoft.com/office/drawing/2014/main" id="{2107E8E2-E594-4A26-8506-7422CD39A8F6}"/>
              </a:ext>
            </a:extLst>
          </p:cNvPr>
          <p:cNvGrpSpPr/>
          <p:nvPr/>
        </p:nvGrpSpPr>
        <p:grpSpPr>
          <a:xfrm>
            <a:off x="7129178" y="1190757"/>
            <a:ext cx="5062822" cy="4476485"/>
            <a:chOff x="2675615" y="720667"/>
            <a:chExt cx="5062822" cy="4476485"/>
          </a:xfrm>
        </p:grpSpPr>
        <p:sp>
          <p:nvSpPr>
            <p:cNvPr id="4" name="Rectangle 3">
              <a:extLst>
                <a:ext uri="{FF2B5EF4-FFF2-40B4-BE49-F238E27FC236}">
                  <a16:creationId xmlns:a16="http://schemas.microsoft.com/office/drawing/2014/main" id="{AE533C4B-F1F6-4889-AF6E-56B4DDD4CB35}"/>
                </a:ext>
              </a:extLst>
            </p:cNvPr>
            <p:cNvSpPr/>
            <p:nvPr/>
          </p:nvSpPr>
          <p:spPr>
            <a:xfrm>
              <a:off x="2811625" y="1035698"/>
              <a:ext cx="360783" cy="4161454"/>
            </a:xfrm>
            <a:prstGeom prst="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 name="Right Brace 1">
              <a:extLst>
                <a:ext uri="{FF2B5EF4-FFF2-40B4-BE49-F238E27FC236}">
                  <a16:creationId xmlns:a16="http://schemas.microsoft.com/office/drawing/2014/main" id="{75829709-516C-4BFA-8065-D6F8B1323424}"/>
                </a:ext>
              </a:extLst>
            </p:cNvPr>
            <p:cNvSpPr/>
            <p:nvPr/>
          </p:nvSpPr>
          <p:spPr>
            <a:xfrm>
              <a:off x="6096000" y="1035697"/>
              <a:ext cx="146048" cy="1081088"/>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D8C0A5B5-7DC1-45C4-A6C9-618B94AB2485}"/>
                </a:ext>
              </a:extLst>
            </p:cNvPr>
            <p:cNvSpPr txBox="1"/>
            <p:nvPr/>
          </p:nvSpPr>
          <p:spPr>
            <a:xfrm>
              <a:off x="6365582" y="1391575"/>
              <a:ext cx="750462" cy="307777"/>
            </a:xfrm>
            <a:prstGeom prst="rect">
              <a:avLst/>
            </a:prstGeom>
            <a:noFill/>
          </p:spPr>
          <p:txBody>
            <a:bodyPr wrap="none" rtlCol="0">
              <a:spAutoFit/>
            </a:bodyPr>
            <a:lstStyle/>
            <a:p>
              <a:r>
                <a:rPr lang="en-US" sz="1400" b="1" dirty="0"/>
                <a:t>Surgery</a:t>
              </a:r>
              <a:endParaRPr lang="en-US" b="1" dirty="0"/>
            </a:p>
          </p:txBody>
        </p:sp>
        <p:sp>
          <p:nvSpPr>
            <p:cNvPr id="21" name="Right Brace 20">
              <a:extLst>
                <a:ext uri="{FF2B5EF4-FFF2-40B4-BE49-F238E27FC236}">
                  <a16:creationId xmlns:a16="http://schemas.microsoft.com/office/drawing/2014/main" id="{85079358-D1D0-4CB2-AABC-D7EAB10E5FCF}"/>
                </a:ext>
              </a:extLst>
            </p:cNvPr>
            <p:cNvSpPr/>
            <p:nvPr/>
          </p:nvSpPr>
          <p:spPr>
            <a:xfrm>
              <a:off x="6069370" y="2116784"/>
              <a:ext cx="168826" cy="1207002"/>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516EA199-EE02-4CC6-8564-FAC715C010FE}"/>
                </a:ext>
              </a:extLst>
            </p:cNvPr>
            <p:cNvSpPr txBox="1"/>
            <p:nvPr/>
          </p:nvSpPr>
          <p:spPr>
            <a:xfrm>
              <a:off x="6310930" y="2566395"/>
              <a:ext cx="1065484" cy="307777"/>
            </a:xfrm>
            <a:prstGeom prst="rect">
              <a:avLst/>
            </a:prstGeom>
            <a:noFill/>
          </p:spPr>
          <p:txBody>
            <a:bodyPr wrap="none" rtlCol="0">
              <a:spAutoFit/>
            </a:bodyPr>
            <a:lstStyle/>
            <a:p>
              <a:r>
                <a:rPr lang="en-US" sz="1400" b="1" dirty="0"/>
                <a:t>Central Line</a:t>
              </a:r>
              <a:endParaRPr lang="en-US" b="1" dirty="0"/>
            </a:p>
          </p:txBody>
        </p:sp>
        <p:sp>
          <p:nvSpPr>
            <p:cNvPr id="23" name="Right Brace 22">
              <a:extLst>
                <a:ext uri="{FF2B5EF4-FFF2-40B4-BE49-F238E27FC236}">
                  <a16:creationId xmlns:a16="http://schemas.microsoft.com/office/drawing/2014/main" id="{BBD356B8-12E2-455E-B9A3-1C416E837D66}"/>
                </a:ext>
              </a:extLst>
            </p:cNvPr>
            <p:cNvSpPr/>
            <p:nvPr/>
          </p:nvSpPr>
          <p:spPr>
            <a:xfrm>
              <a:off x="6096000" y="3323787"/>
              <a:ext cx="142196" cy="849136"/>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21A28F4C-C822-42A7-9884-C2568F20717A}"/>
                </a:ext>
              </a:extLst>
            </p:cNvPr>
            <p:cNvSpPr txBox="1"/>
            <p:nvPr/>
          </p:nvSpPr>
          <p:spPr>
            <a:xfrm>
              <a:off x="6310930" y="3597227"/>
              <a:ext cx="1427507" cy="307777"/>
            </a:xfrm>
            <a:prstGeom prst="rect">
              <a:avLst/>
            </a:prstGeom>
            <a:noFill/>
          </p:spPr>
          <p:txBody>
            <a:bodyPr wrap="none" rtlCol="0">
              <a:spAutoFit/>
            </a:bodyPr>
            <a:lstStyle/>
            <a:p>
              <a:r>
                <a:rPr lang="en-US" sz="1400" b="1" dirty="0"/>
                <a:t>Urinary Catheter</a:t>
              </a:r>
              <a:endParaRPr lang="en-US" b="1" dirty="0"/>
            </a:p>
          </p:txBody>
        </p:sp>
        <p:sp>
          <p:nvSpPr>
            <p:cNvPr id="25" name="Right Brace 24">
              <a:extLst>
                <a:ext uri="{FF2B5EF4-FFF2-40B4-BE49-F238E27FC236}">
                  <a16:creationId xmlns:a16="http://schemas.microsoft.com/office/drawing/2014/main" id="{B31DFFA5-121D-4DC2-A4F6-48D79CA6383B}"/>
                </a:ext>
              </a:extLst>
            </p:cNvPr>
            <p:cNvSpPr/>
            <p:nvPr/>
          </p:nvSpPr>
          <p:spPr>
            <a:xfrm>
              <a:off x="6069370" y="4198322"/>
              <a:ext cx="168826" cy="991575"/>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75B91583-7E9E-4692-BF26-05817D3F93B9}"/>
                </a:ext>
              </a:extLst>
            </p:cNvPr>
            <p:cNvSpPr txBox="1"/>
            <p:nvPr/>
          </p:nvSpPr>
          <p:spPr>
            <a:xfrm>
              <a:off x="6310930" y="4471763"/>
              <a:ext cx="925382" cy="307777"/>
            </a:xfrm>
            <a:prstGeom prst="rect">
              <a:avLst/>
            </a:prstGeom>
            <a:noFill/>
          </p:spPr>
          <p:txBody>
            <a:bodyPr wrap="none" rtlCol="0">
              <a:spAutoFit/>
            </a:bodyPr>
            <a:lstStyle/>
            <a:p>
              <a:r>
                <a:rPr lang="en-US" sz="1400" b="1" dirty="0"/>
                <a:t>Ventilator</a:t>
              </a:r>
              <a:endParaRPr lang="en-US" b="1" dirty="0"/>
            </a:p>
          </p:txBody>
        </p:sp>
        <p:sp>
          <p:nvSpPr>
            <p:cNvPr id="27" name="TextBox 26">
              <a:extLst>
                <a:ext uri="{FF2B5EF4-FFF2-40B4-BE49-F238E27FC236}">
                  <a16:creationId xmlns:a16="http://schemas.microsoft.com/office/drawing/2014/main" id="{5064C9D0-C164-499A-93A9-D02E08203B9C}"/>
                </a:ext>
              </a:extLst>
            </p:cNvPr>
            <p:cNvSpPr txBox="1"/>
            <p:nvPr/>
          </p:nvSpPr>
          <p:spPr>
            <a:xfrm>
              <a:off x="2675615" y="720667"/>
              <a:ext cx="632802" cy="307777"/>
            </a:xfrm>
            <a:prstGeom prst="rect">
              <a:avLst/>
            </a:prstGeom>
            <a:noFill/>
          </p:spPr>
          <p:txBody>
            <a:bodyPr wrap="none" rtlCol="0">
              <a:spAutoFit/>
            </a:bodyPr>
            <a:lstStyle/>
            <a:p>
              <a:r>
                <a:rPr lang="en-US" sz="1400" b="1" dirty="0"/>
                <a:t>MRSA</a:t>
              </a:r>
              <a:endParaRPr lang="en-US" b="1" dirty="0"/>
            </a:p>
          </p:txBody>
        </p:sp>
        <mc:AlternateContent xmlns:mc="http://schemas.openxmlformats.org/markup-compatibility/2006">
          <mc:Choice xmlns:a14="http://schemas.microsoft.com/office/drawing/2010/main" Requires="a14">
            <p:sp>
              <p:nvSpPr>
                <p:cNvPr id="28" name="Rectangle 27">
                  <a:extLst>
                    <a:ext uri="{FF2B5EF4-FFF2-40B4-BE49-F238E27FC236}">
                      <a16:creationId xmlns:a16="http://schemas.microsoft.com/office/drawing/2014/main" id="{B8CA0DE7-975A-4481-8497-37ADF324423D}"/>
                    </a:ext>
                  </a:extLst>
                </p:cNvPr>
                <p:cNvSpPr/>
                <p:nvPr/>
              </p:nvSpPr>
              <p:spPr>
                <a:xfrm>
                  <a:off x="2827612" y="1035697"/>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m:rPr>
                                <m:sty m:val="p"/>
                              </m:rPr>
                              <a:rPr lang="en-US" sz="1100" b="0" i="0" smtClean="0">
                                <a:latin typeface="Cambria Math" panose="02040503050406030204" pitchFamily="18" charset="0"/>
                              </a:rPr>
                              <m:t>y</m:t>
                            </m:r>
                          </m:e>
                          <m:sub>
                            <m:r>
                              <a:rPr lang="en-US" sz="1100" b="0" i="0" smtClean="0">
                                <a:latin typeface="Cambria Math" panose="02040503050406030204" pitchFamily="18" charset="0"/>
                              </a:rPr>
                              <m:t>11</m:t>
                            </m:r>
                          </m:sub>
                        </m:sSub>
                      </m:oMath>
                    </m:oMathPara>
                  </a14:m>
                  <a:endParaRPr lang="en-US" sz="1100" dirty="0"/>
                </a:p>
              </p:txBody>
            </p:sp>
          </mc:Choice>
          <mc:Fallback>
            <p:sp>
              <p:nvSpPr>
                <p:cNvPr id="28" name="Rectangle 27">
                  <a:extLst>
                    <a:ext uri="{FF2B5EF4-FFF2-40B4-BE49-F238E27FC236}">
                      <a16:creationId xmlns:a16="http://schemas.microsoft.com/office/drawing/2014/main" id="{B8CA0DE7-975A-4481-8497-37ADF324423D}"/>
                    </a:ext>
                  </a:extLst>
                </p:cNvPr>
                <p:cNvSpPr>
                  <a:spLocks noRot="1" noChangeAspect="1" noMove="1" noResize="1" noEditPoints="1" noAdjustHandles="1" noChangeArrowheads="1" noChangeShapeType="1" noTextEdit="1"/>
                </p:cNvSpPr>
                <p:nvPr/>
              </p:nvSpPr>
              <p:spPr>
                <a:xfrm>
                  <a:off x="2827612" y="1035697"/>
                  <a:ext cx="330507" cy="226365"/>
                </a:xfrm>
                <a:prstGeom prst="rect">
                  <a:avLst/>
                </a:prstGeom>
                <a:blipFill>
                  <a:blip r:embed="rId2"/>
                  <a:stretch>
                    <a:fillRect b="-25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Rectangle 28">
                  <a:extLst>
                    <a:ext uri="{FF2B5EF4-FFF2-40B4-BE49-F238E27FC236}">
                      <a16:creationId xmlns:a16="http://schemas.microsoft.com/office/drawing/2014/main" id="{6AF6451F-5CDF-4F5B-908A-AEDEDCDBAD16}"/>
                    </a:ext>
                  </a:extLst>
                </p:cNvPr>
                <p:cNvSpPr/>
                <p:nvPr/>
              </p:nvSpPr>
              <p:spPr>
                <a:xfrm>
                  <a:off x="2827612" y="1269316"/>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m:rPr>
                                <m:sty m:val="p"/>
                              </m:rPr>
                              <a:rPr lang="en-US" sz="1100" b="0" i="0" smtClean="0">
                                <a:latin typeface="Cambria Math" panose="02040503050406030204" pitchFamily="18" charset="0"/>
                              </a:rPr>
                              <m:t>y</m:t>
                            </m:r>
                          </m:e>
                          <m:sub>
                            <m:r>
                              <a:rPr lang="en-US" sz="1100" b="0" i="0" smtClean="0">
                                <a:latin typeface="Cambria Math" panose="02040503050406030204" pitchFamily="18" charset="0"/>
                              </a:rPr>
                              <m:t>21</m:t>
                            </m:r>
                          </m:sub>
                        </m:sSub>
                      </m:oMath>
                    </m:oMathPara>
                  </a14:m>
                  <a:endParaRPr lang="en-US" sz="1100" dirty="0"/>
                </a:p>
              </p:txBody>
            </p:sp>
          </mc:Choice>
          <mc:Fallback>
            <p:sp>
              <p:nvSpPr>
                <p:cNvPr id="29" name="Rectangle 28">
                  <a:extLst>
                    <a:ext uri="{FF2B5EF4-FFF2-40B4-BE49-F238E27FC236}">
                      <a16:creationId xmlns:a16="http://schemas.microsoft.com/office/drawing/2014/main" id="{6AF6451F-5CDF-4F5B-908A-AEDEDCDBAD16}"/>
                    </a:ext>
                  </a:extLst>
                </p:cNvPr>
                <p:cNvSpPr>
                  <a:spLocks noRot="1" noChangeAspect="1" noMove="1" noResize="1" noEditPoints="1" noAdjustHandles="1" noChangeArrowheads="1" noChangeShapeType="1" noTextEdit="1"/>
                </p:cNvSpPr>
                <p:nvPr/>
              </p:nvSpPr>
              <p:spPr>
                <a:xfrm>
                  <a:off x="2827612" y="1269316"/>
                  <a:ext cx="330507" cy="226365"/>
                </a:xfrm>
                <a:prstGeom prst="rect">
                  <a:avLst/>
                </a:prstGeom>
                <a:blipFill>
                  <a:blip r:embed="rId3"/>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Rectangle 29">
                  <a:extLst>
                    <a:ext uri="{FF2B5EF4-FFF2-40B4-BE49-F238E27FC236}">
                      <a16:creationId xmlns:a16="http://schemas.microsoft.com/office/drawing/2014/main" id="{B8A7DF75-78CD-487B-A2C5-9ADB7489732C}"/>
                    </a:ext>
                  </a:extLst>
                </p:cNvPr>
                <p:cNvSpPr/>
                <p:nvPr/>
              </p:nvSpPr>
              <p:spPr>
                <a:xfrm>
                  <a:off x="2827612" y="2116784"/>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m:rPr>
                                <m:sty m:val="p"/>
                              </m:rPr>
                              <a:rPr lang="en-US" sz="1100" b="0" i="0" smtClean="0">
                                <a:latin typeface="Cambria Math" panose="02040503050406030204" pitchFamily="18" charset="0"/>
                              </a:rPr>
                              <m:t>y</m:t>
                            </m:r>
                          </m:e>
                          <m:sub>
                            <m:r>
                              <a:rPr lang="en-US" sz="1100" b="0" i="0" smtClean="0">
                                <a:latin typeface="Cambria Math" panose="02040503050406030204" pitchFamily="18" charset="0"/>
                              </a:rPr>
                              <m:t>21</m:t>
                            </m:r>
                          </m:sub>
                        </m:sSub>
                      </m:oMath>
                    </m:oMathPara>
                  </a14:m>
                  <a:endParaRPr lang="en-US" sz="1100" dirty="0"/>
                </a:p>
              </p:txBody>
            </p:sp>
          </mc:Choice>
          <mc:Fallback>
            <p:sp>
              <p:nvSpPr>
                <p:cNvPr id="30" name="Rectangle 29">
                  <a:extLst>
                    <a:ext uri="{FF2B5EF4-FFF2-40B4-BE49-F238E27FC236}">
                      <a16:creationId xmlns:a16="http://schemas.microsoft.com/office/drawing/2014/main" id="{B8A7DF75-78CD-487B-A2C5-9ADB7489732C}"/>
                    </a:ext>
                  </a:extLst>
                </p:cNvPr>
                <p:cNvSpPr>
                  <a:spLocks noRot="1" noChangeAspect="1" noMove="1" noResize="1" noEditPoints="1" noAdjustHandles="1" noChangeArrowheads="1" noChangeShapeType="1" noTextEdit="1"/>
                </p:cNvSpPr>
                <p:nvPr/>
              </p:nvSpPr>
              <p:spPr>
                <a:xfrm>
                  <a:off x="2827612" y="2116784"/>
                  <a:ext cx="330507" cy="226365"/>
                </a:xfrm>
                <a:prstGeom prst="rect">
                  <a:avLst/>
                </a:prstGeom>
                <a:blipFill>
                  <a:blip r:embed="rId3"/>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Rectangle 30">
                  <a:extLst>
                    <a:ext uri="{FF2B5EF4-FFF2-40B4-BE49-F238E27FC236}">
                      <a16:creationId xmlns:a16="http://schemas.microsoft.com/office/drawing/2014/main" id="{0645B40F-5929-41D6-AAD9-0181DF35E3B6}"/>
                    </a:ext>
                  </a:extLst>
                </p:cNvPr>
                <p:cNvSpPr/>
                <p:nvPr/>
              </p:nvSpPr>
              <p:spPr>
                <a:xfrm>
                  <a:off x="2827612" y="2350403"/>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m:rPr>
                                <m:sty m:val="p"/>
                              </m:rPr>
                              <a:rPr lang="en-US" sz="1100" b="0" i="0" smtClean="0">
                                <a:latin typeface="Cambria Math" panose="02040503050406030204" pitchFamily="18" charset="0"/>
                              </a:rPr>
                              <m:t>y</m:t>
                            </m:r>
                          </m:e>
                          <m:sub>
                            <m:r>
                              <a:rPr lang="en-US" sz="1100" b="0" i="0" smtClean="0">
                                <a:latin typeface="Cambria Math" panose="02040503050406030204" pitchFamily="18" charset="0"/>
                              </a:rPr>
                              <m:t>22</m:t>
                            </m:r>
                          </m:sub>
                        </m:sSub>
                      </m:oMath>
                    </m:oMathPara>
                  </a14:m>
                  <a:endParaRPr lang="en-US" sz="1100" dirty="0"/>
                </a:p>
              </p:txBody>
            </p:sp>
          </mc:Choice>
          <mc:Fallback>
            <p:sp>
              <p:nvSpPr>
                <p:cNvPr id="31" name="Rectangle 30">
                  <a:extLst>
                    <a:ext uri="{FF2B5EF4-FFF2-40B4-BE49-F238E27FC236}">
                      <a16:creationId xmlns:a16="http://schemas.microsoft.com/office/drawing/2014/main" id="{0645B40F-5929-41D6-AAD9-0181DF35E3B6}"/>
                    </a:ext>
                  </a:extLst>
                </p:cNvPr>
                <p:cNvSpPr>
                  <a:spLocks noRot="1" noChangeAspect="1" noMove="1" noResize="1" noEditPoints="1" noAdjustHandles="1" noChangeArrowheads="1" noChangeShapeType="1" noTextEdit="1"/>
                </p:cNvSpPr>
                <p:nvPr/>
              </p:nvSpPr>
              <p:spPr>
                <a:xfrm>
                  <a:off x="2827612" y="2350403"/>
                  <a:ext cx="330507" cy="226365"/>
                </a:xfrm>
                <a:prstGeom prst="rect">
                  <a:avLst/>
                </a:prstGeom>
                <a:blipFill>
                  <a:blip r:embed="rId4"/>
                  <a:stretch>
                    <a:fillRect b="-25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Rectangle 31">
                  <a:extLst>
                    <a:ext uri="{FF2B5EF4-FFF2-40B4-BE49-F238E27FC236}">
                      <a16:creationId xmlns:a16="http://schemas.microsoft.com/office/drawing/2014/main" id="{70790497-D62C-4612-87E8-32CBC0FB295E}"/>
                    </a:ext>
                  </a:extLst>
                </p:cNvPr>
                <p:cNvSpPr/>
                <p:nvPr/>
              </p:nvSpPr>
              <p:spPr>
                <a:xfrm>
                  <a:off x="2824385" y="3323786"/>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m:rPr>
                                <m:sty m:val="p"/>
                              </m:rPr>
                              <a:rPr lang="en-US" sz="1100" b="0" i="0" smtClean="0">
                                <a:latin typeface="Cambria Math" panose="02040503050406030204" pitchFamily="18" charset="0"/>
                              </a:rPr>
                              <m:t>y</m:t>
                            </m:r>
                          </m:e>
                          <m:sub>
                            <m:r>
                              <a:rPr lang="en-US" sz="1100" b="0" i="0" smtClean="0">
                                <a:latin typeface="Cambria Math" panose="02040503050406030204" pitchFamily="18" charset="0"/>
                              </a:rPr>
                              <m:t>31</m:t>
                            </m:r>
                          </m:sub>
                        </m:sSub>
                      </m:oMath>
                    </m:oMathPara>
                  </a14:m>
                  <a:endParaRPr lang="en-US" sz="1100" dirty="0"/>
                </a:p>
              </p:txBody>
            </p:sp>
          </mc:Choice>
          <mc:Fallback>
            <p:sp>
              <p:nvSpPr>
                <p:cNvPr id="32" name="Rectangle 31">
                  <a:extLst>
                    <a:ext uri="{FF2B5EF4-FFF2-40B4-BE49-F238E27FC236}">
                      <a16:creationId xmlns:a16="http://schemas.microsoft.com/office/drawing/2014/main" id="{70790497-D62C-4612-87E8-32CBC0FB295E}"/>
                    </a:ext>
                  </a:extLst>
                </p:cNvPr>
                <p:cNvSpPr>
                  <a:spLocks noRot="1" noChangeAspect="1" noMove="1" noResize="1" noEditPoints="1" noAdjustHandles="1" noChangeArrowheads="1" noChangeShapeType="1" noTextEdit="1"/>
                </p:cNvSpPr>
                <p:nvPr/>
              </p:nvSpPr>
              <p:spPr>
                <a:xfrm>
                  <a:off x="2824385" y="3323786"/>
                  <a:ext cx="330507" cy="226365"/>
                </a:xfrm>
                <a:prstGeom prst="rect">
                  <a:avLst/>
                </a:prstGeom>
                <a:blipFill>
                  <a:blip r:embed="rId5"/>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Rectangle 32">
                  <a:extLst>
                    <a:ext uri="{FF2B5EF4-FFF2-40B4-BE49-F238E27FC236}">
                      <a16:creationId xmlns:a16="http://schemas.microsoft.com/office/drawing/2014/main" id="{EDB7177F-31C1-476C-9A2A-D1EDDEC7C8E7}"/>
                    </a:ext>
                  </a:extLst>
                </p:cNvPr>
                <p:cNvSpPr/>
                <p:nvPr/>
              </p:nvSpPr>
              <p:spPr>
                <a:xfrm>
                  <a:off x="2824385" y="3557405"/>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m:rPr>
                                <m:sty m:val="p"/>
                              </m:rPr>
                              <a:rPr lang="en-US" sz="1100" b="0" i="0" smtClean="0">
                                <a:latin typeface="Cambria Math" panose="02040503050406030204" pitchFamily="18" charset="0"/>
                              </a:rPr>
                              <m:t>y</m:t>
                            </m:r>
                          </m:e>
                          <m:sub>
                            <m:r>
                              <a:rPr lang="en-US" sz="1100" b="0" i="1" smtClean="0">
                                <a:latin typeface="Cambria Math" panose="02040503050406030204" pitchFamily="18" charset="0"/>
                              </a:rPr>
                              <m:t>3</m:t>
                            </m:r>
                            <m:r>
                              <a:rPr lang="en-US" sz="1100" b="0" i="0" smtClean="0">
                                <a:latin typeface="Cambria Math" panose="02040503050406030204" pitchFamily="18" charset="0"/>
                              </a:rPr>
                              <m:t>2</m:t>
                            </m:r>
                          </m:sub>
                        </m:sSub>
                      </m:oMath>
                    </m:oMathPara>
                  </a14:m>
                  <a:endParaRPr lang="en-US" sz="1100" dirty="0"/>
                </a:p>
              </p:txBody>
            </p:sp>
          </mc:Choice>
          <mc:Fallback>
            <p:sp>
              <p:nvSpPr>
                <p:cNvPr id="33" name="Rectangle 32">
                  <a:extLst>
                    <a:ext uri="{FF2B5EF4-FFF2-40B4-BE49-F238E27FC236}">
                      <a16:creationId xmlns:a16="http://schemas.microsoft.com/office/drawing/2014/main" id="{EDB7177F-31C1-476C-9A2A-D1EDDEC7C8E7}"/>
                    </a:ext>
                  </a:extLst>
                </p:cNvPr>
                <p:cNvSpPr>
                  <a:spLocks noRot="1" noChangeAspect="1" noMove="1" noResize="1" noEditPoints="1" noAdjustHandles="1" noChangeArrowheads="1" noChangeShapeType="1" noTextEdit="1"/>
                </p:cNvSpPr>
                <p:nvPr/>
              </p:nvSpPr>
              <p:spPr>
                <a:xfrm>
                  <a:off x="2824385" y="3557405"/>
                  <a:ext cx="330507" cy="226365"/>
                </a:xfrm>
                <a:prstGeom prst="rect">
                  <a:avLst/>
                </a:prstGeom>
                <a:blipFill>
                  <a:blip r:embed="rId6"/>
                  <a:stretch>
                    <a:fillRect b="-25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Rectangle 33">
                  <a:extLst>
                    <a:ext uri="{FF2B5EF4-FFF2-40B4-BE49-F238E27FC236}">
                      <a16:creationId xmlns:a16="http://schemas.microsoft.com/office/drawing/2014/main" id="{200277B1-08EC-4F54-831C-AA958D1277FF}"/>
                    </a:ext>
                  </a:extLst>
                </p:cNvPr>
                <p:cNvSpPr/>
                <p:nvPr/>
              </p:nvSpPr>
              <p:spPr>
                <a:xfrm>
                  <a:off x="2824385" y="4168050"/>
                  <a:ext cx="31774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m:rPr>
                                <m:sty m:val="p"/>
                              </m:rPr>
                              <a:rPr lang="en-US" sz="1100" b="0" i="0" smtClean="0">
                                <a:latin typeface="Cambria Math" panose="02040503050406030204" pitchFamily="18" charset="0"/>
                              </a:rPr>
                              <m:t>y</m:t>
                            </m:r>
                          </m:e>
                          <m:sub>
                            <m:r>
                              <a:rPr lang="en-US" sz="1100" b="0" i="0" smtClean="0">
                                <a:latin typeface="Cambria Math" panose="02040503050406030204" pitchFamily="18" charset="0"/>
                              </a:rPr>
                              <m:t>41</m:t>
                            </m:r>
                          </m:sub>
                        </m:sSub>
                      </m:oMath>
                    </m:oMathPara>
                  </a14:m>
                  <a:endParaRPr lang="en-US" sz="1100" dirty="0"/>
                </a:p>
              </p:txBody>
            </p:sp>
          </mc:Choice>
          <mc:Fallback>
            <p:sp>
              <p:nvSpPr>
                <p:cNvPr id="34" name="Rectangle 33">
                  <a:extLst>
                    <a:ext uri="{FF2B5EF4-FFF2-40B4-BE49-F238E27FC236}">
                      <a16:creationId xmlns:a16="http://schemas.microsoft.com/office/drawing/2014/main" id="{200277B1-08EC-4F54-831C-AA958D1277FF}"/>
                    </a:ext>
                  </a:extLst>
                </p:cNvPr>
                <p:cNvSpPr>
                  <a:spLocks noRot="1" noChangeAspect="1" noMove="1" noResize="1" noEditPoints="1" noAdjustHandles="1" noChangeArrowheads="1" noChangeShapeType="1" noTextEdit="1"/>
                </p:cNvSpPr>
                <p:nvPr/>
              </p:nvSpPr>
              <p:spPr>
                <a:xfrm>
                  <a:off x="2824385" y="4168050"/>
                  <a:ext cx="317747" cy="226365"/>
                </a:xfrm>
                <a:prstGeom prst="rect">
                  <a:avLst/>
                </a:prstGeom>
                <a:blipFill>
                  <a:blip r:embed="rId7"/>
                  <a:stretch>
                    <a:fillRect b="-25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Rectangle 34">
                  <a:extLst>
                    <a:ext uri="{FF2B5EF4-FFF2-40B4-BE49-F238E27FC236}">
                      <a16:creationId xmlns:a16="http://schemas.microsoft.com/office/drawing/2014/main" id="{68E6B23C-5FDC-48D7-9A8C-E3FE0CFE2DA7}"/>
                    </a:ext>
                  </a:extLst>
                </p:cNvPr>
                <p:cNvSpPr/>
                <p:nvPr/>
              </p:nvSpPr>
              <p:spPr>
                <a:xfrm>
                  <a:off x="2824385" y="4401669"/>
                  <a:ext cx="31774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m:rPr>
                                <m:sty m:val="p"/>
                              </m:rPr>
                              <a:rPr lang="en-US" sz="1100" b="0" i="0" smtClean="0">
                                <a:latin typeface="Cambria Math" panose="02040503050406030204" pitchFamily="18" charset="0"/>
                              </a:rPr>
                              <m:t>y</m:t>
                            </m:r>
                          </m:e>
                          <m:sub>
                            <m:r>
                              <a:rPr lang="en-US" sz="1100" b="0" i="0" smtClean="0">
                                <a:latin typeface="Cambria Math" panose="02040503050406030204" pitchFamily="18" charset="0"/>
                              </a:rPr>
                              <m:t>42</m:t>
                            </m:r>
                          </m:sub>
                        </m:sSub>
                      </m:oMath>
                    </m:oMathPara>
                  </a14:m>
                  <a:endParaRPr lang="en-US" sz="1100" dirty="0"/>
                </a:p>
              </p:txBody>
            </p:sp>
          </mc:Choice>
          <mc:Fallback>
            <p:sp>
              <p:nvSpPr>
                <p:cNvPr id="35" name="Rectangle 34">
                  <a:extLst>
                    <a:ext uri="{FF2B5EF4-FFF2-40B4-BE49-F238E27FC236}">
                      <a16:creationId xmlns:a16="http://schemas.microsoft.com/office/drawing/2014/main" id="{68E6B23C-5FDC-48D7-9A8C-E3FE0CFE2DA7}"/>
                    </a:ext>
                  </a:extLst>
                </p:cNvPr>
                <p:cNvSpPr>
                  <a:spLocks noRot="1" noChangeAspect="1" noMove="1" noResize="1" noEditPoints="1" noAdjustHandles="1" noChangeArrowheads="1" noChangeShapeType="1" noTextEdit="1"/>
                </p:cNvSpPr>
                <p:nvPr/>
              </p:nvSpPr>
              <p:spPr>
                <a:xfrm>
                  <a:off x="2824385" y="4401669"/>
                  <a:ext cx="317747" cy="226365"/>
                </a:xfrm>
                <a:prstGeom prst="rect">
                  <a:avLst/>
                </a:prstGeom>
                <a:blipFill>
                  <a:blip r:embed="rId8"/>
                  <a:stretch>
                    <a:fillRect b="-2500"/>
                  </a:stretch>
                </a:blipFill>
                <a:ln w="19050"/>
              </p:spPr>
              <p:txBody>
                <a:bodyPr/>
                <a:lstStyle/>
                <a:p>
                  <a:r>
                    <a:rPr lang="en-US">
                      <a:noFill/>
                    </a:rPr>
                    <a:t> </a:t>
                  </a:r>
                </a:p>
              </p:txBody>
            </p:sp>
          </mc:Fallback>
        </mc:AlternateContent>
        <p:sp>
          <p:nvSpPr>
            <p:cNvPr id="38" name="TextBox 37">
              <a:extLst>
                <a:ext uri="{FF2B5EF4-FFF2-40B4-BE49-F238E27FC236}">
                  <a16:creationId xmlns:a16="http://schemas.microsoft.com/office/drawing/2014/main" id="{A628ED59-8F39-486C-A853-486E277B2184}"/>
                </a:ext>
              </a:extLst>
            </p:cNvPr>
            <p:cNvSpPr txBox="1"/>
            <p:nvPr/>
          </p:nvSpPr>
          <p:spPr>
            <a:xfrm rot="5400000">
              <a:off x="2871446" y="1609667"/>
              <a:ext cx="343364" cy="369332"/>
            </a:xfrm>
            <a:prstGeom prst="rect">
              <a:avLst/>
            </a:prstGeom>
            <a:noFill/>
          </p:spPr>
          <p:txBody>
            <a:bodyPr wrap="none" rtlCol="0">
              <a:spAutoFit/>
            </a:bodyPr>
            <a:lstStyle/>
            <a:p>
              <a:r>
                <a:rPr lang="en-US" dirty="0"/>
                <a:t>…</a:t>
              </a:r>
            </a:p>
          </p:txBody>
        </p:sp>
        <p:sp>
          <p:nvSpPr>
            <p:cNvPr id="39" name="TextBox 38">
              <a:extLst>
                <a:ext uri="{FF2B5EF4-FFF2-40B4-BE49-F238E27FC236}">
                  <a16:creationId xmlns:a16="http://schemas.microsoft.com/office/drawing/2014/main" id="{2603AD5B-25C4-4A7C-88E7-8351D5CC494B}"/>
                </a:ext>
              </a:extLst>
            </p:cNvPr>
            <p:cNvSpPr txBox="1"/>
            <p:nvPr/>
          </p:nvSpPr>
          <p:spPr>
            <a:xfrm rot="5400000">
              <a:off x="2871446" y="2744120"/>
              <a:ext cx="343364" cy="369332"/>
            </a:xfrm>
            <a:prstGeom prst="rect">
              <a:avLst/>
            </a:prstGeom>
            <a:noFill/>
          </p:spPr>
          <p:txBody>
            <a:bodyPr wrap="none" rtlCol="0">
              <a:spAutoFit/>
            </a:bodyPr>
            <a:lstStyle/>
            <a:p>
              <a:r>
                <a:rPr lang="en-US" dirty="0"/>
                <a:t>…</a:t>
              </a:r>
            </a:p>
          </p:txBody>
        </p:sp>
        <p:sp>
          <p:nvSpPr>
            <p:cNvPr id="41" name="TextBox 40">
              <a:extLst>
                <a:ext uri="{FF2B5EF4-FFF2-40B4-BE49-F238E27FC236}">
                  <a16:creationId xmlns:a16="http://schemas.microsoft.com/office/drawing/2014/main" id="{794DEDE4-A71A-426D-8167-3514CE0E1FA8}"/>
                </a:ext>
              </a:extLst>
            </p:cNvPr>
            <p:cNvSpPr txBox="1"/>
            <p:nvPr/>
          </p:nvSpPr>
          <p:spPr>
            <a:xfrm rot="5400000">
              <a:off x="2871446" y="3776682"/>
              <a:ext cx="343364" cy="369332"/>
            </a:xfrm>
            <a:prstGeom prst="rect">
              <a:avLst/>
            </a:prstGeom>
            <a:noFill/>
          </p:spPr>
          <p:txBody>
            <a:bodyPr wrap="none" rtlCol="0">
              <a:spAutoFit/>
            </a:bodyPr>
            <a:lstStyle/>
            <a:p>
              <a:r>
                <a:rPr lang="en-US" dirty="0"/>
                <a:t>…</a:t>
              </a:r>
            </a:p>
          </p:txBody>
        </p:sp>
        <p:sp>
          <p:nvSpPr>
            <p:cNvPr id="43" name="TextBox 42">
              <a:extLst>
                <a:ext uri="{FF2B5EF4-FFF2-40B4-BE49-F238E27FC236}">
                  <a16:creationId xmlns:a16="http://schemas.microsoft.com/office/drawing/2014/main" id="{BA6FAB7E-B698-432D-97FA-EAD13D8BE0C1}"/>
                </a:ext>
              </a:extLst>
            </p:cNvPr>
            <p:cNvSpPr txBox="1"/>
            <p:nvPr/>
          </p:nvSpPr>
          <p:spPr>
            <a:xfrm rot="5400000">
              <a:off x="2871446" y="4723948"/>
              <a:ext cx="343364" cy="369332"/>
            </a:xfrm>
            <a:prstGeom prst="rect">
              <a:avLst/>
            </a:prstGeom>
            <a:noFill/>
          </p:spPr>
          <p:txBody>
            <a:bodyPr wrap="none" rtlCol="0">
              <a:spAutoFit/>
            </a:bodyPr>
            <a:lstStyle/>
            <a:p>
              <a:r>
                <a:rPr lang="en-US" dirty="0"/>
                <a:t>…</a:t>
              </a:r>
            </a:p>
          </p:txBody>
        </p:sp>
        <p:sp>
          <p:nvSpPr>
            <p:cNvPr id="57" name="Rectangle 56">
              <a:extLst>
                <a:ext uri="{FF2B5EF4-FFF2-40B4-BE49-F238E27FC236}">
                  <a16:creationId xmlns:a16="http://schemas.microsoft.com/office/drawing/2014/main" id="{CC4F4C69-52BB-49FE-BDF0-7BD6B301A432}"/>
                </a:ext>
              </a:extLst>
            </p:cNvPr>
            <p:cNvSpPr/>
            <p:nvPr/>
          </p:nvSpPr>
          <p:spPr>
            <a:xfrm>
              <a:off x="3654038" y="1028444"/>
              <a:ext cx="2226062" cy="4161454"/>
            </a:xfrm>
            <a:prstGeom prst="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58" name="Rectangle 57">
                  <a:extLst>
                    <a:ext uri="{FF2B5EF4-FFF2-40B4-BE49-F238E27FC236}">
                      <a16:creationId xmlns:a16="http://schemas.microsoft.com/office/drawing/2014/main" id="{F2460E41-A42D-40BC-BC42-CCD965BD72DB}"/>
                    </a:ext>
                  </a:extLst>
                </p:cNvPr>
                <p:cNvSpPr/>
                <p:nvPr/>
              </p:nvSpPr>
              <p:spPr>
                <a:xfrm>
                  <a:off x="3679438" y="1035697"/>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11</m:t>
                            </m:r>
                          </m:sub>
                        </m:sSub>
                      </m:oMath>
                    </m:oMathPara>
                  </a14:m>
                  <a:endParaRPr lang="en-US" sz="1100" dirty="0"/>
                </a:p>
              </p:txBody>
            </p:sp>
          </mc:Choice>
          <mc:Fallback>
            <p:sp>
              <p:nvSpPr>
                <p:cNvPr id="58" name="Rectangle 57">
                  <a:extLst>
                    <a:ext uri="{FF2B5EF4-FFF2-40B4-BE49-F238E27FC236}">
                      <a16:creationId xmlns:a16="http://schemas.microsoft.com/office/drawing/2014/main" id="{F2460E41-A42D-40BC-BC42-CCD965BD72DB}"/>
                    </a:ext>
                  </a:extLst>
                </p:cNvPr>
                <p:cNvSpPr>
                  <a:spLocks noRot="1" noChangeAspect="1" noMove="1" noResize="1" noEditPoints="1" noAdjustHandles="1" noChangeArrowheads="1" noChangeShapeType="1" noTextEdit="1"/>
                </p:cNvSpPr>
                <p:nvPr/>
              </p:nvSpPr>
              <p:spPr>
                <a:xfrm>
                  <a:off x="3679438" y="1035697"/>
                  <a:ext cx="2174032" cy="226365"/>
                </a:xfrm>
                <a:prstGeom prst="rect">
                  <a:avLst/>
                </a:prstGeom>
                <a:blipFill>
                  <a:blip r:embed="rId9"/>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9" name="Rectangle 58">
                  <a:extLst>
                    <a:ext uri="{FF2B5EF4-FFF2-40B4-BE49-F238E27FC236}">
                      <a16:creationId xmlns:a16="http://schemas.microsoft.com/office/drawing/2014/main" id="{8FC6814A-53D9-4448-9BF7-9E850856B676}"/>
                    </a:ext>
                  </a:extLst>
                </p:cNvPr>
                <p:cNvSpPr/>
                <p:nvPr/>
              </p:nvSpPr>
              <p:spPr>
                <a:xfrm>
                  <a:off x="3679438" y="1262062"/>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12</m:t>
                            </m:r>
                          </m:sub>
                        </m:sSub>
                      </m:oMath>
                    </m:oMathPara>
                  </a14:m>
                  <a:endParaRPr lang="en-US" sz="1100" dirty="0"/>
                </a:p>
              </p:txBody>
            </p:sp>
          </mc:Choice>
          <mc:Fallback>
            <p:sp>
              <p:nvSpPr>
                <p:cNvPr id="59" name="Rectangle 58">
                  <a:extLst>
                    <a:ext uri="{FF2B5EF4-FFF2-40B4-BE49-F238E27FC236}">
                      <a16:creationId xmlns:a16="http://schemas.microsoft.com/office/drawing/2014/main" id="{8FC6814A-53D9-4448-9BF7-9E850856B676}"/>
                    </a:ext>
                  </a:extLst>
                </p:cNvPr>
                <p:cNvSpPr>
                  <a:spLocks noRot="1" noChangeAspect="1" noMove="1" noResize="1" noEditPoints="1" noAdjustHandles="1" noChangeArrowheads="1" noChangeShapeType="1" noTextEdit="1"/>
                </p:cNvSpPr>
                <p:nvPr/>
              </p:nvSpPr>
              <p:spPr>
                <a:xfrm>
                  <a:off x="3679438" y="1262062"/>
                  <a:ext cx="2174032" cy="226365"/>
                </a:xfrm>
                <a:prstGeom prst="rect">
                  <a:avLst/>
                </a:prstGeom>
                <a:blipFill>
                  <a:blip r:embed="rId10"/>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0" name="Rectangle 59">
                  <a:extLst>
                    <a:ext uri="{FF2B5EF4-FFF2-40B4-BE49-F238E27FC236}">
                      <a16:creationId xmlns:a16="http://schemas.microsoft.com/office/drawing/2014/main" id="{D5FF35DC-6B95-4395-9D7D-218500AA4772}"/>
                    </a:ext>
                  </a:extLst>
                </p:cNvPr>
                <p:cNvSpPr/>
                <p:nvPr/>
              </p:nvSpPr>
              <p:spPr>
                <a:xfrm>
                  <a:off x="3679438" y="2116785"/>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21</m:t>
                            </m:r>
                          </m:sub>
                        </m:sSub>
                      </m:oMath>
                    </m:oMathPara>
                  </a14:m>
                  <a:endParaRPr lang="en-US" sz="1100" dirty="0"/>
                </a:p>
              </p:txBody>
            </p:sp>
          </mc:Choice>
          <mc:Fallback>
            <p:sp>
              <p:nvSpPr>
                <p:cNvPr id="60" name="Rectangle 59">
                  <a:extLst>
                    <a:ext uri="{FF2B5EF4-FFF2-40B4-BE49-F238E27FC236}">
                      <a16:creationId xmlns:a16="http://schemas.microsoft.com/office/drawing/2014/main" id="{D5FF35DC-6B95-4395-9D7D-218500AA4772}"/>
                    </a:ext>
                  </a:extLst>
                </p:cNvPr>
                <p:cNvSpPr>
                  <a:spLocks noRot="1" noChangeAspect="1" noMove="1" noResize="1" noEditPoints="1" noAdjustHandles="1" noChangeArrowheads="1" noChangeShapeType="1" noTextEdit="1"/>
                </p:cNvSpPr>
                <p:nvPr/>
              </p:nvSpPr>
              <p:spPr>
                <a:xfrm>
                  <a:off x="3679438" y="2116785"/>
                  <a:ext cx="2174032" cy="226365"/>
                </a:xfrm>
                <a:prstGeom prst="rect">
                  <a:avLst/>
                </a:prstGeom>
                <a:blipFill>
                  <a:blip r:embed="rId11"/>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1" name="Rectangle 60">
                  <a:extLst>
                    <a:ext uri="{FF2B5EF4-FFF2-40B4-BE49-F238E27FC236}">
                      <a16:creationId xmlns:a16="http://schemas.microsoft.com/office/drawing/2014/main" id="{DD6F0722-D3B2-4A3D-B805-CEF861908530}"/>
                    </a:ext>
                  </a:extLst>
                </p:cNvPr>
                <p:cNvSpPr/>
                <p:nvPr/>
              </p:nvSpPr>
              <p:spPr>
                <a:xfrm>
                  <a:off x="3679438" y="2343150"/>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22</m:t>
                            </m:r>
                          </m:sub>
                        </m:sSub>
                      </m:oMath>
                    </m:oMathPara>
                  </a14:m>
                  <a:endParaRPr lang="en-US" sz="1100" dirty="0"/>
                </a:p>
              </p:txBody>
            </p:sp>
          </mc:Choice>
          <mc:Fallback>
            <p:sp>
              <p:nvSpPr>
                <p:cNvPr id="61" name="Rectangle 60">
                  <a:extLst>
                    <a:ext uri="{FF2B5EF4-FFF2-40B4-BE49-F238E27FC236}">
                      <a16:creationId xmlns:a16="http://schemas.microsoft.com/office/drawing/2014/main" id="{DD6F0722-D3B2-4A3D-B805-CEF861908530}"/>
                    </a:ext>
                  </a:extLst>
                </p:cNvPr>
                <p:cNvSpPr>
                  <a:spLocks noRot="1" noChangeAspect="1" noMove="1" noResize="1" noEditPoints="1" noAdjustHandles="1" noChangeArrowheads="1" noChangeShapeType="1" noTextEdit="1"/>
                </p:cNvSpPr>
                <p:nvPr/>
              </p:nvSpPr>
              <p:spPr>
                <a:xfrm>
                  <a:off x="3679438" y="2343150"/>
                  <a:ext cx="2174032" cy="226365"/>
                </a:xfrm>
                <a:prstGeom prst="rect">
                  <a:avLst/>
                </a:prstGeom>
                <a:blipFill>
                  <a:blip r:embed="rId12"/>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2" name="Rectangle 61">
                  <a:extLst>
                    <a:ext uri="{FF2B5EF4-FFF2-40B4-BE49-F238E27FC236}">
                      <a16:creationId xmlns:a16="http://schemas.microsoft.com/office/drawing/2014/main" id="{BEE85D8C-8110-4D18-852B-F166DF5E43F7}"/>
                    </a:ext>
                  </a:extLst>
                </p:cNvPr>
                <p:cNvSpPr/>
                <p:nvPr/>
              </p:nvSpPr>
              <p:spPr>
                <a:xfrm>
                  <a:off x="3679438" y="4172922"/>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41</m:t>
                            </m:r>
                          </m:sub>
                        </m:sSub>
                      </m:oMath>
                    </m:oMathPara>
                  </a14:m>
                  <a:endParaRPr lang="en-US" sz="1100" dirty="0"/>
                </a:p>
              </p:txBody>
            </p:sp>
          </mc:Choice>
          <mc:Fallback>
            <p:sp>
              <p:nvSpPr>
                <p:cNvPr id="62" name="Rectangle 61">
                  <a:extLst>
                    <a:ext uri="{FF2B5EF4-FFF2-40B4-BE49-F238E27FC236}">
                      <a16:creationId xmlns:a16="http://schemas.microsoft.com/office/drawing/2014/main" id="{BEE85D8C-8110-4D18-852B-F166DF5E43F7}"/>
                    </a:ext>
                  </a:extLst>
                </p:cNvPr>
                <p:cNvSpPr>
                  <a:spLocks noRot="1" noChangeAspect="1" noMove="1" noResize="1" noEditPoints="1" noAdjustHandles="1" noChangeArrowheads="1" noChangeShapeType="1" noTextEdit="1"/>
                </p:cNvSpPr>
                <p:nvPr/>
              </p:nvSpPr>
              <p:spPr>
                <a:xfrm>
                  <a:off x="3679438" y="4172922"/>
                  <a:ext cx="2174032" cy="226365"/>
                </a:xfrm>
                <a:prstGeom prst="rect">
                  <a:avLst/>
                </a:prstGeom>
                <a:blipFill>
                  <a:blip r:embed="rId13"/>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3" name="Rectangle 62">
                  <a:extLst>
                    <a:ext uri="{FF2B5EF4-FFF2-40B4-BE49-F238E27FC236}">
                      <a16:creationId xmlns:a16="http://schemas.microsoft.com/office/drawing/2014/main" id="{EFA580BF-AE3D-4ADA-9C35-7A1646B5A56D}"/>
                    </a:ext>
                  </a:extLst>
                </p:cNvPr>
                <p:cNvSpPr/>
                <p:nvPr/>
              </p:nvSpPr>
              <p:spPr>
                <a:xfrm>
                  <a:off x="3679438" y="4399287"/>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41</m:t>
                            </m:r>
                          </m:sub>
                        </m:sSub>
                      </m:oMath>
                    </m:oMathPara>
                  </a14:m>
                  <a:endParaRPr lang="en-US" sz="1100" dirty="0"/>
                </a:p>
              </p:txBody>
            </p:sp>
          </mc:Choice>
          <mc:Fallback>
            <p:sp>
              <p:nvSpPr>
                <p:cNvPr id="63" name="Rectangle 62">
                  <a:extLst>
                    <a:ext uri="{FF2B5EF4-FFF2-40B4-BE49-F238E27FC236}">
                      <a16:creationId xmlns:a16="http://schemas.microsoft.com/office/drawing/2014/main" id="{EFA580BF-AE3D-4ADA-9C35-7A1646B5A56D}"/>
                    </a:ext>
                  </a:extLst>
                </p:cNvPr>
                <p:cNvSpPr>
                  <a:spLocks noRot="1" noChangeAspect="1" noMove="1" noResize="1" noEditPoints="1" noAdjustHandles="1" noChangeArrowheads="1" noChangeShapeType="1" noTextEdit="1"/>
                </p:cNvSpPr>
                <p:nvPr/>
              </p:nvSpPr>
              <p:spPr>
                <a:xfrm>
                  <a:off x="3679438" y="4399287"/>
                  <a:ext cx="2174032" cy="226365"/>
                </a:xfrm>
                <a:prstGeom prst="rect">
                  <a:avLst/>
                </a:prstGeom>
                <a:blipFill>
                  <a:blip r:embed="rId14"/>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4" name="Rectangle 63">
                  <a:extLst>
                    <a:ext uri="{FF2B5EF4-FFF2-40B4-BE49-F238E27FC236}">
                      <a16:creationId xmlns:a16="http://schemas.microsoft.com/office/drawing/2014/main" id="{1E47F973-B929-470A-8B4C-724B34864B89}"/>
                    </a:ext>
                  </a:extLst>
                </p:cNvPr>
                <p:cNvSpPr/>
                <p:nvPr/>
              </p:nvSpPr>
              <p:spPr>
                <a:xfrm>
                  <a:off x="3679438" y="3323786"/>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31</m:t>
                            </m:r>
                          </m:sub>
                        </m:sSub>
                      </m:oMath>
                    </m:oMathPara>
                  </a14:m>
                  <a:endParaRPr lang="en-US" sz="1100" dirty="0"/>
                </a:p>
              </p:txBody>
            </p:sp>
          </mc:Choice>
          <mc:Fallback>
            <p:sp>
              <p:nvSpPr>
                <p:cNvPr id="64" name="Rectangle 63">
                  <a:extLst>
                    <a:ext uri="{FF2B5EF4-FFF2-40B4-BE49-F238E27FC236}">
                      <a16:creationId xmlns:a16="http://schemas.microsoft.com/office/drawing/2014/main" id="{1E47F973-B929-470A-8B4C-724B34864B89}"/>
                    </a:ext>
                  </a:extLst>
                </p:cNvPr>
                <p:cNvSpPr>
                  <a:spLocks noRot="1" noChangeAspect="1" noMove="1" noResize="1" noEditPoints="1" noAdjustHandles="1" noChangeArrowheads="1" noChangeShapeType="1" noTextEdit="1"/>
                </p:cNvSpPr>
                <p:nvPr/>
              </p:nvSpPr>
              <p:spPr>
                <a:xfrm>
                  <a:off x="3679438" y="3323786"/>
                  <a:ext cx="2174032" cy="226365"/>
                </a:xfrm>
                <a:prstGeom prst="rect">
                  <a:avLst/>
                </a:prstGeom>
                <a:blipFill>
                  <a:blip r:embed="rId15"/>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5" name="Rectangle 64">
                  <a:extLst>
                    <a:ext uri="{FF2B5EF4-FFF2-40B4-BE49-F238E27FC236}">
                      <a16:creationId xmlns:a16="http://schemas.microsoft.com/office/drawing/2014/main" id="{E9072327-4BCB-4316-9D3A-D68BC990FB25}"/>
                    </a:ext>
                  </a:extLst>
                </p:cNvPr>
                <p:cNvSpPr/>
                <p:nvPr/>
              </p:nvSpPr>
              <p:spPr>
                <a:xfrm>
                  <a:off x="3679438" y="3550151"/>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32</m:t>
                            </m:r>
                          </m:sub>
                        </m:sSub>
                      </m:oMath>
                    </m:oMathPara>
                  </a14:m>
                  <a:endParaRPr lang="en-US" sz="1100" dirty="0"/>
                </a:p>
              </p:txBody>
            </p:sp>
          </mc:Choice>
          <mc:Fallback>
            <p:sp>
              <p:nvSpPr>
                <p:cNvPr id="65" name="Rectangle 64">
                  <a:extLst>
                    <a:ext uri="{FF2B5EF4-FFF2-40B4-BE49-F238E27FC236}">
                      <a16:creationId xmlns:a16="http://schemas.microsoft.com/office/drawing/2014/main" id="{E9072327-4BCB-4316-9D3A-D68BC990FB25}"/>
                    </a:ext>
                  </a:extLst>
                </p:cNvPr>
                <p:cNvSpPr>
                  <a:spLocks noRot="1" noChangeAspect="1" noMove="1" noResize="1" noEditPoints="1" noAdjustHandles="1" noChangeArrowheads="1" noChangeShapeType="1" noTextEdit="1"/>
                </p:cNvSpPr>
                <p:nvPr/>
              </p:nvSpPr>
              <p:spPr>
                <a:xfrm>
                  <a:off x="3679438" y="3550151"/>
                  <a:ext cx="2174032" cy="226365"/>
                </a:xfrm>
                <a:prstGeom prst="rect">
                  <a:avLst/>
                </a:prstGeom>
                <a:blipFill>
                  <a:blip r:embed="rId16"/>
                  <a:stretch>
                    <a:fillRect/>
                  </a:stretch>
                </a:blipFill>
                <a:ln w="19050"/>
              </p:spPr>
              <p:txBody>
                <a:bodyPr/>
                <a:lstStyle/>
                <a:p>
                  <a:r>
                    <a:rPr lang="en-US">
                      <a:noFill/>
                    </a:rPr>
                    <a:t> </a:t>
                  </a:r>
                </a:p>
              </p:txBody>
            </p:sp>
          </mc:Fallback>
        </mc:AlternateContent>
        <p:sp>
          <p:nvSpPr>
            <p:cNvPr id="66" name="TextBox 65">
              <a:extLst>
                <a:ext uri="{FF2B5EF4-FFF2-40B4-BE49-F238E27FC236}">
                  <a16:creationId xmlns:a16="http://schemas.microsoft.com/office/drawing/2014/main" id="{8565BDAF-987C-47FA-A093-118FE4F11F52}"/>
                </a:ext>
              </a:extLst>
            </p:cNvPr>
            <p:cNvSpPr txBox="1"/>
            <p:nvPr/>
          </p:nvSpPr>
          <p:spPr>
            <a:xfrm rot="5400000">
              <a:off x="4593250" y="1609667"/>
              <a:ext cx="343364" cy="369332"/>
            </a:xfrm>
            <a:prstGeom prst="rect">
              <a:avLst/>
            </a:prstGeom>
            <a:noFill/>
          </p:spPr>
          <p:txBody>
            <a:bodyPr wrap="none" rtlCol="0">
              <a:spAutoFit/>
            </a:bodyPr>
            <a:lstStyle/>
            <a:p>
              <a:r>
                <a:rPr lang="en-US" dirty="0"/>
                <a:t>…</a:t>
              </a:r>
            </a:p>
          </p:txBody>
        </p:sp>
        <p:sp>
          <p:nvSpPr>
            <p:cNvPr id="67" name="TextBox 66">
              <a:extLst>
                <a:ext uri="{FF2B5EF4-FFF2-40B4-BE49-F238E27FC236}">
                  <a16:creationId xmlns:a16="http://schemas.microsoft.com/office/drawing/2014/main" id="{F66FD581-8EF0-4D83-A0FB-7CA6D81A5071}"/>
                </a:ext>
              </a:extLst>
            </p:cNvPr>
            <p:cNvSpPr txBox="1"/>
            <p:nvPr/>
          </p:nvSpPr>
          <p:spPr>
            <a:xfrm rot="5400000">
              <a:off x="4593250" y="2744120"/>
              <a:ext cx="343364" cy="369332"/>
            </a:xfrm>
            <a:prstGeom prst="rect">
              <a:avLst/>
            </a:prstGeom>
            <a:noFill/>
          </p:spPr>
          <p:txBody>
            <a:bodyPr wrap="none" rtlCol="0">
              <a:spAutoFit/>
            </a:bodyPr>
            <a:lstStyle/>
            <a:p>
              <a:r>
                <a:rPr lang="en-US" dirty="0"/>
                <a:t>…</a:t>
              </a:r>
            </a:p>
          </p:txBody>
        </p:sp>
        <p:sp>
          <p:nvSpPr>
            <p:cNvPr id="68" name="TextBox 67">
              <a:extLst>
                <a:ext uri="{FF2B5EF4-FFF2-40B4-BE49-F238E27FC236}">
                  <a16:creationId xmlns:a16="http://schemas.microsoft.com/office/drawing/2014/main" id="{C552DEE8-069D-4367-ABD4-B3F9057E527C}"/>
                </a:ext>
              </a:extLst>
            </p:cNvPr>
            <p:cNvSpPr txBox="1"/>
            <p:nvPr/>
          </p:nvSpPr>
          <p:spPr>
            <a:xfrm rot="5400000">
              <a:off x="4593250" y="3776682"/>
              <a:ext cx="343364" cy="369332"/>
            </a:xfrm>
            <a:prstGeom prst="rect">
              <a:avLst/>
            </a:prstGeom>
            <a:noFill/>
          </p:spPr>
          <p:txBody>
            <a:bodyPr wrap="none" rtlCol="0">
              <a:spAutoFit/>
            </a:bodyPr>
            <a:lstStyle/>
            <a:p>
              <a:r>
                <a:rPr lang="en-US" dirty="0"/>
                <a:t>…</a:t>
              </a:r>
            </a:p>
          </p:txBody>
        </p:sp>
        <p:sp>
          <p:nvSpPr>
            <p:cNvPr id="69" name="TextBox 68">
              <a:extLst>
                <a:ext uri="{FF2B5EF4-FFF2-40B4-BE49-F238E27FC236}">
                  <a16:creationId xmlns:a16="http://schemas.microsoft.com/office/drawing/2014/main" id="{6730AB49-397F-4245-BC9B-6278532275A3}"/>
                </a:ext>
              </a:extLst>
            </p:cNvPr>
            <p:cNvSpPr txBox="1"/>
            <p:nvPr/>
          </p:nvSpPr>
          <p:spPr>
            <a:xfrm rot="5400000">
              <a:off x="4593250" y="4723948"/>
              <a:ext cx="343364" cy="369332"/>
            </a:xfrm>
            <a:prstGeom prst="rect">
              <a:avLst/>
            </a:prstGeom>
            <a:noFill/>
          </p:spPr>
          <p:txBody>
            <a:bodyPr wrap="none" rtlCol="0">
              <a:spAutoFit/>
            </a:bodyPr>
            <a:lstStyle/>
            <a:p>
              <a:r>
                <a:rPr lang="en-US" dirty="0"/>
                <a:t>…</a:t>
              </a:r>
            </a:p>
          </p:txBody>
        </p:sp>
      </p:grpSp>
      <mc:AlternateContent xmlns:mc="http://schemas.openxmlformats.org/markup-compatibility/2006">
        <mc:Choice xmlns:a14="http://schemas.microsoft.com/office/drawing/2010/main" Requires="a14">
          <p:sp>
            <p:nvSpPr>
              <p:cNvPr id="171" name="TextBox 170">
                <a:extLst>
                  <a:ext uri="{FF2B5EF4-FFF2-40B4-BE49-F238E27FC236}">
                    <a16:creationId xmlns:a16="http://schemas.microsoft.com/office/drawing/2014/main" id="{8DFB6A9C-60B8-4CA7-83D0-9431222B3F64}"/>
                  </a:ext>
                </a:extLst>
              </p:cNvPr>
              <p:cNvSpPr txBox="1"/>
              <p:nvPr/>
            </p:nvSpPr>
            <p:spPr>
              <a:xfrm>
                <a:off x="7190087" y="5723967"/>
                <a:ext cx="53277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𝐲</m:t>
                          </m:r>
                        </m:e>
                        <m:sup>
                          <m:r>
                            <a:rPr lang="en-US" b="0" i="1" smtClean="0">
                              <a:latin typeface="Cambria Math" panose="02040503050406030204" pitchFamily="18" charset="0"/>
                            </a:rPr>
                            <m:t>𝑀</m:t>
                          </m:r>
                        </m:sup>
                      </m:sSup>
                    </m:oMath>
                  </m:oMathPara>
                </a14:m>
                <a:endParaRPr lang="en-US" dirty="0"/>
              </a:p>
            </p:txBody>
          </p:sp>
        </mc:Choice>
        <mc:Fallback>
          <p:sp>
            <p:nvSpPr>
              <p:cNvPr id="171" name="TextBox 170">
                <a:extLst>
                  <a:ext uri="{FF2B5EF4-FFF2-40B4-BE49-F238E27FC236}">
                    <a16:creationId xmlns:a16="http://schemas.microsoft.com/office/drawing/2014/main" id="{8DFB6A9C-60B8-4CA7-83D0-9431222B3F64}"/>
                  </a:ext>
                </a:extLst>
              </p:cNvPr>
              <p:cNvSpPr txBox="1">
                <a:spLocks noRot="1" noChangeAspect="1" noMove="1" noResize="1" noEditPoints="1" noAdjustHandles="1" noChangeArrowheads="1" noChangeShapeType="1" noTextEdit="1"/>
              </p:cNvSpPr>
              <p:nvPr/>
            </p:nvSpPr>
            <p:spPr>
              <a:xfrm>
                <a:off x="7190087" y="5723967"/>
                <a:ext cx="532774" cy="369332"/>
              </a:xfrm>
              <a:prstGeom prst="rect">
                <a:avLst/>
              </a:prstGeom>
              <a:blipFill>
                <a:blip r:embed="rId17"/>
                <a:stretch>
                  <a:fillRect b="-4918"/>
                </a:stretch>
              </a:blipFill>
            </p:spPr>
            <p:txBody>
              <a:bodyPr/>
              <a:lstStyle/>
              <a:p>
                <a:r>
                  <a:rPr lang="en-US">
                    <a:noFill/>
                  </a:rPr>
                  <a:t> </a:t>
                </a:r>
              </a:p>
            </p:txBody>
          </p:sp>
        </mc:Fallback>
      </mc:AlternateContent>
    </p:spTree>
    <p:extLst>
      <p:ext uri="{BB962C8B-B14F-4D97-AF65-F5344CB8AC3E}">
        <p14:creationId xmlns:p14="http://schemas.microsoft.com/office/powerpoint/2010/main" val="1433486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331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5705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095AB90-AF72-47B3-B843-56AF3DC66F73}"/>
              </a:ext>
            </a:extLst>
          </p:cNvPr>
          <p:cNvGrpSpPr/>
          <p:nvPr/>
        </p:nvGrpSpPr>
        <p:grpSpPr>
          <a:xfrm>
            <a:off x="7540106" y="735175"/>
            <a:ext cx="5850293" cy="3732245"/>
            <a:chOff x="1791478" y="1562877"/>
            <a:chExt cx="5850293" cy="3732245"/>
          </a:xfrm>
        </p:grpSpPr>
        <p:pic>
          <p:nvPicPr>
            <p:cNvPr id="3" name="Picture 2">
              <a:extLst>
                <a:ext uri="{FF2B5EF4-FFF2-40B4-BE49-F238E27FC236}">
                  <a16:creationId xmlns:a16="http://schemas.microsoft.com/office/drawing/2014/main" id="{4AE1CB0A-937A-46AA-9F5B-799CC78FE231}"/>
                </a:ext>
              </a:extLst>
            </p:cNvPr>
            <p:cNvPicPr>
              <a:picLocks noChangeAspect="1"/>
            </p:cNvPicPr>
            <p:nvPr/>
          </p:nvPicPr>
          <p:blipFill rotWithShape="1">
            <a:blip r:embed="rId2">
              <a:extLst>
                <a:ext uri="{28A0092B-C50C-407E-A947-70E740481C1C}">
                  <a14:useLocalDpi xmlns:a14="http://schemas.microsoft.com/office/drawing/2010/main" val="0"/>
                </a:ext>
              </a:extLst>
            </a:blip>
            <a:srcRect l="4057" t="21186" r="57066" b="16681"/>
            <a:stretch/>
          </p:blipFill>
          <p:spPr>
            <a:xfrm>
              <a:off x="1791478" y="1562877"/>
              <a:ext cx="4739951" cy="3732245"/>
            </a:xfrm>
            <a:prstGeom prst="rect">
              <a:avLst/>
            </a:prstGeom>
          </p:spPr>
        </p:pic>
        <p:sp>
          <p:nvSpPr>
            <p:cNvPr id="4" name="Rectangle 3">
              <a:extLst>
                <a:ext uri="{FF2B5EF4-FFF2-40B4-BE49-F238E27FC236}">
                  <a16:creationId xmlns:a16="http://schemas.microsoft.com/office/drawing/2014/main" id="{8B22FB17-DC76-4AB5-83AC-A64ABDDC0E41}"/>
                </a:ext>
              </a:extLst>
            </p:cNvPr>
            <p:cNvSpPr/>
            <p:nvPr/>
          </p:nvSpPr>
          <p:spPr>
            <a:xfrm>
              <a:off x="5607698" y="1735495"/>
              <a:ext cx="2034073" cy="2444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65986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8583CB23-F6A2-40A6-8076-29D2A82763E5}"/>
              </a:ext>
            </a:extLst>
          </p:cNvPr>
          <p:cNvGraphicFramePr/>
          <p:nvPr>
            <p:extLst>
              <p:ext uri="{D42A27DB-BD31-4B8C-83A1-F6EECF244321}">
                <p14:modId xmlns:p14="http://schemas.microsoft.com/office/powerpoint/2010/main" val="3198216401"/>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22660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D44611CF-ED70-45BF-BEDB-647AE70634FF}"/>
              </a:ext>
            </a:extLst>
          </p:cNvPr>
          <p:cNvGraphicFramePr/>
          <p:nvPr>
            <p:extLst>
              <p:ext uri="{D42A27DB-BD31-4B8C-83A1-F6EECF244321}">
                <p14:modId xmlns:p14="http://schemas.microsoft.com/office/powerpoint/2010/main" val="1081647838"/>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64472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9DA7C7-CB24-45FF-B233-06D78CBE232E}"/>
              </a:ext>
            </a:extLst>
          </p:cNvPr>
          <p:cNvPicPr>
            <a:picLocks noChangeAspect="1"/>
          </p:cNvPicPr>
          <p:nvPr/>
        </p:nvPicPr>
        <p:blipFill rotWithShape="1">
          <a:blip r:embed="rId2">
            <a:extLst>
              <a:ext uri="{28A0092B-C50C-407E-A947-70E740481C1C}">
                <a14:useLocalDpi xmlns:a14="http://schemas.microsoft.com/office/drawing/2010/main" val="0"/>
              </a:ext>
            </a:extLst>
          </a:blip>
          <a:srcRect l="62656" t="20981" r="3984" b="13212"/>
          <a:stretch/>
        </p:blipFill>
        <p:spPr>
          <a:xfrm>
            <a:off x="3886200" y="1452562"/>
            <a:ext cx="4067175" cy="3952875"/>
          </a:xfrm>
          <a:prstGeom prst="rect">
            <a:avLst/>
          </a:prstGeom>
        </p:spPr>
      </p:pic>
    </p:spTree>
    <p:extLst>
      <p:ext uri="{BB962C8B-B14F-4D97-AF65-F5344CB8AC3E}">
        <p14:creationId xmlns:p14="http://schemas.microsoft.com/office/powerpoint/2010/main" val="1063027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882C7-77EC-42B2-92E8-63DCBE8BD076}"/>
              </a:ext>
            </a:extLst>
          </p:cNvPr>
          <p:cNvSpPr>
            <a:spLocks noGrp="1"/>
          </p:cNvSpPr>
          <p:nvPr>
            <p:ph type="title"/>
          </p:nvPr>
        </p:nvSpPr>
        <p:spPr/>
        <p:txBody>
          <a:bodyPr/>
          <a:lstStyle/>
          <a:p>
            <a:r>
              <a:rPr lang="en-US" dirty="0"/>
              <a:t>Single Pathogen Multiple HAI</a:t>
            </a:r>
          </a:p>
        </p:txBody>
      </p:sp>
      <p:sp>
        <p:nvSpPr>
          <p:cNvPr id="3" name="Content Placeholder 2">
            <a:extLst>
              <a:ext uri="{FF2B5EF4-FFF2-40B4-BE49-F238E27FC236}">
                <a16:creationId xmlns:a16="http://schemas.microsoft.com/office/drawing/2014/main" id="{F72C3646-CD93-4455-94DA-94432BC119B7}"/>
              </a:ext>
            </a:extLst>
          </p:cNvPr>
          <p:cNvSpPr>
            <a:spLocks noGrp="1"/>
          </p:cNvSpPr>
          <p:nvPr>
            <p:ph idx="1"/>
          </p:nvPr>
        </p:nvSpPr>
        <p:spPr/>
        <p:txBody>
          <a:bodyPr>
            <a:normAutofit/>
          </a:bodyPr>
          <a:lstStyle/>
          <a:p>
            <a:r>
              <a:rPr lang="en-US" dirty="0"/>
              <a:t>Pathogens can cause different HAI types. </a:t>
            </a:r>
          </a:p>
          <a:p>
            <a:r>
              <a:rPr lang="en-US" dirty="0"/>
              <a:t>Previous studies: Most infectious disease studies focus on patients with an HAI and find risk factors. </a:t>
            </a:r>
          </a:p>
          <a:p>
            <a:pPr lvl="1"/>
            <a:r>
              <a:rPr lang="en-US" dirty="0"/>
              <a:t>Look at all patients that had surgery and predict general infection risk</a:t>
            </a:r>
          </a:p>
          <a:p>
            <a:pPr lvl="1"/>
            <a:r>
              <a:rPr lang="en-US" dirty="0"/>
              <a:t>Look at all patients and predict risk of MRSA infection. </a:t>
            </a:r>
          </a:p>
          <a:p>
            <a:r>
              <a:rPr lang="en-US" dirty="0"/>
              <a:t>We put together all types of HAI and predict one pathogen</a:t>
            </a:r>
          </a:p>
          <a:p>
            <a:pPr lvl="1"/>
            <a:r>
              <a:rPr lang="en-US" dirty="0"/>
              <a:t>This is exactly data sharing</a:t>
            </a:r>
          </a:p>
          <a:p>
            <a:pPr lvl="1"/>
            <a:r>
              <a:rPr lang="en-US" dirty="0"/>
              <a:t>The problem is we have overlapping group: patients with urinary catheter in usually have also blood catheter in </a:t>
            </a:r>
          </a:p>
        </p:txBody>
      </p:sp>
    </p:spTree>
    <p:extLst>
      <p:ext uri="{BB962C8B-B14F-4D97-AF65-F5344CB8AC3E}">
        <p14:creationId xmlns:p14="http://schemas.microsoft.com/office/powerpoint/2010/main" val="2351131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70872-D30B-45A8-9D09-52DAC7B991D5}"/>
              </a:ext>
            </a:extLst>
          </p:cNvPr>
          <p:cNvSpPr>
            <a:spLocks noGrp="1"/>
          </p:cNvSpPr>
          <p:nvPr>
            <p:ph type="title"/>
          </p:nvPr>
        </p:nvSpPr>
        <p:spPr/>
        <p:txBody>
          <a:bodyPr/>
          <a:lstStyle/>
          <a:p>
            <a:r>
              <a:rPr lang="en-US" dirty="0"/>
              <a:t>SSI Risk Factors</a:t>
            </a:r>
          </a:p>
        </p:txBody>
      </p:sp>
      <p:sp>
        <p:nvSpPr>
          <p:cNvPr id="3" name="Content Placeholder 2">
            <a:extLst>
              <a:ext uri="{FF2B5EF4-FFF2-40B4-BE49-F238E27FC236}">
                <a16:creationId xmlns:a16="http://schemas.microsoft.com/office/drawing/2014/main" id="{7E2E85DF-FCB8-4297-A68B-F1F87482C8DE}"/>
              </a:ext>
            </a:extLst>
          </p:cNvPr>
          <p:cNvSpPr>
            <a:spLocks noGrp="1"/>
          </p:cNvSpPr>
          <p:nvPr>
            <p:ph idx="1"/>
          </p:nvPr>
        </p:nvSpPr>
        <p:spPr/>
        <p:txBody>
          <a:bodyPr>
            <a:normAutofit fontScale="92500" lnSpcReduction="20000"/>
          </a:bodyPr>
          <a:lstStyle/>
          <a:p>
            <a:r>
              <a:rPr lang="en-US" dirty="0"/>
              <a:t>Patient history</a:t>
            </a:r>
          </a:p>
          <a:p>
            <a:pPr lvl="1"/>
            <a:r>
              <a:rPr lang="en-US" dirty="0"/>
              <a:t>include existing infection, low serum albumin concentration, older age, obesity, smoking, diabetes mellitus, and ischemia secondary to vascular disease or irradiation.</a:t>
            </a:r>
          </a:p>
          <a:p>
            <a:r>
              <a:rPr lang="en-US" dirty="0"/>
              <a:t>Surgical </a:t>
            </a:r>
          </a:p>
          <a:p>
            <a:pPr lvl="1"/>
            <a:r>
              <a:rPr lang="en-US" dirty="0"/>
              <a:t>include prolonged procedures and inadequacies in either the surgical scrub or the antiseptic preparation of the skin. </a:t>
            </a:r>
          </a:p>
          <a:p>
            <a:r>
              <a:rPr lang="en-US" dirty="0"/>
              <a:t>Physiological states </a:t>
            </a:r>
          </a:p>
          <a:p>
            <a:pPr lvl="1"/>
            <a:r>
              <a:rPr lang="en-US" dirty="0"/>
              <a:t>trauma, shock, blood transfusion, hypothermia, hypoxia, and hyperglycemia. </a:t>
            </a:r>
          </a:p>
          <a:p>
            <a:r>
              <a:rPr lang="en-US" dirty="0"/>
              <a:t>Others</a:t>
            </a:r>
          </a:p>
          <a:p>
            <a:pPr lvl="1"/>
            <a:r>
              <a:rPr lang="en-US" dirty="0"/>
              <a:t>include abdominal surgery, a contaminated or dirty operation, and more than three diagnoses at the time of discharge. </a:t>
            </a:r>
          </a:p>
          <a:p>
            <a:r>
              <a:rPr lang="en-US" dirty="0"/>
              <a:t>Many MDRO can cause SSI</a:t>
            </a:r>
          </a:p>
        </p:txBody>
      </p:sp>
    </p:spTree>
    <p:extLst>
      <p:ext uri="{BB962C8B-B14F-4D97-AF65-F5344CB8AC3E}">
        <p14:creationId xmlns:p14="http://schemas.microsoft.com/office/powerpoint/2010/main" val="1924349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3BA0A-44FE-436C-A41E-20ECDFEBC643}"/>
              </a:ext>
            </a:extLst>
          </p:cNvPr>
          <p:cNvSpPr>
            <a:spLocks noGrp="1"/>
          </p:cNvSpPr>
          <p:nvPr>
            <p:ph type="title"/>
          </p:nvPr>
        </p:nvSpPr>
        <p:spPr/>
        <p:txBody>
          <a:bodyPr/>
          <a:lstStyle/>
          <a:p>
            <a:r>
              <a:rPr lang="en-US" dirty="0"/>
              <a:t>VAP Risk Factors</a:t>
            </a:r>
          </a:p>
        </p:txBody>
      </p:sp>
      <p:sp>
        <p:nvSpPr>
          <p:cNvPr id="3" name="Content Placeholder 2">
            <a:extLst>
              <a:ext uri="{FF2B5EF4-FFF2-40B4-BE49-F238E27FC236}">
                <a16:creationId xmlns:a16="http://schemas.microsoft.com/office/drawing/2014/main" id="{C39E5156-DC3D-4016-8F4D-4FD2E9369CDC}"/>
              </a:ext>
            </a:extLst>
          </p:cNvPr>
          <p:cNvSpPr>
            <a:spLocks noGrp="1"/>
          </p:cNvSpPr>
          <p:nvPr>
            <p:ph idx="1"/>
          </p:nvPr>
        </p:nvSpPr>
        <p:spPr>
          <a:xfrm>
            <a:off x="838200" y="1825625"/>
            <a:ext cx="3790950" cy="4351338"/>
          </a:xfrm>
        </p:spPr>
        <p:txBody>
          <a:bodyPr/>
          <a:lstStyle/>
          <a:p>
            <a:r>
              <a:rPr lang="en-US" dirty="0"/>
              <a:t> VAP is defined as pneumonia occurring ⩾48 h after intubation and the start of mechanical ventilation.</a:t>
            </a:r>
          </a:p>
        </p:txBody>
      </p:sp>
      <p:pic>
        <p:nvPicPr>
          <p:cNvPr id="1026" name="Picture 2" descr="Risk factors for ventilator-associated pneumonia (VAP).">
            <a:extLst>
              <a:ext uri="{FF2B5EF4-FFF2-40B4-BE49-F238E27FC236}">
                <a16:creationId xmlns:a16="http://schemas.microsoft.com/office/drawing/2014/main" id="{54B025C5-5998-4205-BE7A-FE2FCC9E03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319"/>
          <a:stretch/>
        </p:blipFill>
        <p:spPr bwMode="auto">
          <a:xfrm>
            <a:off x="7102475" y="411162"/>
            <a:ext cx="3489325" cy="6081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979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93CE-7FFD-4194-B1EF-4B6176E8D5DC}"/>
              </a:ext>
            </a:extLst>
          </p:cNvPr>
          <p:cNvSpPr>
            <a:spLocks noGrp="1"/>
          </p:cNvSpPr>
          <p:nvPr>
            <p:ph type="title"/>
          </p:nvPr>
        </p:nvSpPr>
        <p:spPr/>
        <p:txBody>
          <a:bodyPr/>
          <a:lstStyle/>
          <a:p>
            <a:r>
              <a:rPr lang="en-US" dirty="0"/>
              <a:t>CAUTI</a:t>
            </a:r>
          </a:p>
        </p:txBody>
      </p:sp>
      <p:sp>
        <p:nvSpPr>
          <p:cNvPr id="3" name="Content Placeholder 2">
            <a:extLst>
              <a:ext uri="{FF2B5EF4-FFF2-40B4-BE49-F238E27FC236}">
                <a16:creationId xmlns:a16="http://schemas.microsoft.com/office/drawing/2014/main" id="{2F2C3E06-5698-47DA-9E1A-D919431B8B48}"/>
              </a:ext>
            </a:extLst>
          </p:cNvPr>
          <p:cNvSpPr>
            <a:spLocks noGrp="1"/>
          </p:cNvSpPr>
          <p:nvPr>
            <p:ph idx="1"/>
          </p:nvPr>
        </p:nvSpPr>
        <p:spPr/>
        <p:txBody>
          <a:bodyPr/>
          <a:lstStyle/>
          <a:p>
            <a:r>
              <a:rPr lang="en-US" dirty="0"/>
              <a:t>Most common but easy to treat </a:t>
            </a:r>
          </a:p>
          <a:p>
            <a:r>
              <a:rPr lang="en-US" dirty="0"/>
              <a:t>On univariate analysis purpose for urine catheterization, place of catheterization, breach in the closed system of drainage, duration of catheterization, hemoglobin value less than 10, raised renal parameters with serum creatinine more than 1.5 were all significantly associated with development of CAUTI</a:t>
            </a:r>
          </a:p>
          <a:p>
            <a:r>
              <a:rPr lang="en-US" dirty="0"/>
              <a:t>On multivariate analysis, age, catheter size, diabetes, duration of catheterization, a breach in the closed system of catheter drainage and sex were found to be the significant risk factors associated with CAUT</a:t>
            </a:r>
          </a:p>
        </p:txBody>
      </p:sp>
    </p:spTree>
    <p:extLst>
      <p:ext uri="{BB962C8B-B14F-4D97-AF65-F5344CB8AC3E}">
        <p14:creationId xmlns:p14="http://schemas.microsoft.com/office/powerpoint/2010/main" val="1819382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92BDAD5-DBFC-450A-ADED-CD5464B0CD0F}"/>
              </a:ext>
            </a:extLst>
          </p:cNvPr>
          <p:cNvSpPr/>
          <p:nvPr/>
        </p:nvSpPr>
        <p:spPr>
          <a:xfrm>
            <a:off x="3654038" y="1028444"/>
            <a:ext cx="2226062" cy="4161454"/>
          </a:xfrm>
          <a:prstGeom prst="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0DD60E86-0A85-4620-B024-78C24CAAC71E}"/>
                  </a:ext>
                </a:extLst>
              </p:cNvPr>
              <p:cNvSpPr/>
              <p:nvPr/>
            </p:nvSpPr>
            <p:spPr>
              <a:xfrm>
                <a:off x="3679438" y="1035697"/>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11</m:t>
                          </m:r>
                        </m:sub>
                      </m:sSub>
                    </m:oMath>
                  </m:oMathPara>
                </a14:m>
                <a:endParaRPr lang="en-US" sz="1100" dirty="0"/>
              </a:p>
            </p:txBody>
          </p:sp>
        </mc:Choice>
        <mc:Fallback>
          <p:sp>
            <p:nvSpPr>
              <p:cNvPr id="5" name="Rectangle 4">
                <a:extLst>
                  <a:ext uri="{FF2B5EF4-FFF2-40B4-BE49-F238E27FC236}">
                    <a16:creationId xmlns:a16="http://schemas.microsoft.com/office/drawing/2014/main" id="{0DD60E86-0A85-4620-B024-78C24CAAC71E}"/>
                  </a:ext>
                </a:extLst>
              </p:cNvPr>
              <p:cNvSpPr>
                <a:spLocks noRot="1" noChangeAspect="1" noMove="1" noResize="1" noEditPoints="1" noAdjustHandles="1" noChangeArrowheads="1" noChangeShapeType="1" noTextEdit="1"/>
              </p:cNvSpPr>
              <p:nvPr/>
            </p:nvSpPr>
            <p:spPr>
              <a:xfrm>
                <a:off x="3679438" y="1035697"/>
                <a:ext cx="2174032" cy="226365"/>
              </a:xfrm>
              <a:prstGeom prst="rect">
                <a:avLst/>
              </a:prstGeom>
              <a:blipFill>
                <a:blip r:embed="rId2"/>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F0374DF3-88CB-44EF-AF06-92290B14E955}"/>
                  </a:ext>
                </a:extLst>
              </p:cNvPr>
              <p:cNvSpPr/>
              <p:nvPr/>
            </p:nvSpPr>
            <p:spPr>
              <a:xfrm>
                <a:off x="3679438" y="1262062"/>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12</m:t>
                          </m:r>
                        </m:sub>
                      </m:sSub>
                    </m:oMath>
                  </m:oMathPara>
                </a14:m>
                <a:endParaRPr lang="en-US" sz="1100" dirty="0"/>
              </a:p>
            </p:txBody>
          </p:sp>
        </mc:Choice>
        <mc:Fallback>
          <p:sp>
            <p:nvSpPr>
              <p:cNvPr id="9" name="Rectangle 8">
                <a:extLst>
                  <a:ext uri="{FF2B5EF4-FFF2-40B4-BE49-F238E27FC236}">
                    <a16:creationId xmlns:a16="http://schemas.microsoft.com/office/drawing/2014/main" id="{F0374DF3-88CB-44EF-AF06-92290B14E955}"/>
                  </a:ext>
                </a:extLst>
              </p:cNvPr>
              <p:cNvSpPr>
                <a:spLocks noRot="1" noChangeAspect="1" noMove="1" noResize="1" noEditPoints="1" noAdjustHandles="1" noChangeArrowheads="1" noChangeShapeType="1" noTextEdit="1"/>
              </p:cNvSpPr>
              <p:nvPr/>
            </p:nvSpPr>
            <p:spPr>
              <a:xfrm>
                <a:off x="3679438" y="1262062"/>
                <a:ext cx="2174032" cy="226365"/>
              </a:xfrm>
              <a:prstGeom prst="rect">
                <a:avLst/>
              </a:prstGeom>
              <a:blipFill>
                <a:blip r:embed="rId3"/>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1C77A9CB-AD67-40C5-9478-926E47814AE7}"/>
                  </a:ext>
                </a:extLst>
              </p:cNvPr>
              <p:cNvSpPr/>
              <p:nvPr/>
            </p:nvSpPr>
            <p:spPr>
              <a:xfrm>
                <a:off x="3679438" y="2116785"/>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21</m:t>
                          </m:r>
                        </m:sub>
                      </m:sSub>
                    </m:oMath>
                  </m:oMathPara>
                </a14:m>
                <a:endParaRPr lang="en-US" sz="1100" dirty="0"/>
              </a:p>
            </p:txBody>
          </p:sp>
        </mc:Choice>
        <mc:Fallback>
          <p:sp>
            <p:nvSpPr>
              <p:cNvPr id="10" name="Rectangle 9">
                <a:extLst>
                  <a:ext uri="{FF2B5EF4-FFF2-40B4-BE49-F238E27FC236}">
                    <a16:creationId xmlns:a16="http://schemas.microsoft.com/office/drawing/2014/main" id="{1C77A9CB-AD67-40C5-9478-926E47814AE7}"/>
                  </a:ext>
                </a:extLst>
              </p:cNvPr>
              <p:cNvSpPr>
                <a:spLocks noRot="1" noChangeAspect="1" noMove="1" noResize="1" noEditPoints="1" noAdjustHandles="1" noChangeArrowheads="1" noChangeShapeType="1" noTextEdit="1"/>
              </p:cNvSpPr>
              <p:nvPr/>
            </p:nvSpPr>
            <p:spPr>
              <a:xfrm>
                <a:off x="3679438" y="2116785"/>
                <a:ext cx="2174032" cy="226365"/>
              </a:xfrm>
              <a:prstGeom prst="rect">
                <a:avLst/>
              </a:prstGeom>
              <a:blipFill>
                <a:blip r:embed="rId4"/>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AB59525D-A202-49C2-A539-58428582CF50}"/>
                  </a:ext>
                </a:extLst>
              </p:cNvPr>
              <p:cNvSpPr/>
              <p:nvPr/>
            </p:nvSpPr>
            <p:spPr>
              <a:xfrm>
                <a:off x="3679438" y="2343150"/>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22</m:t>
                          </m:r>
                        </m:sub>
                      </m:sSub>
                    </m:oMath>
                  </m:oMathPara>
                </a14:m>
                <a:endParaRPr lang="en-US" sz="1100" dirty="0"/>
              </a:p>
            </p:txBody>
          </p:sp>
        </mc:Choice>
        <mc:Fallback>
          <p:sp>
            <p:nvSpPr>
              <p:cNvPr id="15" name="Rectangle 14">
                <a:extLst>
                  <a:ext uri="{FF2B5EF4-FFF2-40B4-BE49-F238E27FC236}">
                    <a16:creationId xmlns:a16="http://schemas.microsoft.com/office/drawing/2014/main" id="{AB59525D-A202-49C2-A539-58428582CF50}"/>
                  </a:ext>
                </a:extLst>
              </p:cNvPr>
              <p:cNvSpPr>
                <a:spLocks noRot="1" noChangeAspect="1" noMove="1" noResize="1" noEditPoints="1" noAdjustHandles="1" noChangeArrowheads="1" noChangeShapeType="1" noTextEdit="1"/>
              </p:cNvSpPr>
              <p:nvPr/>
            </p:nvSpPr>
            <p:spPr>
              <a:xfrm>
                <a:off x="3679438" y="2343150"/>
                <a:ext cx="2174032" cy="226365"/>
              </a:xfrm>
              <a:prstGeom prst="rect">
                <a:avLst/>
              </a:prstGeom>
              <a:blipFill>
                <a:blip r:embed="rId5"/>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Rectangle 15">
                <a:extLst>
                  <a:ext uri="{FF2B5EF4-FFF2-40B4-BE49-F238E27FC236}">
                    <a16:creationId xmlns:a16="http://schemas.microsoft.com/office/drawing/2014/main" id="{A1171E3E-5D23-4731-AD70-E4FEA7AFDA90}"/>
                  </a:ext>
                </a:extLst>
              </p:cNvPr>
              <p:cNvSpPr/>
              <p:nvPr/>
            </p:nvSpPr>
            <p:spPr>
              <a:xfrm>
                <a:off x="3679438" y="4172922"/>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41</m:t>
                          </m:r>
                        </m:sub>
                      </m:sSub>
                    </m:oMath>
                  </m:oMathPara>
                </a14:m>
                <a:endParaRPr lang="en-US" sz="1100" dirty="0"/>
              </a:p>
            </p:txBody>
          </p:sp>
        </mc:Choice>
        <mc:Fallback>
          <p:sp>
            <p:nvSpPr>
              <p:cNvPr id="16" name="Rectangle 15">
                <a:extLst>
                  <a:ext uri="{FF2B5EF4-FFF2-40B4-BE49-F238E27FC236}">
                    <a16:creationId xmlns:a16="http://schemas.microsoft.com/office/drawing/2014/main" id="{A1171E3E-5D23-4731-AD70-E4FEA7AFDA90}"/>
                  </a:ext>
                </a:extLst>
              </p:cNvPr>
              <p:cNvSpPr>
                <a:spLocks noRot="1" noChangeAspect="1" noMove="1" noResize="1" noEditPoints="1" noAdjustHandles="1" noChangeArrowheads="1" noChangeShapeType="1" noTextEdit="1"/>
              </p:cNvSpPr>
              <p:nvPr/>
            </p:nvSpPr>
            <p:spPr>
              <a:xfrm>
                <a:off x="3679438" y="4172922"/>
                <a:ext cx="2174032" cy="226365"/>
              </a:xfrm>
              <a:prstGeom prst="rect">
                <a:avLst/>
              </a:prstGeom>
              <a:blipFill>
                <a:blip r:embed="rId6"/>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Rectangle 16">
                <a:extLst>
                  <a:ext uri="{FF2B5EF4-FFF2-40B4-BE49-F238E27FC236}">
                    <a16:creationId xmlns:a16="http://schemas.microsoft.com/office/drawing/2014/main" id="{2B7D94A4-4EAC-4028-80BB-57989D9028D7}"/>
                  </a:ext>
                </a:extLst>
              </p:cNvPr>
              <p:cNvSpPr/>
              <p:nvPr/>
            </p:nvSpPr>
            <p:spPr>
              <a:xfrm>
                <a:off x="3679438" y="4399287"/>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41</m:t>
                          </m:r>
                        </m:sub>
                      </m:sSub>
                    </m:oMath>
                  </m:oMathPara>
                </a14:m>
                <a:endParaRPr lang="en-US" sz="1100" dirty="0"/>
              </a:p>
            </p:txBody>
          </p:sp>
        </mc:Choice>
        <mc:Fallback>
          <p:sp>
            <p:nvSpPr>
              <p:cNvPr id="17" name="Rectangle 16">
                <a:extLst>
                  <a:ext uri="{FF2B5EF4-FFF2-40B4-BE49-F238E27FC236}">
                    <a16:creationId xmlns:a16="http://schemas.microsoft.com/office/drawing/2014/main" id="{2B7D94A4-4EAC-4028-80BB-57989D9028D7}"/>
                  </a:ext>
                </a:extLst>
              </p:cNvPr>
              <p:cNvSpPr>
                <a:spLocks noRot="1" noChangeAspect="1" noMove="1" noResize="1" noEditPoints="1" noAdjustHandles="1" noChangeArrowheads="1" noChangeShapeType="1" noTextEdit="1"/>
              </p:cNvSpPr>
              <p:nvPr/>
            </p:nvSpPr>
            <p:spPr>
              <a:xfrm>
                <a:off x="3679438" y="4399287"/>
                <a:ext cx="2174032" cy="226365"/>
              </a:xfrm>
              <a:prstGeom prst="rect">
                <a:avLst/>
              </a:prstGeom>
              <a:blipFill>
                <a:blip r:embed="rId7"/>
                <a:stretch>
                  <a:fillRect/>
                </a:stretch>
              </a:blipFill>
              <a:ln w="19050"/>
            </p:spPr>
            <p:txBody>
              <a:bodyPr/>
              <a:lstStyle/>
              <a:p>
                <a:r>
                  <a:rPr lang="en-US">
                    <a:noFill/>
                  </a:rPr>
                  <a:t> </a:t>
                </a:r>
              </a:p>
            </p:txBody>
          </p:sp>
        </mc:Fallback>
      </mc:AlternateContent>
      <p:sp>
        <p:nvSpPr>
          <p:cNvPr id="2" name="Right Brace 1">
            <a:extLst>
              <a:ext uri="{FF2B5EF4-FFF2-40B4-BE49-F238E27FC236}">
                <a16:creationId xmlns:a16="http://schemas.microsoft.com/office/drawing/2014/main" id="{75829709-516C-4BFA-8065-D6F8B1323424}"/>
              </a:ext>
            </a:extLst>
          </p:cNvPr>
          <p:cNvSpPr/>
          <p:nvPr/>
        </p:nvSpPr>
        <p:spPr>
          <a:xfrm>
            <a:off x="6096000" y="1035697"/>
            <a:ext cx="146048" cy="1081088"/>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D8C0A5B5-7DC1-45C4-A6C9-618B94AB2485}"/>
              </a:ext>
            </a:extLst>
          </p:cNvPr>
          <p:cNvSpPr txBox="1"/>
          <p:nvPr/>
        </p:nvSpPr>
        <p:spPr>
          <a:xfrm>
            <a:off x="6365582" y="1391575"/>
            <a:ext cx="750462" cy="307777"/>
          </a:xfrm>
          <a:prstGeom prst="rect">
            <a:avLst/>
          </a:prstGeom>
          <a:noFill/>
        </p:spPr>
        <p:txBody>
          <a:bodyPr wrap="none" rtlCol="0">
            <a:spAutoFit/>
          </a:bodyPr>
          <a:lstStyle/>
          <a:p>
            <a:r>
              <a:rPr lang="en-US" sz="1400" b="1" dirty="0"/>
              <a:t>Surgery</a:t>
            </a:r>
            <a:endParaRPr lang="en-US" b="1" dirty="0"/>
          </a:p>
        </p:txBody>
      </p:sp>
      <mc:AlternateContent xmlns:mc="http://schemas.openxmlformats.org/markup-compatibility/2006">
        <mc:Choice xmlns:a14="http://schemas.microsoft.com/office/drawing/2010/main" Requires="a14">
          <p:sp>
            <p:nvSpPr>
              <p:cNvPr id="19" name="Rectangle 18">
                <a:extLst>
                  <a:ext uri="{FF2B5EF4-FFF2-40B4-BE49-F238E27FC236}">
                    <a16:creationId xmlns:a16="http://schemas.microsoft.com/office/drawing/2014/main" id="{24FD447F-7261-4B32-84B8-8B52C990213D}"/>
                  </a:ext>
                </a:extLst>
              </p:cNvPr>
              <p:cNvSpPr/>
              <p:nvPr/>
            </p:nvSpPr>
            <p:spPr>
              <a:xfrm>
                <a:off x="3679438" y="3323786"/>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31</m:t>
                          </m:r>
                        </m:sub>
                      </m:sSub>
                    </m:oMath>
                  </m:oMathPara>
                </a14:m>
                <a:endParaRPr lang="en-US" sz="1100" dirty="0"/>
              </a:p>
            </p:txBody>
          </p:sp>
        </mc:Choice>
        <mc:Fallback>
          <p:sp>
            <p:nvSpPr>
              <p:cNvPr id="19" name="Rectangle 18">
                <a:extLst>
                  <a:ext uri="{FF2B5EF4-FFF2-40B4-BE49-F238E27FC236}">
                    <a16:creationId xmlns:a16="http://schemas.microsoft.com/office/drawing/2014/main" id="{24FD447F-7261-4B32-84B8-8B52C990213D}"/>
                  </a:ext>
                </a:extLst>
              </p:cNvPr>
              <p:cNvSpPr>
                <a:spLocks noRot="1" noChangeAspect="1" noMove="1" noResize="1" noEditPoints="1" noAdjustHandles="1" noChangeArrowheads="1" noChangeShapeType="1" noTextEdit="1"/>
              </p:cNvSpPr>
              <p:nvPr/>
            </p:nvSpPr>
            <p:spPr>
              <a:xfrm>
                <a:off x="3679438" y="3323786"/>
                <a:ext cx="2174032" cy="226365"/>
              </a:xfrm>
              <a:prstGeom prst="rect">
                <a:avLst/>
              </a:prstGeom>
              <a:blipFill>
                <a:blip r:embed="rId8"/>
                <a:stretch>
                  <a:fillRect/>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Rectangle 19">
                <a:extLst>
                  <a:ext uri="{FF2B5EF4-FFF2-40B4-BE49-F238E27FC236}">
                    <a16:creationId xmlns:a16="http://schemas.microsoft.com/office/drawing/2014/main" id="{E12226E0-BA2D-4907-909F-ED25E20F5D25}"/>
                  </a:ext>
                </a:extLst>
              </p:cNvPr>
              <p:cNvSpPr/>
              <p:nvPr/>
            </p:nvSpPr>
            <p:spPr>
              <a:xfrm>
                <a:off x="3679438" y="3550151"/>
                <a:ext cx="2174032"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100" b="0" i="0" smtClean="0">
                              <a:latin typeface="Cambria Math" panose="02040503050406030204" pitchFamily="18" charset="0"/>
                            </a:rPr>
                          </m:ctrlPr>
                        </m:sSubPr>
                        <m:e>
                          <m:r>
                            <a:rPr lang="en-US" sz="1100" b="1" i="0" smtClean="0">
                              <a:latin typeface="Cambria Math" panose="02040503050406030204" pitchFamily="18" charset="0"/>
                            </a:rPr>
                            <m:t>𝐱</m:t>
                          </m:r>
                        </m:e>
                        <m:sub>
                          <m:r>
                            <a:rPr lang="en-US" sz="1100" b="0" i="0" smtClean="0">
                              <a:latin typeface="Cambria Math" panose="02040503050406030204" pitchFamily="18" charset="0"/>
                            </a:rPr>
                            <m:t>32</m:t>
                          </m:r>
                        </m:sub>
                      </m:sSub>
                    </m:oMath>
                  </m:oMathPara>
                </a14:m>
                <a:endParaRPr lang="en-US" sz="1100" dirty="0"/>
              </a:p>
            </p:txBody>
          </p:sp>
        </mc:Choice>
        <mc:Fallback>
          <p:sp>
            <p:nvSpPr>
              <p:cNvPr id="20" name="Rectangle 19">
                <a:extLst>
                  <a:ext uri="{FF2B5EF4-FFF2-40B4-BE49-F238E27FC236}">
                    <a16:creationId xmlns:a16="http://schemas.microsoft.com/office/drawing/2014/main" id="{E12226E0-BA2D-4907-909F-ED25E20F5D25}"/>
                  </a:ext>
                </a:extLst>
              </p:cNvPr>
              <p:cNvSpPr>
                <a:spLocks noRot="1" noChangeAspect="1" noMove="1" noResize="1" noEditPoints="1" noAdjustHandles="1" noChangeArrowheads="1" noChangeShapeType="1" noTextEdit="1"/>
              </p:cNvSpPr>
              <p:nvPr/>
            </p:nvSpPr>
            <p:spPr>
              <a:xfrm>
                <a:off x="3679438" y="3550151"/>
                <a:ext cx="2174032" cy="226365"/>
              </a:xfrm>
              <a:prstGeom prst="rect">
                <a:avLst/>
              </a:prstGeom>
              <a:blipFill>
                <a:blip r:embed="rId9"/>
                <a:stretch>
                  <a:fillRect/>
                </a:stretch>
              </a:blipFill>
              <a:ln w="19050"/>
            </p:spPr>
            <p:txBody>
              <a:bodyPr/>
              <a:lstStyle/>
              <a:p>
                <a:r>
                  <a:rPr lang="en-US">
                    <a:noFill/>
                  </a:rPr>
                  <a:t> </a:t>
                </a:r>
              </a:p>
            </p:txBody>
          </p:sp>
        </mc:Fallback>
      </mc:AlternateContent>
      <p:sp>
        <p:nvSpPr>
          <p:cNvPr id="21" name="Right Brace 20">
            <a:extLst>
              <a:ext uri="{FF2B5EF4-FFF2-40B4-BE49-F238E27FC236}">
                <a16:creationId xmlns:a16="http://schemas.microsoft.com/office/drawing/2014/main" id="{85079358-D1D0-4CB2-AABC-D7EAB10E5FCF}"/>
              </a:ext>
            </a:extLst>
          </p:cNvPr>
          <p:cNvSpPr/>
          <p:nvPr/>
        </p:nvSpPr>
        <p:spPr>
          <a:xfrm>
            <a:off x="6069370" y="2116784"/>
            <a:ext cx="168826" cy="1207002"/>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516EA199-EE02-4CC6-8564-FAC715C010FE}"/>
              </a:ext>
            </a:extLst>
          </p:cNvPr>
          <p:cNvSpPr txBox="1"/>
          <p:nvPr/>
        </p:nvSpPr>
        <p:spPr>
          <a:xfrm>
            <a:off x="6310930" y="2566395"/>
            <a:ext cx="1065484" cy="307777"/>
          </a:xfrm>
          <a:prstGeom prst="rect">
            <a:avLst/>
          </a:prstGeom>
          <a:noFill/>
        </p:spPr>
        <p:txBody>
          <a:bodyPr wrap="none" rtlCol="0">
            <a:spAutoFit/>
          </a:bodyPr>
          <a:lstStyle/>
          <a:p>
            <a:r>
              <a:rPr lang="en-US" sz="1400" b="1" dirty="0"/>
              <a:t>Central Line</a:t>
            </a:r>
            <a:endParaRPr lang="en-US" b="1" dirty="0"/>
          </a:p>
        </p:txBody>
      </p:sp>
      <p:sp>
        <p:nvSpPr>
          <p:cNvPr id="23" name="Right Brace 22">
            <a:extLst>
              <a:ext uri="{FF2B5EF4-FFF2-40B4-BE49-F238E27FC236}">
                <a16:creationId xmlns:a16="http://schemas.microsoft.com/office/drawing/2014/main" id="{BBD356B8-12E2-455E-B9A3-1C416E837D66}"/>
              </a:ext>
            </a:extLst>
          </p:cNvPr>
          <p:cNvSpPr/>
          <p:nvPr/>
        </p:nvSpPr>
        <p:spPr>
          <a:xfrm>
            <a:off x="6096000" y="3323787"/>
            <a:ext cx="142196" cy="849136"/>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21A28F4C-C822-42A7-9884-C2568F20717A}"/>
              </a:ext>
            </a:extLst>
          </p:cNvPr>
          <p:cNvSpPr txBox="1"/>
          <p:nvPr/>
        </p:nvSpPr>
        <p:spPr>
          <a:xfrm>
            <a:off x="6310930" y="3597227"/>
            <a:ext cx="1427507" cy="307777"/>
          </a:xfrm>
          <a:prstGeom prst="rect">
            <a:avLst/>
          </a:prstGeom>
          <a:noFill/>
        </p:spPr>
        <p:txBody>
          <a:bodyPr wrap="none" rtlCol="0">
            <a:spAutoFit/>
          </a:bodyPr>
          <a:lstStyle/>
          <a:p>
            <a:r>
              <a:rPr lang="en-US" sz="1400" b="1" dirty="0"/>
              <a:t>Urinary Catheter</a:t>
            </a:r>
            <a:endParaRPr lang="en-US" b="1" dirty="0"/>
          </a:p>
        </p:txBody>
      </p:sp>
      <p:sp>
        <p:nvSpPr>
          <p:cNvPr id="25" name="Right Brace 24">
            <a:extLst>
              <a:ext uri="{FF2B5EF4-FFF2-40B4-BE49-F238E27FC236}">
                <a16:creationId xmlns:a16="http://schemas.microsoft.com/office/drawing/2014/main" id="{B31DFFA5-121D-4DC2-A4F6-48D79CA6383B}"/>
              </a:ext>
            </a:extLst>
          </p:cNvPr>
          <p:cNvSpPr/>
          <p:nvPr/>
        </p:nvSpPr>
        <p:spPr>
          <a:xfrm>
            <a:off x="6069370" y="4198322"/>
            <a:ext cx="168826" cy="991575"/>
          </a:xfrm>
          <a:prstGeom prst="rightBrace">
            <a:avLst>
              <a:gd name="adj1" fmla="val 38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75B91583-7E9E-4692-BF26-05817D3F93B9}"/>
              </a:ext>
            </a:extLst>
          </p:cNvPr>
          <p:cNvSpPr txBox="1"/>
          <p:nvPr/>
        </p:nvSpPr>
        <p:spPr>
          <a:xfrm>
            <a:off x="6310930" y="4471763"/>
            <a:ext cx="925382" cy="307777"/>
          </a:xfrm>
          <a:prstGeom prst="rect">
            <a:avLst/>
          </a:prstGeom>
          <a:noFill/>
        </p:spPr>
        <p:txBody>
          <a:bodyPr wrap="none" rtlCol="0">
            <a:spAutoFit/>
          </a:bodyPr>
          <a:lstStyle/>
          <a:p>
            <a:r>
              <a:rPr lang="en-US" sz="1400" b="1" dirty="0"/>
              <a:t>Ventilator</a:t>
            </a:r>
            <a:endParaRPr lang="en-US" b="1" dirty="0"/>
          </a:p>
        </p:txBody>
      </p:sp>
      <p:sp>
        <p:nvSpPr>
          <p:cNvPr id="27" name="TextBox 26">
            <a:extLst>
              <a:ext uri="{FF2B5EF4-FFF2-40B4-BE49-F238E27FC236}">
                <a16:creationId xmlns:a16="http://schemas.microsoft.com/office/drawing/2014/main" id="{5064C9D0-C164-499A-93A9-D02E08203B9C}"/>
              </a:ext>
            </a:extLst>
          </p:cNvPr>
          <p:cNvSpPr txBox="1"/>
          <p:nvPr/>
        </p:nvSpPr>
        <p:spPr>
          <a:xfrm>
            <a:off x="2675615" y="720667"/>
            <a:ext cx="632802" cy="307777"/>
          </a:xfrm>
          <a:prstGeom prst="rect">
            <a:avLst/>
          </a:prstGeom>
          <a:noFill/>
        </p:spPr>
        <p:txBody>
          <a:bodyPr wrap="none" rtlCol="0">
            <a:spAutoFit/>
          </a:bodyPr>
          <a:lstStyle/>
          <a:p>
            <a:r>
              <a:rPr lang="en-US" sz="1400" b="1" dirty="0"/>
              <a:t>MRSA</a:t>
            </a:r>
            <a:endParaRPr lang="en-US" b="1" dirty="0"/>
          </a:p>
        </p:txBody>
      </p:sp>
      <p:sp>
        <p:nvSpPr>
          <p:cNvPr id="36" name="TextBox 35">
            <a:extLst>
              <a:ext uri="{FF2B5EF4-FFF2-40B4-BE49-F238E27FC236}">
                <a16:creationId xmlns:a16="http://schemas.microsoft.com/office/drawing/2014/main" id="{B8FDCD82-D0D9-429B-84A4-36DA4EE1D217}"/>
              </a:ext>
            </a:extLst>
          </p:cNvPr>
          <p:cNvSpPr txBox="1"/>
          <p:nvPr/>
        </p:nvSpPr>
        <p:spPr>
          <a:xfrm rot="5400000">
            <a:off x="4593250" y="1609667"/>
            <a:ext cx="343364" cy="369332"/>
          </a:xfrm>
          <a:prstGeom prst="rect">
            <a:avLst/>
          </a:prstGeom>
          <a:noFill/>
        </p:spPr>
        <p:txBody>
          <a:bodyPr wrap="none" rtlCol="0">
            <a:spAutoFit/>
          </a:bodyPr>
          <a:lstStyle/>
          <a:p>
            <a:r>
              <a:rPr lang="en-US" dirty="0"/>
              <a:t>…</a:t>
            </a:r>
          </a:p>
        </p:txBody>
      </p:sp>
      <p:sp>
        <p:nvSpPr>
          <p:cNvPr id="37" name="TextBox 36">
            <a:extLst>
              <a:ext uri="{FF2B5EF4-FFF2-40B4-BE49-F238E27FC236}">
                <a16:creationId xmlns:a16="http://schemas.microsoft.com/office/drawing/2014/main" id="{BDB41443-B0A1-4A8C-B2C6-24D4323CEB01}"/>
              </a:ext>
            </a:extLst>
          </p:cNvPr>
          <p:cNvSpPr txBox="1"/>
          <p:nvPr/>
        </p:nvSpPr>
        <p:spPr>
          <a:xfrm rot="5400000">
            <a:off x="4593250" y="2744120"/>
            <a:ext cx="343364" cy="369332"/>
          </a:xfrm>
          <a:prstGeom prst="rect">
            <a:avLst/>
          </a:prstGeom>
          <a:noFill/>
        </p:spPr>
        <p:txBody>
          <a:bodyPr wrap="none" rtlCol="0">
            <a:spAutoFit/>
          </a:bodyPr>
          <a:lstStyle/>
          <a:p>
            <a:r>
              <a:rPr lang="en-US" dirty="0"/>
              <a:t>…</a:t>
            </a:r>
          </a:p>
        </p:txBody>
      </p:sp>
      <p:sp>
        <p:nvSpPr>
          <p:cNvPr id="40" name="TextBox 39">
            <a:extLst>
              <a:ext uri="{FF2B5EF4-FFF2-40B4-BE49-F238E27FC236}">
                <a16:creationId xmlns:a16="http://schemas.microsoft.com/office/drawing/2014/main" id="{D545A050-206D-4BC8-86C7-62FB48134BC0}"/>
              </a:ext>
            </a:extLst>
          </p:cNvPr>
          <p:cNvSpPr txBox="1"/>
          <p:nvPr/>
        </p:nvSpPr>
        <p:spPr>
          <a:xfrm rot="5400000">
            <a:off x="4593250" y="3776682"/>
            <a:ext cx="343364" cy="369332"/>
          </a:xfrm>
          <a:prstGeom prst="rect">
            <a:avLst/>
          </a:prstGeom>
          <a:noFill/>
        </p:spPr>
        <p:txBody>
          <a:bodyPr wrap="none" rtlCol="0">
            <a:spAutoFit/>
          </a:bodyPr>
          <a:lstStyle/>
          <a:p>
            <a:r>
              <a:rPr lang="en-US" dirty="0"/>
              <a:t>…</a:t>
            </a:r>
          </a:p>
        </p:txBody>
      </p:sp>
      <p:sp>
        <p:nvSpPr>
          <p:cNvPr id="42" name="TextBox 41">
            <a:extLst>
              <a:ext uri="{FF2B5EF4-FFF2-40B4-BE49-F238E27FC236}">
                <a16:creationId xmlns:a16="http://schemas.microsoft.com/office/drawing/2014/main" id="{004FF71E-543E-4B27-B9B8-6E4B945B078E}"/>
              </a:ext>
            </a:extLst>
          </p:cNvPr>
          <p:cNvSpPr txBox="1"/>
          <p:nvPr/>
        </p:nvSpPr>
        <p:spPr>
          <a:xfrm rot="5400000">
            <a:off x="4593250" y="4723948"/>
            <a:ext cx="343364" cy="369332"/>
          </a:xfrm>
          <a:prstGeom prst="rect">
            <a:avLst/>
          </a:prstGeom>
          <a:noFill/>
        </p:spPr>
        <p:txBody>
          <a:bodyPr wrap="none" rtlCol="0">
            <a:spAutoFit/>
          </a:bodyPr>
          <a:lstStyle/>
          <a:p>
            <a:r>
              <a:rPr lang="en-US" dirty="0"/>
              <a:t>…</a:t>
            </a:r>
          </a:p>
        </p:txBody>
      </p:sp>
      <p:grpSp>
        <p:nvGrpSpPr>
          <p:cNvPr id="6" name="Group 5">
            <a:extLst>
              <a:ext uri="{FF2B5EF4-FFF2-40B4-BE49-F238E27FC236}">
                <a16:creationId xmlns:a16="http://schemas.microsoft.com/office/drawing/2014/main" id="{3C2A0C2A-66DE-4B36-859A-3C08B4CE8775}"/>
              </a:ext>
            </a:extLst>
          </p:cNvPr>
          <p:cNvGrpSpPr/>
          <p:nvPr/>
        </p:nvGrpSpPr>
        <p:grpSpPr>
          <a:xfrm>
            <a:off x="2811625" y="1035697"/>
            <a:ext cx="416169" cy="4161455"/>
            <a:chOff x="2811625" y="1035697"/>
            <a:chExt cx="416169" cy="4161455"/>
          </a:xfrm>
        </p:grpSpPr>
        <p:sp>
          <p:nvSpPr>
            <p:cNvPr id="4" name="Rectangle 3">
              <a:extLst>
                <a:ext uri="{FF2B5EF4-FFF2-40B4-BE49-F238E27FC236}">
                  <a16:creationId xmlns:a16="http://schemas.microsoft.com/office/drawing/2014/main" id="{AE533C4B-F1F6-4889-AF6E-56B4DDD4CB35}"/>
                </a:ext>
              </a:extLst>
            </p:cNvPr>
            <p:cNvSpPr/>
            <p:nvPr/>
          </p:nvSpPr>
          <p:spPr>
            <a:xfrm>
              <a:off x="2811625" y="1035698"/>
              <a:ext cx="360783" cy="4161454"/>
            </a:xfrm>
            <a:prstGeom prst="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8" name="Rectangle 27">
                  <a:extLst>
                    <a:ext uri="{FF2B5EF4-FFF2-40B4-BE49-F238E27FC236}">
                      <a16:creationId xmlns:a16="http://schemas.microsoft.com/office/drawing/2014/main" id="{B8CA0DE7-975A-4481-8497-37ADF324423D}"/>
                    </a:ext>
                  </a:extLst>
                </p:cNvPr>
                <p:cNvSpPr/>
                <p:nvPr/>
              </p:nvSpPr>
              <p:spPr>
                <a:xfrm>
                  <a:off x="2827612" y="1035697"/>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b="0" i="1" smtClean="0">
                                <a:latin typeface="Cambria Math" panose="02040503050406030204" pitchFamily="18" charset="0"/>
                              </a:rPr>
                            </m:ctrlPr>
                          </m:sSubSupPr>
                          <m:e>
                            <m:r>
                              <m:rPr>
                                <m:sty m:val="p"/>
                              </m:rPr>
                              <a:rPr lang="en-US" sz="1100" b="0" i="0" smtClean="0">
                                <a:latin typeface="Cambria Math" panose="02040503050406030204" pitchFamily="18" charset="0"/>
                              </a:rPr>
                              <m:t>y</m:t>
                            </m:r>
                          </m:e>
                          <m:sub>
                            <m:r>
                              <a:rPr lang="en-US" sz="1100" b="0" i="0" smtClean="0">
                                <a:latin typeface="Cambria Math" panose="02040503050406030204" pitchFamily="18" charset="0"/>
                              </a:rPr>
                              <m:t>11</m:t>
                            </m:r>
                          </m:sub>
                          <m:sup>
                            <m:r>
                              <m:rPr>
                                <m:sty m:val="p"/>
                              </m:rPr>
                              <a:rPr lang="en-US" sz="1100" b="0" i="0" smtClean="0">
                                <a:latin typeface="Cambria Math" panose="02040503050406030204" pitchFamily="18" charset="0"/>
                              </a:rPr>
                              <m:t>M</m:t>
                            </m:r>
                          </m:sup>
                        </m:sSubSup>
                      </m:oMath>
                    </m:oMathPara>
                  </a14:m>
                  <a:endParaRPr lang="en-US" sz="1100" dirty="0"/>
                </a:p>
              </p:txBody>
            </p:sp>
          </mc:Choice>
          <mc:Fallback>
            <p:sp>
              <p:nvSpPr>
                <p:cNvPr id="28" name="Rectangle 27">
                  <a:extLst>
                    <a:ext uri="{FF2B5EF4-FFF2-40B4-BE49-F238E27FC236}">
                      <a16:creationId xmlns:a16="http://schemas.microsoft.com/office/drawing/2014/main" id="{B8CA0DE7-975A-4481-8497-37ADF324423D}"/>
                    </a:ext>
                  </a:extLst>
                </p:cNvPr>
                <p:cNvSpPr>
                  <a:spLocks noRot="1" noChangeAspect="1" noMove="1" noResize="1" noEditPoints="1" noAdjustHandles="1" noChangeArrowheads="1" noChangeShapeType="1" noTextEdit="1"/>
                </p:cNvSpPr>
                <p:nvPr/>
              </p:nvSpPr>
              <p:spPr>
                <a:xfrm>
                  <a:off x="2827612" y="1035697"/>
                  <a:ext cx="330507" cy="226365"/>
                </a:xfrm>
                <a:prstGeom prst="rect">
                  <a:avLst/>
                </a:prstGeom>
                <a:blipFill>
                  <a:blip r:embed="rId10"/>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Rectangle 28">
                  <a:extLst>
                    <a:ext uri="{FF2B5EF4-FFF2-40B4-BE49-F238E27FC236}">
                      <a16:creationId xmlns:a16="http://schemas.microsoft.com/office/drawing/2014/main" id="{6AF6451F-5CDF-4F5B-908A-AEDEDCDBAD16}"/>
                    </a:ext>
                  </a:extLst>
                </p:cNvPr>
                <p:cNvSpPr/>
                <p:nvPr/>
              </p:nvSpPr>
              <p:spPr>
                <a:xfrm>
                  <a:off x="2827612" y="1269316"/>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a:latin typeface="Cambria Math" panose="02040503050406030204" pitchFamily="18" charset="0"/>
                              </a:rPr>
                              <m:t>1</m:t>
                            </m:r>
                            <m:r>
                              <a:rPr lang="en-US" sz="1100" b="0" i="0" smtClean="0">
                                <a:latin typeface="Cambria Math" panose="02040503050406030204" pitchFamily="18" charset="0"/>
                              </a:rPr>
                              <m:t>2</m:t>
                            </m:r>
                          </m:sub>
                          <m:sup>
                            <m:r>
                              <m:rPr>
                                <m:sty m:val="p"/>
                              </m:rPr>
                              <a:rPr lang="en-US" sz="1100">
                                <a:latin typeface="Cambria Math" panose="02040503050406030204" pitchFamily="18" charset="0"/>
                              </a:rPr>
                              <m:t>M</m:t>
                            </m:r>
                          </m:sup>
                        </m:sSubSup>
                      </m:oMath>
                    </m:oMathPara>
                  </a14:m>
                  <a:endParaRPr lang="en-US" sz="1100" dirty="0"/>
                </a:p>
              </p:txBody>
            </p:sp>
          </mc:Choice>
          <mc:Fallback>
            <p:sp>
              <p:nvSpPr>
                <p:cNvPr id="29" name="Rectangle 28">
                  <a:extLst>
                    <a:ext uri="{FF2B5EF4-FFF2-40B4-BE49-F238E27FC236}">
                      <a16:creationId xmlns:a16="http://schemas.microsoft.com/office/drawing/2014/main" id="{6AF6451F-5CDF-4F5B-908A-AEDEDCDBAD16}"/>
                    </a:ext>
                  </a:extLst>
                </p:cNvPr>
                <p:cNvSpPr>
                  <a:spLocks noRot="1" noChangeAspect="1" noMove="1" noResize="1" noEditPoints="1" noAdjustHandles="1" noChangeArrowheads="1" noChangeShapeType="1" noTextEdit="1"/>
                </p:cNvSpPr>
                <p:nvPr/>
              </p:nvSpPr>
              <p:spPr>
                <a:xfrm>
                  <a:off x="2827612" y="1269316"/>
                  <a:ext cx="330507" cy="226365"/>
                </a:xfrm>
                <a:prstGeom prst="rect">
                  <a:avLst/>
                </a:prstGeom>
                <a:blipFill>
                  <a:blip r:embed="rId11"/>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Rectangle 29">
                  <a:extLst>
                    <a:ext uri="{FF2B5EF4-FFF2-40B4-BE49-F238E27FC236}">
                      <a16:creationId xmlns:a16="http://schemas.microsoft.com/office/drawing/2014/main" id="{B8A7DF75-78CD-487B-A2C5-9ADB7489732C}"/>
                    </a:ext>
                  </a:extLst>
                </p:cNvPr>
                <p:cNvSpPr/>
                <p:nvPr/>
              </p:nvSpPr>
              <p:spPr>
                <a:xfrm>
                  <a:off x="2827612" y="2116784"/>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2</m:t>
                            </m:r>
                            <m:r>
                              <a:rPr lang="en-US" sz="1100">
                                <a:latin typeface="Cambria Math" panose="02040503050406030204" pitchFamily="18" charset="0"/>
                              </a:rPr>
                              <m:t>1</m:t>
                            </m:r>
                          </m:sub>
                          <m:sup>
                            <m:r>
                              <m:rPr>
                                <m:sty m:val="p"/>
                              </m:rPr>
                              <a:rPr lang="en-US" sz="1100">
                                <a:latin typeface="Cambria Math" panose="02040503050406030204" pitchFamily="18" charset="0"/>
                              </a:rPr>
                              <m:t>M</m:t>
                            </m:r>
                          </m:sup>
                        </m:sSubSup>
                      </m:oMath>
                    </m:oMathPara>
                  </a14:m>
                  <a:endParaRPr lang="en-US" sz="1100" dirty="0"/>
                </a:p>
              </p:txBody>
            </p:sp>
          </mc:Choice>
          <mc:Fallback>
            <p:sp>
              <p:nvSpPr>
                <p:cNvPr id="30" name="Rectangle 29">
                  <a:extLst>
                    <a:ext uri="{FF2B5EF4-FFF2-40B4-BE49-F238E27FC236}">
                      <a16:creationId xmlns:a16="http://schemas.microsoft.com/office/drawing/2014/main" id="{B8A7DF75-78CD-487B-A2C5-9ADB7489732C}"/>
                    </a:ext>
                  </a:extLst>
                </p:cNvPr>
                <p:cNvSpPr>
                  <a:spLocks noRot="1" noChangeAspect="1" noMove="1" noResize="1" noEditPoints="1" noAdjustHandles="1" noChangeArrowheads="1" noChangeShapeType="1" noTextEdit="1"/>
                </p:cNvSpPr>
                <p:nvPr/>
              </p:nvSpPr>
              <p:spPr>
                <a:xfrm>
                  <a:off x="2827612" y="2116784"/>
                  <a:ext cx="330507" cy="226365"/>
                </a:xfrm>
                <a:prstGeom prst="rect">
                  <a:avLst/>
                </a:prstGeom>
                <a:blipFill>
                  <a:blip r:embed="rId12"/>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Rectangle 30">
                  <a:extLst>
                    <a:ext uri="{FF2B5EF4-FFF2-40B4-BE49-F238E27FC236}">
                      <a16:creationId xmlns:a16="http://schemas.microsoft.com/office/drawing/2014/main" id="{0645B40F-5929-41D6-AAD9-0181DF35E3B6}"/>
                    </a:ext>
                  </a:extLst>
                </p:cNvPr>
                <p:cNvSpPr/>
                <p:nvPr/>
              </p:nvSpPr>
              <p:spPr>
                <a:xfrm>
                  <a:off x="2827612" y="2350403"/>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22</m:t>
                            </m:r>
                          </m:sub>
                          <m:sup>
                            <m:r>
                              <m:rPr>
                                <m:sty m:val="p"/>
                              </m:rPr>
                              <a:rPr lang="en-US" sz="1100">
                                <a:latin typeface="Cambria Math" panose="02040503050406030204" pitchFamily="18" charset="0"/>
                              </a:rPr>
                              <m:t>M</m:t>
                            </m:r>
                          </m:sup>
                        </m:sSubSup>
                      </m:oMath>
                    </m:oMathPara>
                  </a14:m>
                  <a:endParaRPr lang="en-US" sz="1100" dirty="0"/>
                </a:p>
              </p:txBody>
            </p:sp>
          </mc:Choice>
          <mc:Fallback>
            <p:sp>
              <p:nvSpPr>
                <p:cNvPr id="31" name="Rectangle 30">
                  <a:extLst>
                    <a:ext uri="{FF2B5EF4-FFF2-40B4-BE49-F238E27FC236}">
                      <a16:creationId xmlns:a16="http://schemas.microsoft.com/office/drawing/2014/main" id="{0645B40F-5929-41D6-AAD9-0181DF35E3B6}"/>
                    </a:ext>
                  </a:extLst>
                </p:cNvPr>
                <p:cNvSpPr>
                  <a:spLocks noRot="1" noChangeAspect="1" noMove="1" noResize="1" noEditPoints="1" noAdjustHandles="1" noChangeArrowheads="1" noChangeShapeType="1" noTextEdit="1"/>
                </p:cNvSpPr>
                <p:nvPr/>
              </p:nvSpPr>
              <p:spPr>
                <a:xfrm>
                  <a:off x="2827612" y="2350403"/>
                  <a:ext cx="330507" cy="226365"/>
                </a:xfrm>
                <a:prstGeom prst="rect">
                  <a:avLst/>
                </a:prstGeom>
                <a:blipFill>
                  <a:blip r:embed="rId13"/>
                  <a:stretch>
                    <a:fillRect b="-25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Rectangle 31">
                  <a:extLst>
                    <a:ext uri="{FF2B5EF4-FFF2-40B4-BE49-F238E27FC236}">
                      <a16:creationId xmlns:a16="http://schemas.microsoft.com/office/drawing/2014/main" id="{70790497-D62C-4612-87E8-32CBC0FB295E}"/>
                    </a:ext>
                  </a:extLst>
                </p:cNvPr>
                <p:cNvSpPr/>
                <p:nvPr/>
              </p:nvSpPr>
              <p:spPr>
                <a:xfrm>
                  <a:off x="2824385" y="3323786"/>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3</m:t>
                            </m:r>
                            <m:r>
                              <a:rPr lang="en-US" sz="1100">
                                <a:latin typeface="Cambria Math" panose="02040503050406030204" pitchFamily="18" charset="0"/>
                              </a:rPr>
                              <m:t>1</m:t>
                            </m:r>
                          </m:sub>
                          <m:sup>
                            <m:r>
                              <m:rPr>
                                <m:sty m:val="p"/>
                              </m:rPr>
                              <a:rPr lang="en-US" sz="1100">
                                <a:latin typeface="Cambria Math" panose="02040503050406030204" pitchFamily="18" charset="0"/>
                              </a:rPr>
                              <m:t>M</m:t>
                            </m:r>
                          </m:sup>
                        </m:sSubSup>
                      </m:oMath>
                    </m:oMathPara>
                  </a14:m>
                  <a:endParaRPr lang="en-US" sz="1100" dirty="0"/>
                </a:p>
              </p:txBody>
            </p:sp>
          </mc:Choice>
          <mc:Fallback>
            <p:sp>
              <p:nvSpPr>
                <p:cNvPr id="32" name="Rectangle 31">
                  <a:extLst>
                    <a:ext uri="{FF2B5EF4-FFF2-40B4-BE49-F238E27FC236}">
                      <a16:creationId xmlns:a16="http://schemas.microsoft.com/office/drawing/2014/main" id="{70790497-D62C-4612-87E8-32CBC0FB295E}"/>
                    </a:ext>
                  </a:extLst>
                </p:cNvPr>
                <p:cNvSpPr>
                  <a:spLocks noRot="1" noChangeAspect="1" noMove="1" noResize="1" noEditPoints="1" noAdjustHandles="1" noChangeArrowheads="1" noChangeShapeType="1" noTextEdit="1"/>
                </p:cNvSpPr>
                <p:nvPr/>
              </p:nvSpPr>
              <p:spPr>
                <a:xfrm>
                  <a:off x="2824385" y="3323786"/>
                  <a:ext cx="330507" cy="226365"/>
                </a:xfrm>
                <a:prstGeom prst="rect">
                  <a:avLst/>
                </a:prstGeom>
                <a:blipFill>
                  <a:blip r:embed="rId14"/>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Rectangle 32">
                  <a:extLst>
                    <a:ext uri="{FF2B5EF4-FFF2-40B4-BE49-F238E27FC236}">
                      <a16:creationId xmlns:a16="http://schemas.microsoft.com/office/drawing/2014/main" id="{EDB7177F-31C1-476C-9A2A-D1EDDEC7C8E7}"/>
                    </a:ext>
                  </a:extLst>
                </p:cNvPr>
                <p:cNvSpPr/>
                <p:nvPr/>
              </p:nvSpPr>
              <p:spPr>
                <a:xfrm>
                  <a:off x="2824385" y="3557405"/>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32</m:t>
                            </m:r>
                          </m:sub>
                          <m:sup>
                            <m:r>
                              <m:rPr>
                                <m:sty m:val="p"/>
                              </m:rPr>
                              <a:rPr lang="en-US" sz="1100">
                                <a:latin typeface="Cambria Math" panose="02040503050406030204" pitchFamily="18" charset="0"/>
                              </a:rPr>
                              <m:t>M</m:t>
                            </m:r>
                          </m:sup>
                        </m:sSubSup>
                      </m:oMath>
                    </m:oMathPara>
                  </a14:m>
                  <a:endParaRPr lang="en-US" sz="1100" dirty="0"/>
                </a:p>
              </p:txBody>
            </p:sp>
          </mc:Choice>
          <mc:Fallback>
            <p:sp>
              <p:nvSpPr>
                <p:cNvPr id="33" name="Rectangle 32">
                  <a:extLst>
                    <a:ext uri="{FF2B5EF4-FFF2-40B4-BE49-F238E27FC236}">
                      <a16:creationId xmlns:a16="http://schemas.microsoft.com/office/drawing/2014/main" id="{EDB7177F-31C1-476C-9A2A-D1EDDEC7C8E7}"/>
                    </a:ext>
                  </a:extLst>
                </p:cNvPr>
                <p:cNvSpPr>
                  <a:spLocks noRot="1" noChangeAspect="1" noMove="1" noResize="1" noEditPoints="1" noAdjustHandles="1" noChangeArrowheads="1" noChangeShapeType="1" noTextEdit="1"/>
                </p:cNvSpPr>
                <p:nvPr/>
              </p:nvSpPr>
              <p:spPr>
                <a:xfrm>
                  <a:off x="2824385" y="3557405"/>
                  <a:ext cx="330507" cy="226365"/>
                </a:xfrm>
                <a:prstGeom prst="rect">
                  <a:avLst/>
                </a:prstGeom>
                <a:blipFill>
                  <a:blip r:embed="rId15"/>
                  <a:stretch>
                    <a:fillRect b="-25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Rectangle 33">
                  <a:extLst>
                    <a:ext uri="{FF2B5EF4-FFF2-40B4-BE49-F238E27FC236}">
                      <a16:creationId xmlns:a16="http://schemas.microsoft.com/office/drawing/2014/main" id="{200277B1-08EC-4F54-831C-AA958D1277FF}"/>
                    </a:ext>
                  </a:extLst>
                </p:cNvPr>
                <p:cNvSpPr/>
                <p:nvPr/>
              </p:nvSpPr>
              <p:spPr>
                <a:xfrm>
                  <a:off x="2824385" y="4168050"/>
                  <a:ext cx="31774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4</m:t>
                            </m:r>
                            <m:r>
                              <a:rPr lang="en-US" sz="1100">
                                <a:latin typeface="Cambria Math" panose="02040503050406030204" pitchFamily="18" charset="0"/>
                              </a:rPr>
                              <m:t>1</m:t>
                            </m:r>
                          </m:sub>
                          <m:sup>
                            <m:r>
                              <m:rPr>
                                <m:sty m:val="p"/>
                              </m:rPr>
                              <a:rPr lang="en-US" sz="1100">
                                <a:latin typeface="Cambria Math" panose="02040503050406030204" pitchFamily="18" charset="0"/>
                              </a:rPr>
                              <m:t>M</m:t>
                            </m:r>
                          </m:sup>
                        </m:sSubSup>
                      </m:oMath>
                    </m:oMathPara>
                  </a14:m>
                  <a:endParaRPr lang="en-US" sz="1100" dirty="0"/>
                </a:p>
              </p:txBody>
            </p:sp>
          </mc:Choice>
          <mc:Fallback>
            <p:sp>
              <p:nvSpPr>
                <p:cNvPr id="34" name="Rectangle 33">
                  <a:extLst>
                    <a:ext uri="{FF2B5EF4-FFF2-40B4-BE49-F238E27FC236}">
                      <a16:creationId xmlns:a16="http://schemas.microsoft.com/office/drawing/2014/main" id="{200277B1-08EC-4F54-831C-AA958D1277FF}"/>
                    </a:ext>
                  </a:extLst>
                </p:cNvPr>
                <p:cNvSpPr>
                  <a:spLocks noRot="1" noChangeAspect="1" noMove="1" noResize="1" noEditPoints="1" noAdjustHandles="1" noChangeArrowheads="1" noChangeShapeType="1" noTextEdit="1"/>
                </p:cNvSpPr>
                <p:nvPr/>
              </p:nvSpPr>
              <p:spPr>
                <a:xfrm>
                  <a:off x="2824385" y="4168050"/>
                  <a:ext cx="317747" cy="226365"/>
                </a:xfrm>
                <a:prstGeom prst="rect">
                  <a:avLst/>
                </a:prstGeom>
                <a:blipFill>
                  <a:blip r:embed="rId16"/>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Rectangle 34">
                  <a:extLst>
                    <a:ext uri="{FF2B5EF4-FFF2-40B4-BE49-F238E27FC236}">
                      <a16:creationId xmlns:a16="http://schemas.microsoft.com/office/drawing/2014/main" id="{68E6B23C-5FDC-48D7-9A8C-E3FE0CFE2DA7}"/>
                    </a:ext>
                  </a:extLst>
                </p:cNvPr>
                <p:cNvSpPr/>
                <p:nvPr/>
              </p:nvSpPr>
              <p:spPr>
                <a:xfrm>
                  <a:off x="2824385" y="4401669"/>
                  <a:ext cx="31774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42</m:t>
                            </m:r>
                          </m:sub>
                          <m:sup>
                            <m:r>
                              <m:rPr>
                                <m:sty m:val="p"/>
                              </m:rPr>
                              <a:rPr lang="en-US" sz="1100">
                                <a:latin typeface="Cambria Math" panose="02040503050406030204" pitchFamily="18" charset="0"/>
                              </a:rPr>
                              <m:t>M</m:t>
                            </m:r>
                          </m:sup>
                        </m:sSubSup>
                      </m:oMath>
                    </m:oMathPara>
                  </a14:m>
                  <a:endParaRPr lang="en-US" sz="1100" dirty="0"/>
                </a:p>
              </p:txBody>
            </p:sp>
          </mc:Choice>
          <mc:Fallback>
            <p:sp>
              <p:nvSpPr>
                <p:cNvPr id="35" name="Rectangle 34">
                  <a:extLst>
                    <a:ext uri="{FF2B5EF4-FFF2-40B4-BE49-F238E27FC236}">
                      <a16:creationId xmlns:a16="http://schemas.microsoft.com/office/drawing/2014/main" id="{68E6B23C-5FDC-48D7-9A8C-E3FE0CFE2DA7}"/>
                    </a:ext>
                  </a:extLst>
                </p:cNvPr>
                <p:cNvSpPr>
                  <a:spLocks noRot="1" noChangeAspect="1" noMove="1" noResize="1" noEditPoints="1" noAdjustHandles="1" noChangeArrowheads="1" noChangeShapeType="1" noTextEdit="1"/>
                </p:cNvSpPr>
                <p:nvPr/>
              </p:nvSpPr>
              <p:spPr>
                <a:xfrm>
                  <a:off x="2824385" y="4401669"/>
                  <a:ext cx="317747" cy="226365"/>
                </a:xfrm>
                <a:prstGeom prst="rect">
                  <a:avLst/>
                </a:prstGeom>
                <a:blipFill>
                  <a:blip r:embed="rId17"/>
                  <a:stretch>
                    <a:fillRect b="-5000"/>
                  </a:stretch>
                </a:blipFill>
                <a:ln w="19050"/>
              </p:spPr>
              <p:txBody>
                <a:bodyPr/>
                <a:lstStyle/>
                <a:p>
                  <a:r>
                    <a:rPr lang="en-US">
                      <a:noFill/>
                    </a:rPr>
                    <a:t> </a:t>
                  </a:r>
                </a:p>
              </p:txBody>
            </p:sp>
          </mc:Fallback>
        </mc:AlternateContent>
        <p:sp>
          <p:nvSpPr>
            <p:cNvPr id="38" name="TextBox 37">
              <a:extLst>
                <a:ext uri="{FF2B5EF4-FFF2-40B4-BE49-F238E27FC236}">
                  <a16:creationId xmlns:a16="http://schemas.microsoft.com/office/drawing/2014/main" id="{A628ED59-8F39-486C-A853-486E277B2184}"/>
                </a:ext>
              </a:extLst>
            </p:cNvPr>
            <p:cNvSpPr txBox="1"/>
            <p:nvPr/>
          </p:nvSpPr>
          <p:spPr>
            <a:xfrm rot="5400000">
              <a:off x="2871446" y="1609667"/>
              <a:ext cx="343364" cy="369332"/>
            </a:xfrm>
            <a:prstGeom prst="rect">
              <a:avLst/>
            </a:prstGeom>
            <a:noFill/>
          </p:spPr>
          <p:txBody>
            <a:bodyPr wrap="none" rtlCol="0">
              <a:spAutoFit/>
            </a:bodyPr>
            <a:lstStyle/>
            <a:p>
              <a:r>
                <a:rPr lang="en-US" dirty="0"/>
                <a:t>…</a:t>
              </a:r>
            </a:p>
          </p:txBody>
        </p:sp>
        <p:sp>
          <p:nvSpPr>
            <p:cNvPr id="39" name="TextBox 38">
              <a:extLst>
                <a:ext uri="{FF2B5EF4-FFF2-40B4-BE49-F238E27FC236}">
                  <a16:creationId xmlns:a16="http://schemas.microsoft.com/office/drawing/2014/main" id="{2603AD5B-25C4-4A7C-88E7-8351D5CC494B}"/>
                </a:ext>
              </a:extLst>
            </p:cNvPr>
            <p:cNvSpPr txBox="1"/>
            <p:nvPr/>
          </p:nvSpPr>
          <p:spPr>
            <a:xfrm rot="5400000">
              <a:off x="2871446" y="2744120"/>
              <a:ext cx="343364" cy="369332"/>
            </a:xfrm>
            <a:prstGeom prst="rect">
              <a:avLst/>
            </a:prstGeom>
            <a:noFill/>
          </p:spPr>
          <p:txBody>
            <a:bodyPr wrap="none" rtlCol="0">
              <a:spAutoFit/>
            </a:bodyPr>
            <a:lstStyle/>
            <a:p>
              <a:r>
                <a:rPr lang="en-US" dirty="0"/>
                <a:t>…</a:t>
              </a:r>
            </a:p>
          </p:txBody>
        </p:sp>
        <p:sp>
          <p:nvSpPr>
            <p:cNvPr id="41" name="TextBox 40">
              <a:extLst>
                <a:ext uri="{FF2B5EF4-FFF2-40B4-BE49-F238E27FC236}">
                  <a16:creationId xmlns:a16="http://schemas.microsoft.com/office/drawing/2014/main" id="{794DEDE4-A71A-426D-8167-3514CE0E1FA8}"/>
                </a:ext>
              </a:extLst>
            </p:cNvPr>
            <p:cNvSpPr txBox="1"/>
            <p:nvPr/>
          </p:nvSpPr>
          <p:spPr>
            <a:xfrm rot="5400000">
              <a:off x="2871446" y="3776682"/>
              <a:ext cx="343364" cy="369332"/>
            </a:xfrm>
            <a:prstGeom prst="rect">
              <a:avLst/>
            </a:prstGeom>
            <a:noFill/>
          </p:spPr>
          <p:txBody>
            <a:bodyPr wrap="none" rtlCol="0">
              <a:spAutoFit/>
            </a:bodyPr>
            <a:lstStyle/>
            <a:p>
              <a:r>
                <a:rPr lang="en-US" dirty="0"/>
                <a:t>…</a:t>
              </a:r>
            </a:p>
          </p:txBody>
        </p:sp>
        <p:sp>
          <p:nvSpPr>
            <p:cNvPr id="43" name="TextBox 42">
              <a:extLst>
                <a:ext uri="{FF2B5EF4-FFF2-40B4-BE49-F238E27FC236}">
                  <a16:creationId xmlns:a16="http://schemas.microsoft.com/office/drawing/2014/main" id="{BA6FAB7E-B698-432D-97FA-EAD13D8BE0C1}"/>
                </a:ext>
              </a:extLst>
            </p:cNvPr>
            <p:cNvSpPr txBox="1"/>
            <p:nvPr/>
          </p:nvSpPr>
          <p:spPr>
            <a:xfrm rot="5400000">
              <a:off x="2871446" y="4723948"/>
              <a:ext cx="343364" cy="369332"/>
            </a:xfrm>
            <a:prstGeom prst="rect">
              <a:avLst/>
            </a:prstGeom>
            <a:noFill/>
          </p:spPr>
          <p:txBody>
            <a:bodyPr wrap="none" rtlCol="0">
              <a:spAutoFit/>
            </a:bodyPr>
            <a:lstStyle/>
            <a:p>
              <a:r>
                <a:rPr lang="en-US" dirty="0"/>
                <a:t>…</a:t>
              </a:r>
            </a:p>
          </p:txBody>
        </p:sp>
      </p:grpSp>
      <p:sp>
        <p:nvSpPr>
          <p:cNvPr id="44" name="TextBox 43">
            <a:extLst>
              <a:ext uri="{FF2B5EF4-FFF2-40B4-BE49-F238E27FC236}">
                <a16:creationId xmlns:a16="http://schemas.microsoft.com/office/drawing/2014/main" id="{91AC22CC-1527-4298-AF9F-42DBDF350646}"/>
              </a:ext>
            </a:extLst>
          </p:cNvPr>
          <p:cNvSpPr txBox="1"/>
          <p:nvPr/>
        </p:nvSpPr>
        <p:spPr>
          <a:xfrm>
            <a:off x="2223699" y="727136"/>
            <a:ext cx="479618" cy="307777"/>
          </a:xfrm>
          <a:prstGeom prst="rect">
            <a:avLst/>
          </a:prstGeom>
          <a:noFill/>
        </p:spPr>
        <p:txBody>
          <a:bodyPr wrap="none" rtlCol="0">
            <a:spAutoFit/>
          </a:bodyPr>
          <a:lstStyle/>
          <a:p>
            <a:r>
              <a:rPr lang="en-US" sz="1400" b="1" dirty="0"/>
              <a:t>VRE</a:t>
            </a:r>
            <a:endParaRPr lang="en-US" b="1" dirty="0"/>
          </a:p>
        </p:txBody>
      </p:sp>
      <p:sp>
        <p:nvSpPr>
          <p:cNvPr id="59" name="TextBox 58">
            <a:extLst>
              <a:ext uri="{FF2B5EF4-FFF2-40B4-BE49-F238E27FC236}">
                <a16:creationId xmlns:a16="http://schemas.microsoft.com/office/drawing/2014/main" id="{308D6CC8-FB91-4777-8F36-E8270DE47EF2}"/>
              </a:ext>
            </a:extLst>
          </p:cNvPr>
          <p:cNvSpPr txBox="1"/>
          <p:nvPr/>
        </p:nvSpPr>
        <p:spPr>
          <a:xfrm>
            <a:off x="1696918" y="725056"/>
            <a:ext cx="441146" cy="307777"/>
          </a:xfrm>
          <a:prstGeom prst="rect">
            <a:avLst/>
          </a:prstGeom>
          <a:noFill/>
        </p:spPr>
        <p:txBody>
          <a:bodyPr wrap="none" rtlCol="0">
            <a:spAutoFit/>
          </a:bodyPr>
          <a:lstStyle/>
          <a:p>
            <a:r>
              <a:rPr lang="en-US" sz="1400" b="1" dirty="0"/>
              <a:t>CDI</a:t>
            </a:r>
            <a:endParaRPr lang="en-US" b="1" dirty="0"/>
          </a:p>
        </p:txBody>
      </p:sp>
      <p:sp>
        <p:nvSpPr>
          <p:cNvPr id="74" name="TextBox 73">
            <a:extLst>
              <a:ext uri="{FF2B5EF4-FFF2-40B4-BE49-F238E27FC236}">
                <a16:creationId xmlns:a16="http://schemas.microsoft.com/office/drawing/2014/main" id="{14EF371F-0DC3-477D-AD69-AE7289E09B59}"/>
              </a:ext>
            </a:extLst>
          </p:cNvPr>
          <p:cNvSpPr txBox="1"/>
          <p:nvPr/>
        </p:nvSpPr>
        <p:spPr>
          <a:xfrm>
            <a:off x="1095810" y="735172"/>
            <a:ext cx="518091" cy="307777"/>
          </a:xfrm>
          <a:prstGeom prst="rect">
            <a:avLst/>
          </a:prstGeom>
          <a:noFill/>
        </p:spPr>
        <p:txBody>
          <a:bodyPr wrap="none" rtlCol="0">
            <a:spAutoFit/>
          </a:bodyPr>
          <a:lstStyle/>
          <a:p>
            <a:r>
              <a:rPr lang="en-US" sz="1400" b="1" dirty="0"/>
              <a:t>GNB</a:t>
            </a:r>
            <a:endParaRPr lang="en-US" b="1" dirty="0"/>
          </a:p>
        </p:txBody>
      </p:sp>
      <p:grpSp>
        <p:nvGrpSpPr>
          <p:cNvPr id="89" name="Group 88">
            <a:extLst>
              <a:ext uri="{FF2B5EF4-FFF2-40B4-BE49-F238E27FC236}">
                <a16:creationId xmlns:a16="http://schemas.microsoft.com/office/drawing/2014/main" id="{C019165B-CDFA-4F3B-856D-16638FBE02F2}"/>
              </a:ext>
            </a:extLst>
          </p:cNvPr>
          <p:cNvGrpSpPr/>
          <p:nvPr/>
        </p:nvGrpSpPr>
        <p:grpSpPr>
          <a:xfrm>
            <a:off x="2249371" y="1019740"/>
            <a:ext cx="416169" cy="4161455"/>
            <a:chOff x="2811625" y="1035697"/>
            <a:chExt cx="416169" cy="4161455"/>
          </a:xfrm>
        </p:grpSpPr>
        <p:sp>
          <p:nvSpPr>
            <p:cNvPr id="90" name="Rectangle 89">
              <a:extLst>
                <a:ext uri="{FF2B5EF4-FFF2-40B4-BE49-F238E27FC236}">
                  <a16:creationId xmlns:a16="http://schemas.microsoft.com/office/drawing/2014/main" id="{5F052581-6D2D-4211-9A73-20B894350DBC}"/>
                </a:ext>
              </a:extLst>
            </p:cNvPr>
            <p:cNvSpPr/>
            <p:nvPr/>
          </p:nvSpPr>
          <p:spPr>
            <a:xfrm>
              <a:off x="2811625" y="1035698"/>
              <a:ext cx="360783" cy="4161454"/>
            </a:xfrm>
            <a:prstGeom prst="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91" name="Rectangle 90">
                  <a:extLst>
                    <a:ext uri="{FF2B5EF4-FFF2-40B4-BE49-F238E27FC236}">
                      <a16:creationId xmlns:a16="http://schemas.microsoft.com/office/drawing/2014/main" id="{365B8778-A761-4144-B135-55E31E76FADA}"/>
                    </a:ext>
                  </a:extLst>
                </p:cNvPr>
                <p:cNvSpPr/>
                <p:nvPr/>
              </p:nvSpPr>
              <p:spPr>
                <a:xfrm>
                  <a:off x="2827612" y="1035697"/>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b="0" i="1" smtClean="0">
                                <a:latin typeface="Cambria Math" panose="02040503050406030204" pitchFamily="18" charset="0"/>
                              </a:rPr>
                            </m:ctrlPr>
                          </m:sSubSupPr>
                          <m:e>
                            <m:r>
                              <m:rPr>
                                <m:sty m:val="p"/>
                              </m:rPr>
                              <a:rPr lang="en-US" sz="1100" b="0" i="0" smtClean="0">
                                <a:latin typeface="Cambria Math" panose="02040503050406030204" pitchFamily="18" charset="0"/>
                              </a:rPr>
                              <m:t>y</m:t>
                            </m:r>
                          </m:e>
                          <m:sub>
                            <m:r>
                              <a:rPr lang="en-US" sz="1100" b="0" i="0" smtClean="0">
                                <a:latin typeface="Cambria Math" panose="02040503050406030204" pitchFamily="18" charset="0"/>
                              </a:rPr>
                              <m:t>11</m:t>
                            </m:r>
                          </m:sub>
                          <m:sup>
                            <m:r>
                              <m:rPr>
                                <m:sty m:val="p"/>
                              </m:rPr>
                              <a:rPr lang="en-US" sz="1100" b="0" i="0" smtClean="0">
                                <a:latin typeface="Cambria Math" panose="02040503050406030204" pitchFamily="18" charset="0"/>
                              </a:rPr>
                              <m:t>V</m:t>
                            </m:r>
                          </m:sup>
                        </m:sSubSup>
                      </m:oMath>
                    </m:oMathPara>
                  </a14:m>
                  <a:endParaRPr lang="en-US" sz="1100" dirty="0"/>
                </a:p>
              </p:txBody>
            </p:sp>
          </mc:Choice>
          <mc:Fallback>
            <p:sp>
              <p:nvSpPr>
                <p:cNvPr id="91" name="Rectangle 90">
                  <a:extLst>
                    <a:ext uri="{FF2B5EF4-FFF2-40B4-BE49-F238E27FC236}">
                      <a16:creationId xmlns:a16="http://schemas.microsoft.com/office/drawing/2014/main" id="{365B8778-A761-4144-B135-55E31E76FADA}"/>
                    </a:ext>
                  </a:extLst>
                </p:cNvPr>
                <p:cNvSpPr>
                  <a:spLocks noRot="1" noChangeAspect="1" noMove="1" noResize="1" noEditPoints="1" noAdjustHandles="1" noChangeArrowheads="1" noChangeShapeType="1" noTextEdit="1"/>
                </p:cNvSpPr>
                <p:nvPr/>
              </p:nvSpPr>
              <p:spPr>
                <a:xfrm>
                  <a:off x="2827612" y="1035697"/>
                  <a:ext cx="330507" cy="226365"/>
                </a:xfrm>
                <a:prstGeom prst="rect">
                  <a:avLst/>
                </a:prstGeom>
                <a:blipFill>
                  <a:blip r:embed="rId18"/>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2" name="Rectangle 91">
                  <a:extLst>
                    <a:ext uri="{FF2B5EF4-FFF2-40B4-BE49-F238E27FC236}">
                      <a16:creationId xmlns:a16="http://schemas.microsoft.com/office/drawing/2014/main" id="{BCA780AD-BC9E-4A4A-8F2C-B7CA6BE31617}"/>
                    </a:ext>
                  </a:extLst>
                </p:cNvPr>
                <p:cNvSpPr/>
                <p:nvPr/>
              </p:nvSpPr>
              <p:spPr>
                <a:xfrm>
                  <a:off x="2827612" y="1269316"/>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a:latin typeface="Cambria Math" panose="02040503050406030204" pitchFamily="18" charset="0"/>
                              </a:rPr>
                              <m:t>1</m:t>
                            </m:r>
                            <m:r>
                              <a:rPr lang="en-US" sz="1100" b="0" i="0" smtClean="0">
                                <a:latin typeface="Cambria Math" panose="02040503050406030204" pitchFamily="18" charset="0"/>
                              </a:rPr>
                              <m:t>2</m:t>
                            </m:r>
                          </m:sub>
                          <m:sup>
                            <m:r>
                              <m:rPr>
                                <m:sty m:val="p"/>
                              </m:rPr>
                              <a:rPr lang="en-US" sz="1100">
                                <a:latin typeface="Cambria Math" panose="02040503050406030204" pitchFamily="18" charset="0"/>
                              </a:rPr>
                              <m:t>V</m:t>
                            </m:r>
                          </m:sup>
                        </m:sSubSup>
                      </m:oMath>
                    </m:oMathPara>
                  </a14:m>
                  <a:endParaRPr lang="en-US" sz="1100" dirty="0"/>
                </a:p>
              </p:txBody>
            </p:sp>
          </mc:Choice>
          <mc:Fallback>
            <p:sp>
              <p:nvSpPr>
                <p:cNvPr id="92" name="Rectangle 91">
                  <a:extLst>
                    <a:ext uri="{FF2B5EF4-FFF2-40B4-BE49-F238E27FC236}">
                      <a16:creationId xmlns:a16="http://schemas.microsoft.com/office/drawing/2014/main" id="{BCA780AD-BC9E-4A4A-8F2C-B7CA6BE31617}"/>
                    </a:ext>
                  </a:extLst>
                </p:cNvPr>
                <p:cNvSpPr>
                  <a:spLocks noRot="1" noChangeAspect="1" noMove="1" noResize="1" noEditPoints="1" noAdjustHandles="1" noChangeArrowheads="1" noChangeShapeType="1" noTextEdit="1"/>
                </p:cNvSpPr>
                <p:nvPr/>
              </p:nvSpPr>
              <p:spPr>
                <a:xfrm>
                  <a:off x="2827612" y="1269316"/>
                  <a:ext cx="330507" cy="226365"/>
                </a:xfrm>
                <a:prstGeom prst="rect">
                  <a:avLst/>
                </a:prstGeom>
                <a:blipFill>
                  <a:blip r:embed="rId19"/>
                  <a:stretch>
                    <a:fillRect b="-25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3" name="Rectangle 92">
                  <a:extLst>
                    <a:ext uri="{FF2B5EF4-FFF2-40B4-BE49-F238E27FC236}">
                      <a16:creationId xmlns:a16="http://schemas.microsoft.com/office/drawing/2014/main" id="{99DA2756-ED82-4FBA-B806-B471C8A54788}"/>
                    </a:ext>
                  </a:extLst>
                </p:cNvPr>
                <p:cNvSpPr/>
                <p:nvPr/>
              </p:nvSpPr>
              <p:spPr>
                <a:xfrm>
                  <a:off x="2827612" y="2116784"/>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2</m:t>
                            </m:r>
                            <m:r>
                              <a:rPr lang="en-US" sz="1100">
                                <a:latin typeface="Cambria Math" panose="02040503050406030204" pitchFamily="18" charset="0"/>
                              </a:rPr>
                              <m:t>1</m:t>
                            </m:r>
                          </m:sub>
                          <m:sup>
                            <m:r>
                              <m:rPr>
                                <m:sty m:val="p"/>
                              </m:rPr>
                              <a:rPr lang="en-US" sz="1100">
                                <a:latin typeface="Cambria Math" panose="02040503050406030204" pitchFamily="18" charset="0"/>
                              </a:rPr>
                              <m:t>V</m:t>
                            </m:r>
                          </m:sup>
                        </m:sSubSup>
                      </m:oMath>
                    </m:oMathPara>
                  </a14:m>
                  <a:endParaRPr lang="en-US" sz="1100" dirty="0"/>
                </a:p>
              </p:txBody>
            </p:sp>
          </mc:Choice>
          <mc:Fallback>
            <p:sp>
              <p:nvSpPr>
                <p:cNvPr id="93" name="Rectangle 92">
                  <a:extLst>
                    <a:ext uri="{FF2B5EF4-FFF2-40B4-BE49-F238E27FC236}">
                      <a16:creationId xmlns:a16="http://schemas.microsoft.com/office/drawing/2014/main" id="{99DA2756-ED82-4FBA-B806-B471C8A54788}"/>
                    </a:ext>
                  </a:extLst>
                </p:cNvPr>
                <p:cNvSpPr>
                  <a:spLocks noRot="1" noChangeAspect="1" noMove="1" noResize="1" noEditPoints="1" noAdjustHandles="1" noChangeArrowheads="1" noChangeShapeType="1" noTextEdit="1"/>
                </p:cNvSpPr>
                <p:nvPr/>
              </p:nvSpPr>
              <p:spPr>
                <a:xfrm>
                  <a:off x="2827612" y="2116784"/>
                  <a:ext cx="330507" cy="226365"/>
                </a:xfrm>
                <a:prstGeom prst="rect">
                  <a:avLst/>
                </a:prstGeom>
                <a:blipFill>
                  <a:blip r:embed="rId20"/>
                  <a:stretch>
                    <a:fillRect b="-25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4" name="Rectangle 93">
                  <a:extLst>
                    <a:ext uri="{FF2B5EF4-FFF2-40B4-BE49-F238E27FC236}">
                      <a16:creationId xmlns:a16="http://schemas.microsoft.com/office/drawing/2014/main" id="{13301B8A-2C9D-42F7-8F0B-434E795B05A0}"/>
                    </a:ext>
                  </a:extLst>
                </p:cNvPr>
                <p:cNvSpPr/>
                <p:nvPr/>
              </p:nvSpPr>
              <p:spPr>
                <a:xfrm>
                  <a:off x="2827612" y="2350403"/>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22</m:t>
                            </m:r>
                          </m:sub>
                          <m:sup>
                            <m:r>
                              <m:rPr>
                                <m:sty m:val="p"/>
                              </m:rPr>
                              <a:rPr lang="en-US" sz="1100">
                                <a:latin typeface="Cambria Math" panose="02040503050406030204" pitchFamily="18" charset="0"/>
                              </a:rPr>
                              <m:t>V</m:t>
                            </m:r>
                          </m:sup>
                        </m:sSubSup>
                      </m:oMath>
                    </m:oMathPara>
                  </a14:m>
                  <a:endParaRPr lang="en-US" sz="1100" dirty="0"/>
                </a:p>
              </p:txBody>
            </p:sp>
          </mc:Choice>
          <mc:Fallback>
            <p:sp>
              <p:nvSpPr>
                <p:cNvPr id="94" name="Rectangle 93">
                  <a:extLst>
                    <a:ext uri="{FF2B5EF4-FFF2-40B4-BE49-F238E27FC236}">
                      <a16:creationId xmlns:a16="http://schemas.microsoft.com/office/drawing/2014/main" id="{13301B8A-2C9D-42F7-8F0B-434E795B05A0}"/>
                    </a:ext>
                  </a:extLst>
                </p:cNvPr>
                <p:cNvSpPr>
                  <a:spLocks noRot="1" noChangeAspect="1" noMove="1" noResize="1" noEditPoints="1" noAdjustHandles="1" noChangeArrowheads="1" noChangeShapeType="1" noTextEdit="1"/>
                </p:cNvSpPr>
                <p:nvPr/>
              </p:nvSpPr>
              <p:spPr>
                <a:xfrm>
                  <a:off x="2827612" y="2350403"/>
                  <a:ext cx="330507" cy="226365"/>
                </a:xfrm>
                <a:prstGeom prst="rect">
                  <a:avLst/>
                </a:prstGeom>
                <a:blipFill>
                  <a:blip r:embed="rId21"/>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5" name="Rectangle 94">
                  <a:extLst>
                    <a:ext uri="{FF2B5EF4-FFF2-40B4-BE49-F238E27FC236}">
                      <a16:creationId xmlns:a16="http://schemas.microsoft.com/office/drawing/2014/main" id="{A2389408-61A2-471A-BF28-06C70B6208AA}"/>
                    </a:ext>
                  </a:extLst>
                </p:cNvPr>
                <p:cNvSpPr/>
                <p:nvPr/>
              </p:nvSpPr>
              <p:spPr>
                <a:xfrm>
                  <a:off x="2824385" y="3323786"/>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3</m:t>
                            </m:r>
                            <m:r>
                              <a:rPr lang="en-US" sz="1100">
                                <a:latin typeface="Cambria Math" panose="02040503050406030204" pitchFamily="18" charset="0"/>
                              </a:rPr>
                              <m:t>1</m:t>
                            </m:r>
                          </m:sub>
                          <m:sup>
                            <m:r>
                              <m:rPr>
                                <m:sty m:val="p"/>
                              </m:rPr>
                              <a:rPr lang="en-US" sz="1100">
                                <a:latin typeface="Cambria Math" panose="02040503050406030204" pitchFamily="18" charset="0"/>
                              </a:rPr>
                              <m:t>V</m:t>
                            </m:r>
                          </m:sup>
                        </m:sSubSup>
                      </m:oMath>
                    </m:oMathPara>
                  </a14:m>
                  <a:endParaRPr lang="en-US" sz="1100" dirty="0"/>
                </a:p>
              </p:txBody>
            </p:sp>
          </mc:Choice>
          <mc:Fallback>
            <p:sp>
              <p:nvSpPr>
                <p:cNvPr id="95" name="Rectangle 94">
                  <a:extLst>
                    <a:ext uri="{FF2B5EF4-FFF2-40B4-BE49-F238E27FC236}">
                      <a16:creationId xmlns:a16="http://schemas.microsoft.com/office/drawing/2014/main" id="{A2389408-61A2-471A-BF28-06C70B6208AA}"/>
                    </a:ext>
                  </a:extLst>
                </p:cNvPr>
                <p:cNvSpPr>
                  <a:spLocks noRot="1" noChangeAspect="1" noMove="1" noResize="1" noEditPoints="1" noAdjustHandles="1" noChangeArrowheads="1" noChangeShapeType="1" noTextEdit="1"/>
                </p:cNvSpPr>
                <p:nvPr/>
              </p:nvSpPr>
              <p:spPr>
                <a:xfrm>
                  <a:off x="2824385" y="3323786"/>
                  <a:ext cx="330507" cy="226365"/>
                </a:xfrm>
                <a:prstGeom prst="rect">
                  <a:avLst/>
                </a:prstGeom>
                <a:blipFill>
                  <a:blip r:embed="rId22"/>
                  <a:stretch>
                    <a:fillRect b="-25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6" name="Rectangle 95">
                  <a:extLst>
                    <a:ext uri="{FF2B5EF4-FFF2-40B4-BE49-F238E27FC236}">
                      <a16:creationId xmlns:a16="http://schemas.microsoft.com/office/drawing/2014/main" id="{63847805-C59B-4490-9469-70AB84058C70}"/>
                    </a:ext>
                  </a:extLst>
                </p:cNvPr>
                <p:cNvSpPr/>
                <p:nvPr/>
              </p:nvSpPr>
              <p:spPr>
                <a:xfrm>
                  <a:off x="2824385" y="3557405"/>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32</m:t>
                            </m:r>
                          </m:sub>
                          <m:sup>
                            <m:r>
                              <m:rPr>
                                <m:sty m:val="p"/>
                              </m:rPr>
                              <a:rPr lang="en-US" sz="1100">
                                <a:latin typeface="Cambria Math" panose="02040503050406030204" pitchFamily="18" charset="0"/>
                              </a:rPr>
                              <m:t>V</m:t>
                            </m:r>
                          </m:sup>
                        </m:sSubSup>
                      </m:oMath>
                    </m:oMathPara>
                  </a14:m>
                  <a:endParaRPr lang="en-US" sz="1100" dirty="0"/>
                </a:p>
              </p:txBody>
            </p:sp>
          </mc:Choice>
          <mc:Fallback>
            <p:sp>
              <p:nvSpPr>
                <p:cNvPr id="96" name="Rectangle 95">
                  <a:extLst>
                    <a:ext uri="{FF2B5EF4-FFF2-40B4-BE49-F238E27FC236}">
                      <a16:creationId xmlns:a16="http://schemas.microsoft.com/office/drawing/2014/main" id="{63847805-C59B-4490-9469-70AB84058C70}"/>
                    </a:ext>
                  </a:extLst>
                </p:cNvPr>
                <p:cNvSpPr>
                  <a:spLocks noRot="1" noChangeAspect="1" noMove="1" noResize="1" noEditPoints="1" noAdjustHandles="1" noChangeArrowheads="1" noChangeShapeType="1" noTextEdit="1"/>
                </p:cNvSpPr>
                <p:nvPr/>
              </p:nvSpPr>
              <p:spPr>
                <a:xfrm>
                  <a:off x="2824385" y="3557405"/>
                  <a:ext cx="330507" cy="226365"/>
                </a:xfrm>
                <a:prstGeom prst="rect">
                  <a:avLst/>
                </a:prstGeom>
                <a:blipFill>
                  <a:blip r:embed="rId23"/>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7" name="Rectangle 96">
                  <a:extLst>
                    <a:ext uri="{FF2B5EF4-FFF2-40B4-BE49-F238E27FC236}">
                      <a16:creationId xmlns:a16="http://schemas.microsoft.com/office/drawing/2014/main" id="{02ABB8F8-F120-420B-9A6B-691B26E56DB9}"/>
                    </a:ext>
                  </a:extLst>
                </p:cNvPr>
                <p:cNvSpPr/>
                <p:nvPr/>
              </p:nvSpPr>
              <p:spPr>
                <a:xfrm>
                  <a:off x="2824385" y="4168050"/>
                  <a:ext cx="31774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4</m:t>
                            </m:r>
                            <m:r>
                              <a:rPr lang="en-US" sz="1100">
                                <a:latin typeface="Cambria Math" panose="02040503050406030204" pitchFamily="18" charset="0"/>
                              </a:rPr>
                              <m:t>1</m:t>
                            </m:r>
                          </m:sub>
                          <m:sup>
                            <m:r>
                              <m:rPr>
                                <m:sty m:val="p"/>
                              </m:rPr>
                              <a:rPr lang="en-US" sz="1100">
                                <a:latin typeface="Cambria Math" panose="02040503050406030204" pitchFamily="18" charset="0"/>
                              </a:rPr>
                              <m:t>V</m:t>
                            </m:r>
                          </m:sup>
                        </m:sSubSup>
                      </m:oMath>
                    </m:oMathPara>
                  </a14:m>
                  <a:endParaRPr lang="en-US" sz="1100" dirty="0"/>
                </a:p>
              </p:txBody>
            </p:sp>
          </mc:Choice>
          <mc:Fallback>
            <p:sp>
              <p:nvSpPr>
                <p:cNvPr id="97" name="Rectangle 96">
                  <a:extLst>
                    <a:ext uri="{FF2B5EF4-FFF2-40B4-BE49-F238E27FC236}">
                      <a16:creationId xmlns:a16="http://schemas.microsoft.com/office/drawing/2014/main" id="{02ABB8F8-F120-420B-9A6B-691B26E56DB9}"/>
                    </a:ext>
                  </a:extLst>
                </p:cNvPr>
                <p:cNvSpPr>
                  <a:spLocks noRot="1" noChangeAspect="1" noMove="1" noResize="1" noEditPoints="1" noAdjustHandles="1" noChangeArrowheads="1" noChangeShapeType="1" noTextEdit="1"/>
                </p:cNvSpPr>
                <p:nvPr/>
              </p:nvSpPr>
              <p:spPr>
                <a:xfrm>
                  <a:off x="2824385" y="4168050"/>
                  <a:ext cx="317747" cy="226365"/>
                </a:xfrm>
                <a:prstGeom prst="rect">
                  <a:avLst/>
                </a:prstGeom>
                <a:blipFill>
                  <a:blip r:embed="rId24"/>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8" name="Rectangle 97">
                  <a:extLst>
                    <a:ext uri="{FF2B5EF4-FFF2-40B4-BE49-F238E27FC236}">
                      <a16:creationId xmlns:a16="http://schemas.microsoft.com/office/drawing/2014/main" id="{C7BE34F4-0F0A-4EB5-A064-3E5D47928300}"/>
                    </a:ext>
                  </a:extLst>
                </p:cNvPr>
                <p:cNvSpPr/>
                <p:nvPr/>
              </p:nvSpPr>
              <p:spPr>
                <a:xfrm>
                  <a:off x="2824385" y="4401669"/>
                  <a:ext cx="31774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42</m:t>
                            </m:r>
                          </m:sub>
                          <m:sup>
                            <m:r>
                              <m:rPr>
                                <m:sty m:val="p"/>
                              </m:rPr>
                              <a:rPr lang="en-US" sz="1100">
                                <a:latin typeface="Cambria Math" panose="02040503050406030204" pitchFamily="18" charset="0"/>
                              </a:rPr>
                              <m:t>V</m:t>
                            </m:r>
                          </m:sup>
                        </m:sSubSup>
                      </m:oMath>
                    </m:oMathPara>
                  </a14:m>
                  <a:endParaRPr lang="en-US" sz="1100" dirty="0"/>
                </a:p>
              </p:txBody>
            </p:sp>
          </mc:Choice>
          <mc:Fallback>
            <p:sp>
              <p:nvSpPr>
                <p:cNvPr id="98" name="Rectangle 97">
                  <a:extLst>
                    <a:ext uri="{FF2B5EF4-FFF2-40B4-BE49-F238E27FC236}">
                      <a16:creationId xmlns:a16="http://schemas.microsoft.com/office/drawing/2014/main" id="{C7BE34F4-0F0A-4EB5-A064-3E5D47928300}"/>
                    </a:ext>
                  </a:extLst>
                </p:cNvPr>
                <p:cNvSpPr>
                  <a:spLocks noRot="1" noChangeAspect="1" noMove="1" noResize="1" noEditPoints="1" noAdjustHandles="1" noChangeArrowheads="1" noChangeShapeType="1" noTextEdit="1"/>
                </p:cNvSpPr>
                <p:nvPr/>
              </p:nvSpPr>
              <p:spPr>
                <a:xfrm>
                  <a:off x="2824385" y="4401669"/>
                  <a:ext cx="317747" cy="226365"/>
                </a:xfrm>
                <a:prstGeom prst="rect">
                  <a:avLst/>
                </a:prstGeom>
                <a:blipFill>
                  <a:blip r:embed="rId25"/>
                  <a:stretch>
                    <a:fillRect b="-2439"/>
                  </a:stretch>
                </a:blipFill>
                <a:ln w="19050"/>
              </p:spPr>
              <p:txBody>
                <a:bodyPr/>
                <a:lstStyle/>
                <a:p>
                  <a:r>
                    <a:rPr lang="en-US">
                      <a:noFill/>
                    </a:rPr>
                    <a:t> </a:t>
                  </a:r>
                </a:p>
              </p:txBody>
            </p:sp>
          </mc:Fallback>
        </mc:AlternateContent>
        <p:sp>
          <p:nvSpPr>
            <p:cNvPr id="99" name="TextBox 98">
              <a:extLst>
                <a:ext uri="{FF2B5EF4-FFF2-40B4-BE49-F238E27FC236}">
                  <a16:creationId xmlns:a16="http://schemas.microsoft.com/office/drawing/2014/main" id="{3636A158-802D-4F5C-87BB-78929E997E57}"/>
                </a:ext>
              </a:extLst>
            </p:cNvPr>
            <p:cNvSpPr txBox="1"/>
            <p:nvPr/>
          </p:nvSpPr>
          <p:spPr>
            <a:xfrm rot="5400000">
              <a:off x="2871446" y="1609667"/>
              <a:ext cx="343364" cy="369332"/>
            </a:xfrm>
            <a:prstGeom prst="rect">
              <a:avLst/>
            </a:prstGeom>
            <a:noFill/>
          </p:spPr>
          <p:txBody>
            <a:bodyPr wrap="none" rtlCol="0">
              <a:spAutoFit/>
            </a:bodyPr>
            <a:lstStyle/>
            <a:p>
              <a:r>
                <a:rPr lang="en-US" dirty="0"/>
                <a:t>…</a:t>
              </a:r>
            </a:p>
          </p:txBody>
        </p:sp>
        <p:sp>
          <p:nvSpPr>
            <p:cNvPr id="100" name="TextBox 99">
              <a:extLst>
                <a:ext uri="{FF2B5EF4-FFF2-40B4-BE49-F238E27FC236}">
                  <a16:creationId xmlns:a16="http://schemas.microsoft.com/office/drawing/2014/main" id="{EDBE7DFA-6860-41A7-B72A-0644B7B1BD01}"/>
                </a:ext>
              </a:extLst>
            </p:cNvPr>
            <p:cNvSpPr txBox="1"/>
            <p:nvPr/>
          </p:nvSpPr>
          <p:spPr>
            <a:xfrm rot="5400000">
              <a:off x="2871446" y="2744120"/>
              <a:ext cx="343364" cy="369332"/>
            </a:xfrm>
            <a:prstGeom prst="rect">
              <a:avLst/>
            </a:prstGeom>
            <a:noFill/>
          </p:spPr>
          <p:txBody>
            <a:bodyPr wrap="none" rtlCol="0">
              <a:spAutoFit/>
            </a:bodyPr>
            <a:lstStyle/>
            <a:p>
              <a:r>
                <a:rPr lang="en-US" dirty="0"/>
                <a:t>…</a:t>
              </a:r>
            </a:p>
          </p:txBody>
        </p:sp>
        <p:sp>
          <p:nvSpPr>
            <p:cNvPr id="101" name="TextBox 100">
              <a:extLst>
                <a:ext uri="{FF2B5EF4-FFF2-40B4-BE49-F238E27FC236}">
                  <a16:creationId xmlns:a16="http://schemas.microsoft.com/office/drawing/2014/main" id="{B68C5C73-6A87-4F1F-8B30-A99B2FE98092}"/>
                </a:ext>
              </a:extLst>
            </p:cNvPr>
            <p:cNvSpPr txBox="1"/>
            <p:nvPr/>
          </p:nvSpPr>
          <p:spPr>
            <a:xfrm rot="5400000">
              <a:off x="2871446" y="3776682"/>
              <a:ext cx="343364" cy="369332"/>
            </a:xfrm>
            <a:prstGeom prst="rect">
              <a:avLst/>
            </a:prstGeom>
            <a:noFill/>
          </p:spPr>
          <p:txBody>
            <a:bodyPr wrap="none" rtlCol="0">
              <a:spAutoFit/>
            </a:bodyPr>
            <a:lstStyle/>
            <a:p>
              <a:r>
                <a:rPr lang="en-US" dirty="0"/>
                <a:t>…</a:t>
              </a:r>
            </a:p>
          </p:txBody>
        </p:sp>
        <p:sp>
          <p:nvSpPr>
            <p:cNvPr id="102" name="TextBox 101">
              <a:extLst>
                <a:ext uri="{FF2B5EF4-FFF2-40B4-BE49-F238E27FC236}">
                  <a16:creationId xmlns:a16="http://schemas.microsoft.com/office/drawing/2014/main" id="{9A1E5248-FF87-4818-9546-E107FCAA623C}"/>
                </a:ext>
              </a:extLst>
            </p:cNvPr>
            <p:cNvSpPr txBox="1"/>
            <p:nvPr/>
          </p:nvSpPr>
          <p:spPr>
            <a:xfrm rot="5400000">
              <a:off x="2871446" y="4723948"/>
              <a:ext cx="343364" cy="369332"/>
            </a:xfrm>
            <a:prstGeom prst="rect">
              <a:avLst/>
            </a:prstGeom>
            <a:noFill/>
          </p:spPr>
          <p:txBody>
            <a:bodyPr wrap="none" rtlCol="0">
              <a:spAutoFit/>
            </a:bodyPr>
            <a:lstStyle/>
            <a:p>
              <a:r>
                <a:rPr lang="en-US" dirty="0"/>
                <a:t>…</a:t>
              </a:r>
            </a:p>
          </p:txBody>
        </p:sp>
      </p:grpSp>
      <p:grpSp>
        <p:nvGrpSpPr>
          <p:cNvPr id="103" name="Group 102">
            <a:extLst>
              <a:ext uri="{FF2B5EF4-FFF2-40B4-BE49-F238E27FC236}">
                <a16:creationId xmlns:a16="http://schemas.microsoft.com/office/drawing/2014/main" id="{3DDD75CF-A67E-4D64-8687-647F69C99E41}"/>
              </a:ext>
            </a:extLst>
          </p:cNvPr>
          <p:cNvGrpSpPr/>
          <p:nvPr/>
        </p:nvGrpSpPr>
        <p:grpSpPr>
          <a:xfrm>
            <a:off x="1726009" y="1027532"/>
            <a:ext cx="416169" cy="4161455"/>
            <a:chOff x="2811625" y="1035697"/>
            <a:chExt cx="416169" cy="4161455"/>
          </a:xfrm>
        </p:grpSpPr>
        <p:sp>
          <p:nvSpPr>
            <p:cNvPr id="104" name="Rectangle 103">
              <a:extLst>
                <a:ext uri="{FF2B5EF4-FFF2-40B4-BE49-F238E27FC236}">
                  <a16:creationId xmlns:a16="http://schemas.microsoft.com/office/drawing/2014/main" id="{D2E7B6BF-E1A2-45CE-8C51-6FE7D5CBC021}"/>
                </a:ext>
              </a:extLst>
            </p:cNvPr>
            <p:cNvSpPr/>
            <p:nvPr/>
          </p:nvSpPr>
          <p:spPr>
            <a:xfrm>
              <a:off x="2811625" y="1035698"/>
              <a:ext cx="360783" cy="4161454"/>
            </a:xfrm>
            <a:prstGeom prst="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05" name="Rectangle 104">
                  <a:extLst>
                    <a:ext uri="{FF2B5EF4-FFF2-40B4-BE49-F238E27FC236}">
                      <a16:creationId xmlns:a16="http://schemas.microsoft.com/office/drawing/2014/main" id="{30285B7A-E069-4FE5-B440-1E39B82A2C59}"/>
                    </a:ext>
                  </a:extLst>
                </p:cNvPr>
                <p:cNvSpPr/>
                <p:nvPr/>
              </p:nvSpPr>
              <p:spPr>
                <a:xfrm>
                  <a:off x="2827612" y="1035697"/>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b="0" i="1" smtClean="0">
                                <a:latin typeface="Cambria Math" panose="02040503050406030204" pitchFamily="18" charset="0"/>
                              </a:rPr>
                            </m:ctrlPr>
                          </m:sSubSupPr>
                          <m:e>
                            <m:r>
                              <m:rPr>
                                <m:sty m:val="p"/>
                              </m:rPr>
                              <a:rPr lang="en-US" sz="1100" b="0" i="0" smtClean="0">
                                <a:latin typeface="Cambria Math" panose="02040503050406030204" pitchFamily="18" charset="0"/>
                              </a:rPr>
                              <m:t>y</m:t>
                            </m:r>
                          </m:e>
                          <m:sub>
                            <m:r>
                              <a:rPr lang="en-US" sz="1100" b="0" i="0" smtClean="0">
                                <a:latin typeface="Cambria Math" panose="02040503050406030204" pitchFamily="18" charset="0"/>
                              </a:rPr>
                              <m:t>11</m:t>
                            </m:r>
                          </m:sub>
                          <m:sup>
                            <m:r>
                              <m:rPr>
                                <m:sty m:val="p"/>
                              </m:rPr>
                              <a:rPr lang="en-US" sz="1100" b="0" i="0" smtClean="0">
                                <a:latin typeface="Cambria Math" panose="02040503050406030204" pitchFamily="18" charset="0"/>
                              </a:rPr>
                              <m:t>C</m:t>
                            </m:r>
                          </m:sup>
                        </m:sSubSup>
                      </m:oMath>
                    </m:oMathPara>
                  </a14:m>
                  <a:endParaRPr lang="en-US" sz="1100" dirty="0"/>
                </a:p>
              </p:txBody>
            </p:sp>
          </mc:Choice>
          <mc:Fallback>
            <p:sp>
              <p:nvSpPr>
                <p:cNvPr id="105" name="Rectangle 104">
                  <a:extLst>
                    <a:ext uri="{FF2B5EF4-FFF2-40B4-BE49-F238E27FC236}">
                      <a16:creationId xmlns:a16="http://schemas.microsoft.com/office/drawing/2014/main" id="{30285B7A-E069-4FE5-B440-1E39B82A2C59}"/>
                    </a:ext>
                  </a:extLst>
                </p:cNvPr>
                <p:cNvSpPr>
                  <a:spLocks noRot="1" noChangeAspect="1" noMove="1" noResize="1" noEditPoints="1" noAdjustHandles="1" noChangeArrowheads="1" noChangeShapeType="1" noTextEdit="1"/>
                </p:cNvSpPr>
                <p:nvPr/>
              </p:nvSpPr>
              <p:spPr>
                <a:xfrm>
                  <a:off x="2827612" y="1035697"/>
                  <a:ext cx="330507" cy="226365"/>
                </a:xfrm>
                <a:prstGeom prst="rect">
                  <a:avLst/>
                </a:prstGeom>
                <a:blipFill>
                  <a:blip r:embed="rId26"/>
                  <a:stretch>
                    <a:fillRect b="-25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6" name="Rectangle 105">
                  <a:extLst>
                    <a:ext uri="{FF2B5EF4-FFF2-40B4-BE49-F238E27FC236}">
                      <a16:creationId xmlns:a16="http://schemas.microsoft.com/office/drawing/2014/main" id="{54BA42B4-CE2B-4FCE-90ED-843A0BC1E510}"/>
                    </a:ext>
                  </a:extLst>
                </p:cNvPr>
                <p:cNvSpPr/>
                <p:nvPr/>
              </p:nvSpPr>
              <p:spPr>
                <a:xfrm>
                  <a:off x="2827612" y="1269316"/>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a:latin typeface="Cambria Math" panose="02040503050406030204" pitchFamily="18" charset="0"/>
                              </a:rPr>
                              <m:t>1</m:t>
                            </m:r>
                            <m:r>
                              <a:rPr lang="en-US" sz="1100" b="0" i="0" smtClean="0">
                                <a:latin typeface="Cambria Math" panose="02040503050406030204" pitchFamily="18" charset="0"/>
                              </a:rPr>
                              <m:t>2</m:t>
                            </m:r>
                          </m:sub>
                          <m:sup>
                            <m:r>
                              <m:rPr>
                                <m:sty m:val="p"/>
                              </m:rPr>
                              <a:rPr lang="en-US" sz="1100" b="0" i="0" smtClean="0">
                                <a:latin typeface="Cambria Math" panose="02040503050406030204" pitchFamily="18" charset="0"/>
                              </a:rPr>
                              <m:t>C</m:t>
                            </m:r>
                          </m:sup>
                        </m:sSubSup>
                      </m:oMath>
                    </m:oMathPara>
                  </a14:m>
                  <a:endParaRPr lang="en-US" sz="1100" dirty="0"/>
                </a:p>
              </p:txBody>
            </p:sp>
          </mc:Choice>
          <mc:Fallback>
            <p:sp>
              <p:nvSpPr>
                <p:cNvPr id="106" name="Rectangle 105">
                  <a:extLst>
                    <a:ext uri="{FF2B5EF4-FFF2-40B4-BE49-F238E27FC236}">
                      <a16:creationId xmlns:a16="http://schemas.microsoft.com/office/drawing/2014/main" id="{54BA42B4-CE2B-4FCE-90ED-843A0BC1E510}"/>
                    </a:ext>
                  </a:extLst>
                </p:cNvPr>
                <p:cNvSpPr>
                  <a:spLocks noRot="1" noChangeAspect="1" noMove="1" noResize="1" noEditPoints="1" noAdjustHandles="1" noChangeArrowheads="1" noChangeShapeType="1" noTextEdit="1"/>
                </p:cNvSpPr>
                <p:nvPr/>
              </p:nvSpPr>
              <p:spPr>
                <a:xfrm>
                  <a:off x="2827612" y="1269316"/>
                  <a:ext cx="330507" cy="226365"/>
                </a:xfrm>
                <a:prstGeom prst="rect">
                  <a:avLst/>
                </a:prstGeom>
                <a:blipFill>
                  <a:blip r:embed="rId27"/>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7" name="Rectangle 106">
                  <a:extLst>
                    <a:ext uri="{FF2B5EF4-FFF2-40B4-BE49-F238E27FC236}">
                      <a16:creationId xmlns:a16="http://schemas.microsoft.com/office/drawing/2014/main" id="{C435BECF-EADE-47C9-B7BA-5C3299D6B146}"/>
                    </a:ext>
                  </a:extLst>
                </p:cNvPr>
                <p:cNvSpPr/>
                <p:nvPr/>
              </p:nvSpPr>
              <p:spPr>
                <a:xfrm>
                  <a:off x="2827612" y="2116784"/>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2</m:t>
                            </m:r>
                            <m:r>
                              <a:rPr lang="en-US" sz="1100">
                                <a:latin typeface="Cambria Math" panose="02040503050406030204" pitchFamily="18" charset="0"/>
                              </a:rPr>
                              <m:t>1</m:t>
                            </m:r>
                          </m:sub>
                          <m:sup>
                            <m:r>
                              <m:rPr>
                                <m:sty m:val="p"/>
                              </m:rPr>
                              <a:rPr lang="en-US" sz="1100">
                                <a:latin typeface="Cambria Math" panose="02040503050406030204" pitchFamily="18" charset="0"/>
                              </a:rPr>
                              <m:t>C</m:t>
                            </m:r>
                          </m:sup>
                        </m:sSubSup>
                      </m:oMath>
                    </m:oMathPara>
                  </a14:m>
                  <a:endParaRPr lang="en-US" sz="1100" dirty="0"/>
                </a:p>
              </p:txBody>
            </p:sp>
          </mc:Choice>
          <mc:Fallback>
            <p:sp>
              <p:nvSpPr>
                <p:cNvPr id="107" name="Rectangle 106">
                  <a:extLst>
                    <a:ext uri="{FF2B5EF4-FFF2-40B4-BE49-F238E27FC236}">
                      <a16:creationId xmlns:a16="http://schemas.microsoft.com/office/drawing/2014/main" id="{C435BECF-EADE-47C9-B7BA-5C3299D6B146}"/>
                    </a:ext>
                  </a:extLst>
                </p:cNvPr>
                <p:cNvSpPr>
                  <a:spLocks noRot="1" noChangeAspect="1" noMove="1" noResize="1" noEditPoints="1" noAdjustHandles="1" noChangeArrowheads="1" noChangeShapeType="1" noTextEdit="1"/>
                </p:cNvSpPr>
                <p:nvPr/>
              </p:nvSpPr>
              <p:spPr>
                <a:xfrm>
                  <a:off x="2827612" y="2116784"/>
                  <a:ext cx="330507" cy="226365"/>
                </a:xfrm>
                <a:prstGeom prst="rect">
                  <a:avLst/>
                </a:prstGeom>
                <a:blipFill>
                  <a:blip r:embed="rId28"/>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8" name="Rectangle 107">
                  <a:extLst>
                    <a:ext uri="{FF2B5EF4-FFF2-40B4-BE49-F238E27FC236}">
                      <a16:creationId xmlns:a16="http://schemas.microsoft.com/office/drawing/2014/main" id="{4A16A9CB-FE21-4207-832A-F7EA24753277}"/>
                    </a:ext>
                  </a:extLst>
                </p:cNvPr>
                <p:cNvSpPr/>
                <p:nvPr/>
              </p:nvSpPr>
              <p:spPr>
                <a:xfrm>
                  <a:off x="2827612" y="2350403"/>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22</m:t>
                            </m:r>
                          </m:sub>
                          <m:sup>
                            <m:r>
                              <m:rPr>
                                <m:sty m:val="p"/>
                              </m:rPr>
                              <a:rPr lang="en-US" sz="1100">
                                <a:latin typeface="Cambria Math" panose="02040503050406030204" pitchFamily="18" charset="0"/>
                              </a:rPr>
                              <m:t>C</m:t>
                            </m:r>
                          </m:sup>
                        </m:sSubSup>
                      </m:oMath>
                    </m:oMathPara>
                  </a14:m>
                  <a:endParaRPr lang="en-US" sz="1100" dirty="0"/>
                </a:p>
              </p:txBody>
            </p:sp>
          </mc:Choice>
          <mc:Fallback>
            <p:sp>
              <p:nvSpPr>
                <p:cNvPr id="108" name="Rectangle 107">
                  <a:extLst>
                    <a:ext uri="{FF2B5EF4-FFF2-40B4-BE49-F238E27FC236}">
                      <a16:creationId xmlns:a16="http://schemas.microsoft.com/office/drawing/2014/main" id="{4A16A9CB-FE21-4207-832A-F7EA24753277}"/>
                    </a:ext>
                  </a:extLst>
                </p:cNvPr>
                <p:cNvSpPr>
                  <a:spLocks noRot="1" noChangeAspect="1" noMove="1" noResize="1" noEditPoints="1" noAdjustHandles="1" noChangeArrowheads="1" noChangeShapeType="1" noTextEdit="1"/>
                </p:cNvSpPr>
                <p:nvPr/>
              </p:nvSpPr>
              <p:spPr>
                <a:xfrm>
                  <a:off x="2827612" y="2350403"/>
                  <a:ext cx="330507" cy="226365"/>
                </a:xfrm>
                <a:prstGeom prst="rect">
                  <a:avLst/>
                </a:prstGeom>
                <a:blipFill>
                  <a:blip r:embed="rId29"/>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9" name="Rectangle 108">
                  <a:extLst>
                    <a:ext uri="{FF2B5EF4-FFF2-40B4-BE49-F238E27FC236}">
                      <a16:creationId xmlns:a16="http://schemas.microsoft.com/office/drawing/2014/main" id="{AEC40C0F-602A-4E20-9E43-47D67DA48895}"/>
                    </a:ext>
                  </a:extLst>
                </p:cNvPr>
                <p:cNvSpPr/>
                <p:nvPr/>
              </p:nvSpPr>
              <p:spPr>
                <a:xfrm>
                  <a:off x="2824385" y="3323786"/>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3</m:t>
                            </m:r>
                            <m:r>
                              <a:rPr lang="en-US" sz="1100">
                                <a:latin typeface="Cambria Math" panose="02040503050406030204" pitchFamily="18" charset="0"/>
                              </a:rPr>
                              <m:t>1</m:t>
                            </m:r>
                          </m:sub>
                          <m:sup>
                            <m:r>
                              <m:rPr>
                                <m:sty m:val="p"/>
                              </m:rPr>
                              <a:rPr lang="en-US" sz="1100">
                                <a:latin typeface="Cambria Math" panose="02040503050406030204" pitchFamily="18" charset="0"/>
                              </a:rPr>
                              <m:t>C</m:t>
                            </m:r>
                          </m:sup>
                        </m:sSubSup>
                      </m:oMath>
                    </m:oMathPara>
                  </a14:m>
                  <a:endParaRPr lang="en-US" sz="1100" dirty="0"/>
                </a:p>
              </p:txBody>
            </p:sp>
          </mc:Choice>
          <mc:Fallback>
            <p:sp>
              <p:nvSpPr>
                <p:cNvPr id="109" name="Rectangle 108">
                  <a:extLst>
                    <a:ext uri="{FF2B5EF4-FFF2-40B4-BE49-F238E27FC236}">
                      <a16:creationId xmlns:a16="http://schemas.microsoft.com/office/drawing/2014/main" id="{AEC40C0F-602A-4E20-9E43-47D67DA48895}"/>
                    </a:ext>
                  </a:extLst>
                </p:cNvPr>
                <p:cNvSpPr>
                  <a:spLocks noRot="1" noChangeAspect="1" noMove="1" noResize="1" noEditPoints="1" noAdjustHandles="1" noChangeArrowheads="1" noChangeShapeType="1" noTextEdit="1"/>
                </p:cNvSpPr>
                <p:nvPr/>
              </p:nvSpPr>
              <p:spPr>
                <a:xfrm>
                  <a:off x="2824385" y="3323786"/>
                  <a:ext cx="330507" cy="226365"/>
                </a:xfrm>
                <a:prstGeom prst="rect">
                  <a:avLst/>
                </a:prstGeom>
                <a:blipFill>
                  <a:blip r:embed="rId30"/>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0" name="Rectangle 109">
                  <a:extLst>
                    <a:ext uri="{FF2B5EF4-FFF2-40B4-BE49-F238E27FC236}">
                      <a16:creationId xmlns:a16="http://schemas.microsoft.com/office/drawing/2014/main" id="{0656CC37-A64E-444B-BA7A-B36373CDD046}"/>
                    </a:ext>
                  </a:extLst>
                </p:cNvPr>
                <p:cNvSpPr/>
                <p:nvPr/>
              </p:nvSpPr>
              <p:spPr>
                <a:xfrm>
                  <a:off x="2824385" y="3557405"/>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32</m:t>
                            </m:r>
                          </m:sub>
                          <m:sup>
                            <m:r>
                              <m:rPr>
                                <m:sty m:val="p"/>
                              </m:rPr>
                              <a:rPr lang="en-US" sz="1100">
                                <a:latin typeface="Cambria Math" panose="02040503050406030204" pitchFamily="18" charset="0"/>
                              </a:rPr>
                              <m:t>C</m:t>
                            </m:r>
                          </m:sup>
                        </m:sSubSup>
                      </m:oMath>
                    </m:oMathPara>
                  </a14:m>
                  <a:endParaRPr lang="en-US" sz="1100" dirty="0"/>
                </a:p>
              </p:txBody>
            </p:sp>
          </mc:Choice>
          <mc:Fallback>
            <p:sp>
              <p:nvSpPr>
                <p:cNvPr id="110" name="Rectangle 109">
                  <a:extLst>
                    <a:ext uri="{FF2B5EF4-FFF2-40B4-BE49-F238E27FC236}">
                      <a16:creationId xmlns:a16="http://schemas.microsoft.com/office/drawing/2014/main" id="{0656CC37-A64E-444B-BA7A-B36373CDD046}"/>
                    </a:ext>
                  </a:extLst>
                </p:cNvPr>
                <p:cNvSpPr>
                  <a:spLocks noRot="1" noChangeAspect="1" noMove="1" noResize="1" noEditPoints="1" noAdjustHandles="1" noChangeArrowheads="1" noChangeShapeType="1" noTextEdit="1"/>
                </p:cNvSpPr>
                <p:nvPr/>
              </p:nvSpPr>
              <p:spPr>
                <a:xfrm>
                  <a:off x="2824385" y="3557405"/>
                  <a:ext cx="330507" cy="226365"/>
                </a:xfrm>
                <a:prstGeom prst="rect">
                  <a:avLst/>
                </a:prstGeom>
                <a:blipFill>
                  <a:blip r:embed="rId31"/>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1" name="Rectangle 110">
                  <a:extLst>
                    <a:ext uri="{FF2B5EF4-FFF2-40B4-BE49-F238E27FC236}">
                      <a16:creationId xmlns:a16="http://schemas.microsoft.com/office/drawing/2014/main" id="{BB2600D8-ADE3-4F96-8F30-011702D81D46}"/>
                    </a:ext>
                  </a:extLst>
                </p:cNvPr>
                <p:cNvSpPr/>
                <p:nvPr/>
              </p:nvSpPr>
              <p:spPr>
                <a:xfrm>
                  <a:off x="2824385" y="4168050"/>
                  <a:ext cx="31774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4</m:t>
                            </m:r>
                            <m:r>
                              <a:rPr lang="en-US" sz="1100">
                                <a:latin typeface="Cambria Math" panose="02040503050406030204" pitchFamily="18" charset="0"/>
                              </a:rPr>
                              <m:t>1</m:t>
                            </m:r>
                          </m:sub>
                          <m:sup>
                            <m:r>
                              <m:rPr>
                                <m:sty m:val="p"/>
                              </m:rPr>
                              <a:rPr lang="en-US" sz="1100">
                                <a:latin typeface="Cambria Math" panose="02040503050406030204" pitchFamily="18" charset="0"/>
                              </a:rPr>
                              <m:t>C</m:t>
                            </m:r>
                          </m:sup>
                        </m:sSubSup>
                      </m:oMath>
                    </m:oMathPara>
                  </a14:m>
                  <a:endParaRPr lang="en-US" sz="1100" dirty="0"/>
                </a:p>
              </p:txBody>
            </p:sp>
          </mc:Choice>
          <mc:Fallback>
            <p:sp>
              <p:nvSpPr>
                <p:cNvPr id="111" name="Rectangle 110">
                  <a:extLst>
                    <a:ext uri="{FF2B5EF4-FFF2-40B4-BE49-F238E27FC236}">
                      <a16:creationId xmlns:a16="http://schemas.microsoft.com/office/drawing/2014/main" id="{BB2600D8-ADE3-4F96-8F30-011702D81D46}"/>
                    </a:ext>
                  </a:extLst>
                </p:cNvPr>
                <p:cNvSpPr>
                  <a:spLocks noRot="1" noChangeAspect="1" noMove="1" noResize="1" noEditPoints="1" noAdjustHandles="1" noChangeArrowheads="1" noChangeShapeType="1" noTextEdit="1"/>
                </p:cNvSpPr>
                <p:nvPr/>
              </p:nvSpPr>
              <p:spPr>
                <a:xfrm>
                  <a:off x="2824385" y="4168050"/>
                  <a:ext cx="317747" cy="226365"/>
                </a:xfrm>
                <a:prstGeom prst="rect">
                  <a:avLst/>
                </a:prstGeom>
                <a:blipFill>
                  <a:blip r:embed="rId32"/>
                  <a:stretch>
                    <a:fillRect b="-2439"/>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2" name="Rectangle 111">
                  <a:extLst>
                    <a:ext uri="{FF2B5EF4-FFF2-40B4-BE49-F238E27FC236}">
                      <a16:creationId xmlns:a16="http://schemas.microsoft.com/office/drawing/2014/main" id="{B663054F-8BE3-4733-9B8E-F3F978854681}"/>
                    </a:ext>
                  </a:extLst>
                </p:cNvPr>
                <p:cNvSpPr/>
                <p:nvPr/>
              </p:nvSpPr>
              <p:spPr>
                <a:xfrm>
                  <a:off x="2824385" y="4401669"/>
                  <a:ext cx="31774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42</m:t>
                            </m:r>
                          </m:sub>
                          <m:sup>
                            <m:r>
                              <m:rPr>
                                <m:sty m:val="p"/>
                              </m:rPr>
                              <a:rPr lang="en-US" sz="1100">
                                <a:latin typeface="Cambria Math" panose="02040503050406030204" pitchFamily="18" charset="0"/>
                              </a:rPr>
                              <m:t>C</m:t>
                            </m:r>
                          </m:sup>
                        </m:sSubSup>
                      </m:oMath>
                    </m:oMathPara>
                  </a14:m>
                  <a:endParaRPr lang="en-US" sz="1100" dirty="0"/>
                </a:p>
              </p:txBody>
            </p:sp>
          </mc:Choice>
          <mc:Fallback>
            <p:sp>
              <p:nvSpPr>
                <p:cNvPr id="112" name="Rectangle 111">
                  <a:extLst>
                    <a:ext uri="{FF2B5EF4-FFF2-40B4-BE49-F238E27FC236}">
                      <a16:creationId xmlns:a16="http://schemas.microsoft.com/office/drawing/2014/main" id="{B663054F-8BE3-4733-9B8E-F3F978854681}"/>
                    </a:ext>
                  </a:extLst>
                </p:cNvPr>
                <p:cNvSpPr>
                  <a:spLocks noRot="1" noChangeAspect="1" noMove="1" noResize="1" noEditPoints="1" noAdjustHandles="1" noChangeArrowheads="1" noChangeShapeType="1" noTextEdit="1"/>
                </p:cNvSpPr>
                <p:nvPr/>
              </p:nvSpPr>
              <p:spPr>
                <a:xfrm>
                  <a:off x="2824385" y="4401669"/>
                  <a:ext cx="317747" cy="226365"/>
                </a:xfrm>
                <a:prstGeom prst="rect">
                  <a:avLst/>
                </a:prstGeom>
                <a:blipFill>
                  <a:blip r:embed="rId33"/>
                  <a:stretch>
                    <a:fillRect b="-2500"/>
                  </a:stretch>
                </a:blipFill>
                <a:ln w="19050"/>
              </p:spPr>
              <p:txBody>
                <a:bodyPr/>
                <a:lstStyle/>
                <a:p>
                  <a:r>
                    <a:rPr lang="en-US">
                      <a:noFill/>
                    </a:rPr>
                    <a:t> </a:t>
                  </a:r>
                </a:p>
              </p:txBody>
            </p:sp>
          </mc:Fallback>
        </mc:AlternateContent>
        <p:sp>
          <p:nvSpPr>
            <p:cNvPr id="113" name="TextBox 112">
              <a:extLst>
                <a:ext uri="{FF2B5EF4-FFF2-40B4-BE49-F238E27FC236}">
                  <a16:creationId xmlns:a16="http://schemas.microsoft.com/office/drawing/2014/main" id="{47B6AC62-F86E-4C12-A481-CC123D58E543}"/>
                </a:ext>
              </a:extLst>
            </p:cNvPr>
            <p:cNvSpPr txBox="1"/>
            <p:nvPr/>
          </p:nvSpPr>
          <p:spPr>
            <a:xfrm rot="5400000">
              <a:off x="2871446" y="1609667"/>
              <a:ext cx="343364" cy="369332"/>
            </a:xfrm>
            <a:prstGeom prst="rect">
              <a:avLst/>
            </a:prstGeom>
            <a:noFill/>
          </p:spPr>
          <p:txBody>
            <a:bodyPr wrap="none" rtlCol="0">
              <a:spAutoFit/>
            </a:bodyPr>
            <a:lstStyle/>
            <a:p>
              <a:r>
                <a:rPr lang="en-US" dirty="0"/>
                <a:t>…</a:t>
              </a:r>
            </a:p>
          </p:txBody>
        </p:sp>
        <p:sp>
          <p:nvSpPr>
            <p:cNvPr id="114" name="TextBox 113">
              <a:extLst>
                <a:ext uri="{FF2B5EF4-FFF2-40B4-BE49-F238E27FC236}">
                  <a16:creationId xmlns:a16="http://schemas.microsoft.com/office/drawing/2014/main" id="{0B10616B-460D-4DA7-8C27-3E3BB189D47B}"/>
                </a:ext>
              </a:extLst>
            </p:cNvPr>
            <p:cNvSpPr txBox="1"/>
            <p:nvPr/>
          </p:nvSpPr>
          <p:spPr>
            <a:xfrm rot="5400000">
              <a:off x="2871446" y="2744120"/>
              <a:ext cx="343364" cy="369332"/>
            </a:xfrm>
            <a:prstGeom prst="rect">
              <a:avLst/>
            </a:prstGeom>
            <a:noFill/>
          </p:spPr>
          <p:txBody>
            <a:bodyPr wrap="none" rtlCol="0">
              <a:spAutoFit/>
            </a:bodyPr>
            <a:lstStyle/>
            <a:p>
              <a:r>
                <a:rPr lang="en-US" dirty="0"/>
                <a:t>…</a:t>
              </a:r>
            </a:p>
          </p:txBody>
        </p:sp>
        <p:sp>
          <p:nvSpPr>
            <p:cNvPr id="115" name="TextBox 114">
              <a:extLst>
                <a:ext uri="{FF2B5EF4-FFF2-40B4-BE49-F238E27FC236}">
                  <a16:creationId xmlns:a16="http://schemas.microsoft.com/office/drawing/2014/main" id="{53498771-1A8D-4947-A326-485E052C8934}"/>
                </a:ext>
              </a:extLst>
            </p:cNvPr>
            <p:cNvSpPr txBox="1"/>
            <p:nvPr/>
          </p:nvSpPr>
          <p:spPr>
            <a:xfrm rot="5400000">
              <a:off x="2871446" y="3776682"/>
              <a:ext cx="343364" cy="369332"/>
            </a:xfrm>
            <a:prstGeom prst="rect">
              <a:avLst/>
            </a:prstGeom>
            <a:noFill/>
          </p:spPr>
          <p:txBody>
            <a:bodyPr wrap="none" rtlCol="0">
              <a:spAutoFit/>
            </a:bodyPr>
            <a:lstStyle/>
            <a:p>
              <a:r>
                <a:rPr lang="en-US" dirty="0"/>
                <a:t>…</a:t>
              </a:r>
            </a:p>
          </p:txBody>
        </p:sp>
        <p:sp>
          <p:nvSpPr>
            <p:cNvPr id="116" name="TextBox 115">
              <a:extLst>
                <a:ext uri="{FF2B5EF4-FFF2-40B4-BE49-F238E27FC236}">
                  <a16:creationId xmlns:a16="http://schemas.microsoft.com/office/drawing/2014/main" id="{753CDFCC-3972-4D26-A9C5-900ADA4AF7D6}"/>
                </a:ext>
              </a:extLst>
            </p:cNvPr>
            <p:cNvSpPr txBox="1"/>
            <p:nvPr/>
          </p:nvSpPr>
          <p:spPr>
            <a:xfrm rot="5400000">
              <a:off x="2871446" y="4723948"/>
              <a:ext cx="343364" cy="369332"/>
            </a:xfrm>
            <a:prstGeom prst="rect">
              <a:avLst/>
            </a:prstGeom>
            <a:noFill/>
          </p:spPr>
          <p:txBody>
            <a:bodyPr wrap="none" rtlCol="0">
              <a:spAutoFit/>
            </a:bodyPr>
            <a:lstStyle/>
            <a:p>
              <a:r>
                <a:rPr lang="en-US" dirty="0"/>
                <a:t>…</a:t>
              </a:r>
            </a:p>
          </p:txBody>
        </p:sp>
      </p:grpSp>
      <p:grpSp>
        <p:nvGrpSpPr>
          <p:cNvPr id="117" name="Group 116">
            <a:extLst>
              <a:ext uri="{FF2B5EF4-FFF2-40B4-BE49-F238E27FC236}">
                <a16:creationId xmlns:a16="http://schemas.microsoft.com/office/drawing/2014/main" id="{7422BDB4-B596-4411-A5C8-6921F9B09BA5}"/>
              </a:ext>
            </a:extLst>
          </p:cNvPr>
          <p:cNvGrpSpPr/>
          <p:nvPr/>
        </p:nvGrpSpPr>
        <p:grpSpPr>
          <a:xfrm>
            <a:off x="1143555" y="1035697"/>
            <a:ext cx="416169" cy="4161455"/>
            <a:chOff x="2811625" y="1035697"/>
            <a:chExt cx="416169" cy="4161455"/>
          </a:xfrm>
        </p:grpSpPr>
        <p:sp>
          <p:nvSpPr>
            <p:cNvPr id="118" name="Rectangle 117">
              <a:extLst>
                <a:ext uri="{FF2B5EF4-FFF2-40B4-BE49-F238E27FC236}">
                  <a16:creationId xmlns:a16="http://schemas.microsoft.com/office/drawing/2014/main" id="{8289BD9E-1378-4021-B390-AAEA3DA6DA20}"/>
                </a:ext>
              </a:extLst>
            </p:cNvPr>
            <p:cNvSpPr/>
            <p:nvPr/>
          </p:nvSpPr>
          <p:spPr>
            <a:xfrm>
              <a:off x="2811625" y="1035698"/>
              <a:ext cx="360783" cy="4161454"/>
            </a:xfrm>
            <a:prstGeom prst="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19" name="Rectangle 118">
                  <a:extLst>
                    <a:ext uri="{FF2B5EF4-FFF2-40B4-BE49-F238E27FC236}">
                      <a16:creationId xmlns:a16="http://schemas.microsoft.com/office/drawing/2014/main" id="{16B97D25-7A90-4663-A7C1-6120C139600E}"/>
                    </a:ext>
                  </a:extLst>
                </p:cNvPr>
                <p:cNvSpPr/>
                <p:nvPr/>
              </p:nvSpPr>
              <p:spPr>
                <a:xfrm>
                  <a:off x="2827612" y="1035697"/>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b="0" i="1" smtClean="0">
                                <a:latin typeface="Cambria Math" panose="02040503050406030204" pitchFamily="18" charset="0"/>
                              </a:rPr>
                            </m:ctrlPr>
                          </m:sSubSupPr>
                          <m:e>
                            <m:r>
                              <m:rPr>
                                <m:sty m:val="p"/>
                              </m:rPr>
                              <a:rPr lang="en-US" sz="1100" b="0" i="0" smtClean="0">
                                <a:latin typeface="Cambria Math" panose="02040503050406030204" pitchFamily="18" charset="0"/>
                              </a:rPr>
                              <m:t>y</m:t>
                            </m:r>
                          </m:e>
                          <m:sub>
                            <m:r>
                              <a:rPr lang="en-US" sz="1100" b="0" i="0" smtClean="0">
                                <a:latin typeface="Cambria Math" panose="02040503050406030204" pitchFamily="18" charset="0"/>
                              </a:rPr>
                              <m:t>11</m:t>
                            </m:r>
                          </m:sub>
                          <m:sup>
                            <m:r>
                              <m:rPr>
                                <m:sty m:val="p"/>
                              </m:rPr>
                              <a:rPr lang="en-US" sz="1100" b="0" i="0" smtClean="0">
                                <a:latin typeface="Cambria Math" panose="02040503050406030204" pitchFamily="18" charset="0"/>
                              </a:rPr>
                              <m:t>G</m:t>
                            </m:r>
                          </m:sup>
                        </m:sSubSup>
                      </m:oMath>
                    </m:oMathPara>
                  </a14:m>
                  <a:endParaRPr lang="en-US" sz="1100" dirty="0"/>
                </a:p>
              </p:txBody>
            </p:sp>
          </mc:Choice>
          <mc:Fallback>
            <p:sp>
              <p:nvSpPr>
                <p:cNvPr id="119" name="Rectangle 118">
                  <a:extLst>
                    <a:ext uri="{FF2B5EF4-FFF2-40B4-BE49-F238E27FC236}">
                      <a16:creationId xmlns:a16="http://schemas.microsoft.com/office/drawing/2014/main" id="{16B97D25-7A90-4663-A7C1-6120C139600E}"/>
                    </a:ext>
                  </a:extLst>
                </p:cNvPr>
                <p:cNvSpPr>
                  <a:spLocks noRot="1" noChangeAspect="1" noMove="1" noResize="1" noEditPoints="1" noAdjustHandles="1" noChangeArrowheads="1" noChangeShapeType="1" noTextEdit="1"/>
                </p:cNvSpPr>
                <p:nvPr/>
              </p:nvSpPr>
              <p:spPr>
                <a:xfrm>
                  <a:off x="2827612" y="1035697"/>
                  <a:ext cx="330507" cy="226365"/>
                </a:xfrm>
                <a:prstGeom prst="rect">
                  <a:avLst/>
                </a:prstGeom>
                <a:blipFill>
                  <a:blip r:embed="rId34"/>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0" name="Rectangle 119">
                  <a:extLst>
                    <a:ext uri="{FF2B5EF4-FFF2-40B4-BE49-F238E27FC236}">
                      <a16:creationId xmlns:a16="http://schemas.microsoft.com/office/drawing/2014/main" id="{7936D074-C4CD-43B5-A8D9-2B8A6A0F4318}"/>
                    </a:ext>
                  </a:extLst>
                </p:cNvPr>
                <p:cNvSpPr/>
                <p:nvPr/>
              </p:nvSpPr>
              <p:spPr>
                <a:xfrm>
                  <a:off x="2827612" y="1269316"/>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a:latin typeface="Cambria Math" panose="02040503050406030204" pitchFamily="18" charset="0"/>
                              </a:rPr>
                              <m:t>1</m:t>
                            </m:r>
                            <m:r>
                              <a:rPr lang="en-US" sz="1100" b="0" i="0" smtClean="0">
                                <a:latin typeface="Cambria Math" panose="02040503050406030204" pitchFamily="18" charset="0"/>
                              </a:rPr>
                              <m:t>2</m:t>
                            </m:r>
                          </m:sub>
                          <m:sup>
                            <m:r>
                              <m:rPr>
                                <m:sty m:val="p"/>
                              </m:rPr>
                              <a:rPr lang="en-US" sz="1100" b="0" i="0" smtClean="0">
                                <a:latin typeface="Cambria Math" panose="02040503050406030204" pitchFamily="18" charset="0"/>
                              </a:rPr>
                              <m:t>G</m:t>
                            </m:r>
                          </m:sup>
                        </m:sSubSup>
                      </m:oMath>
                    </m:oMathPara>
                  </a14:m>
                  <a:endParaRPr lang="en-US" sz="1100" dirty="0"/>
                </a:p>
              </p:txBody>
            </p:sp>
          </mc:Choice>
          <mc:Fallback>
            <p:sp>
              <p:nvSpPr>
                <p:cNvPr id="120" name="Rectangle 119">
                  <a:extLst>
                    <a:ext uri="{FF2B5EF4-FFF2-40B4-BE49-F238E27FC236}">
                      <a16:creationId xmlns:a16="http://schemas.microsoft.com/office/drawing/2014/main" id="{7936D074-C4CD-43B5-A8D9-2B8A6A0F4318}"/>
                    </a:ext>
                  </a:extLst>
                </p:cNvPr>
                <p:cNvSpPr>
                  <a:spLocks noRot="1" noChangeAspect="1" noMove="1" noResize="1" noEditPoints="1" noAdjustHandles="1" noChangeArrowheads="1" noChangeShapeType="1" noTextEdit="1"/>
                </p:cNvSpPr>
                <p:nvPr/>
              </p:nvSpPr>
              <p:spPr>
                <a:xfrm>
                  <a:off x="2827612" y="1269316"/>
                  <a:ext cx="330507" cy="226365"/>
                </a:xfrm>
                <a:prstGeom prst="rect">
                  <a:avLst/>
                </a:prstGeom>
                <a:blipFill>
                  <a:blip r:embed="rId35"/>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1" name="Rectangle 120">
                  <a:extLst>
                    <a:ext uri="{FF2B5EF4-FFF2-40B4-BE49-F238E27FC236}">
                      <a16:creationId xmlns:a16="http://schemas.microsoft.com/office/drawing/2014/main" id="{FE4D123F-0AEA-4AE1-85D8-2D5CC60C574C}"/>
                    </a:ext>
                  </a:extLst>
                </p:cNvPr>
                <p:cNvSpPr/>
                <p:nvPr/>
              </p:nvSpPr>
              <p:spPr>
                <a:xfrm>
                  <a:off x="2827612" y="2116784"/>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2</m:t>
                            </m:r>
                            <m:r>
                              <a:rPr lang="en-US" sz="1100">
                                <a:latin typeface="Cambria Math" panose="02040503050406030204" pitchFamily="18" charset="0"/>
                              </a:rPr>
                              <m:t>1</m:t>
                            </m:r>
                          </m:sub>
                          <m:sup>
                            <m:r>
                              <m:rPr>
                                <m:sty m:val="p"/>
                              </m:rPr>
                              <a:rPr lang="en-US" sz="1100">
                                <a:latin typeface="Cambria Math" panose="02040503050406030204" pitchFamily="18" charset="0"/>
                              </a:rPr>
                              <m:t>G</m:t>
                            </m:r>
                          </m:sup>
                        </m:sSubSup>
                      </m:oMath>
                    </m:oMathPara>
                  </a14:m>
                  <a:endParaRPr lang="en-US" sz="1100" dirty="0"/>
                </a:p>
              </p:txBody>
            </p:sp>
          </mc:Choice>
          <mc:Fallback>
            <p:sp>
              <p:nvSpPr>
                <p:cNvPr id="121" name="Rectangle 120">
                  <a:extLst>
                    <a:ext uri="{FF2B5EF4-FFF2-40B4-BE49-F238E27FC236}">
                      <a16:creationId xmlns:a16="http://schemas.microsoft.com/office/drawing/2014/main" id="{FE4D123F-0AEA-4AE1-85D8-2D5CC60C574C}"/>
                    </a:ext>
                  </a:extLst>
                </p:cNvPr>
                <p:cNvSpPr>
                  <a:spLocks noRot="1" noChangeAspect="1" noMove="1" noResize="1" noEditPoints="1" noAdjustHandles="1" noChangeArrowheads="1" noChangeShapeType="1" noTextEdit="1"/>
                </p:cNvSpPr>
                <p:nvPr/>
              </p:nvSpPr>
              <p:spPr>
                <a:xfrm>
                  <a:off x="2827612" y="2116784"/>
                  <a:ext cx="330507" cy="226365"/>
                </a:xfrm>
                <a:prstGeom prst="rect">
                  <a:avLst/>
                </a:prstGeom>
                <a:blipFill>
                  <a:blip r:embed="rId36"/>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2" name="Rectangle 121">
                  <a:extLst>
                    <a:ext uri="{FF2B5EF4-FFF2-40B4-BE49-F238E27FC236}">
                      <a16:creationId xmlns:a16="http://schemas.microsoft.com/office/drawing/2014/main" id="{7912C2C2-1290-4A99-A042-B04F62355516}"/>
                    </a:ext>
                  </a:extLst>
                </p:cNvPr>
                <p:cNvSpPr/>
                <p:nvPr/>
              </p:nvSpPr>
              <p:spPr>
                <a:xfrm>
                  <a:off x="2827612" y="2350403"/>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22</m:t>
                            </m:r>
                          </m:sub>
                          <m:sup>
                            <m:r>
                              <m:rPr>
                                <m:sty m:val="p"/>
                              </m:rPr>
                              <a:rPr lang="en-US" sz="1100">
                                <a:latin typeface="Cambria Math" panose="02040503050406030204" pitchFamily="18" charset="0"/>
                              </a:rPr>
                              <m:t>G</m:t>
                            </m:r>
                          </m:sup>
                        </m:sSubSup>
                      </m:oMath>
                    </m:oMathPara>
                  </a14:m>
                  <a:endParaRPr lang="en-US" sz="1100" dirty="0"/>
                </a:p>
              </p:txBody>
            </p:sp>
          </mc:Choice>
          <mc:Fallback>
            <p:sp>
              <p:nvSpPr>
                <p:cNvPr id="122" name="Rectangle 121">
                  <a:extLst>
                    <a:ext uri="{FF2B5EF4-FFF2-40B4-BE49-F238E27FC236}">
                      <a16:creationId xmlns:a16="http://schemas.microsoft.com/office/drawing/2014/main" id="{7912C2C2-1290-4A99-A042-B04F62355516}"/>
                    </a:ext>
                  </a:extLst>
                </p:cNvPr>
                <p:cNvSpPr>
                  <a:spLocks noRot="1" noChangeAspect="1" noMove="1" noResize="1" noEditPoints="1" noAdjustHandles="1" noChangeArrowheads="1" noChangeShapeType="1" noTextEdit="1"/>
                </p:cNvSpPr>
                <p:nvPr/>
              </p:nvSpPr>
              <p:spPr>
                <a:xfrm>
                  <a:off x="2827612" y="2350403"/>
                  <a:ext cx="330507" cy="226365"/>
                </a:xfrm>
                <a:prstGeom prst="rect">
                  <a:avLst/>
                </a:prstGeom>
                <a:blipFill>
                  <a:blip r:embed="rId37"/>
                  <a:stretch>
                    <a:fillRect b="-25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3" name="Rectangle 122">
                  <a:extLst>
                    <a:ext uri="{FF2B5EF4-FFF2-40B4-BE49-F238E27FC236}">
                      <a16:creationId xmlns:a16="http://schemas.microsoft.com/office/drawing/2014/main" id="{57B5D9BB-2AF9-46C2-A980-17DC2E44F2B5}"/>
                    </a:ext>
                  </a:extLst>
                </p:cNvPr>
                <p:cNvSpPr/>
                <p:nvPr/>
              </p:nvSpPr>
              <p:spPr>
                <a:xfrm>
                  <a:off x="2824385" y="3323786"/>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3</m:t>
                            </m:r>
                            <m:r>
                              <a:rPr lang="en-US" sz="1100">
                                <a:latin typeface="Cambria Math" panose="02040503050406030204" pitchFamily="18" charset="0"/>
                              </a:rPr>
                              <m:t>1</m:t>
                            </m:r>
                          </m:sub>
                          <m:sup>
                            <m:r>
                              <m:rPr>
                                <m:sty m:val="p"/>
                              </m:rPr>
                              <a:rPr lang="en-US" sz="1100">
                                <a:latin typeface="Cambria Math" panose="02040503050406030204" pitchFamily="18" charset="0"/>
                              </a:rPr>
                              <m:t>G</m:t>
                            </m:r>
                          </m:sup>
                        </m:sSubSup>
                      </m:oMath>
                    </m:oMathPara>
                  </a14:m>
                  <a:endParaRPr lang="en-US" sz="1100" dirty="0"/>
                </a:p>
              </p:txBody>
            </p:sp>
          </mc:Choice>
          <mc:Fallback>
            <p:sp>
              <p:nvSpPr>
                <p:cNvPr id="123" name="Rectangle 122">
                  <a:extLst>
                    <a:ext uri="{FF2B5EF4-FFF2-40B4-BE49-F238E27FC236}">
                      <a16:creationId xmlns:a16="http://schemas.microsoft.com/office/drawing/2014/main" id="{57B5D9BB-2AF9-46C2-A980-17DC2E44F2B5}"/>
                    </a:ext>
                  </a:extLst>
                </p:cNvPr>
                <p:cNvSpPr>
                  <a:spLocks noRot="1" noChangeAspect="1" noMove="1" noResize="1" noEditPoints="1" noAdjustHandles="1" noChangeArrowheads="1" noChangeShapeType="1" noTextEdit="1"/>
                </p:cNvSpPr>
                <p:nvPr/>
              </p:nvSpPr>
              <p:spPr>
                <a:xfrm>
                  <a:off x="2824385" y="3323786"/>
                  <a:ext cx="330507" cy="226365"/>
                </a:xfrm>
                <a:prstGeom prst="rect">
                  <a:avLst/>
                </a:prstGeom>
                <a:blipFill>
                  <a:blip r:embed="rId38"/>
                  <a:stretch>
                    <a:fillRect b="-5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4" name="Rectangle 123">
                  <a:extLst>
                    <a:ext uri="{FF2B5EF4-FFF2-40B4-BE49-F238E27FC236}">
                      <a16:creationId xmlns:a16="http://schemas.microsoft.com/office/drawing/2014/main" id="{D9C44BF2-FBEB-4155-B72C-8D4CAF46772E}"/>
                    </a:ext>
                  </a:extLst>
                </p:cNvPr>
                <p:cNvSpPr/>
                <p:nvPr/>
              </p:nvSpPr>
              <p:spPr>
                <a:xfrm>
                  <a:off x="2824385" y="3557405"/>
                  <a:ext cx="33050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32</m:t>
                            </m:r>
                          </m:sub>
                          <m:sup>
                            <m:r>
                              <m:rPr>
                                <m:sty m:val="p"/>
                              </m:rPr>
                              <a:rPr lang="en-US" sz="1100">
                                <a:latin typeface="Cambria Math" panose="02040503050406030204" pitchFamily="18" charset="0"/>
                              </a:rPr>
                              <m:t>G</m:t>
                            </m:r>
                          </m:sup>
                        </m:sSubSup>
                      </m:oMath>
                    </m:oMathPara>
                  </a14:m>
                  <a:endParaRPr lang="en-US" sz="1100" dirty="0"/>
                </a:p>
              </p:txBody>
            </p:sp>
          </mc:Choice>
          <mc:Fallback>
            <p:sp>
              <p:nvSpPr>
                <p:cNvPr id="124" name="Rectangle 123">
                  <a:extLst>
                    <a:ext uri="{FF2B5EF4-FFF2-40B4-BE49-F238E27FC236}">
                      <a16:creationId xmlns:a16="http://schemas.microsoft.com/office/drawing/2014/main" id="{D9C44BF2-FBEB-4155-B72C-8D4CAF46772E}"/>
                    </a:ext>
                  </a:extLst>
                </p:cNvPr>
                <p:cNvSpPr>
                  <a:spLocks noRot="1" noChangeAspect="1" noMove="1" noResize="1" noEditPoints="1" noAdjustHandles="1" noChangeArrowheads="1" noChangeShapeType="1" noTextEdit="1"/>
                </p:cNvSpPr>
                <p:nvPr/>
              </p:nvSpPr>
              <p:spPr>
                <a:xfrm>
                  <a:off x="2824385" y="3557405"/>
                  <a:ext cx="330507" cy="226365"/>
                </a:xfrm>
                <a:prstGeom prst="rect">
                  <a:avLst/>
                </a:prstGeom>
                <a:blipFill>
                  <a:blip r:embed="rId39"/>
                  <a:stretch>
                    <a:fillRect b="-25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5" name="Rectangle 124">
                  <a:extLst>
                    <a:ext uri="{FF2B5EF4-FFF2-40B4-BE49-F238E27FC236}">
                      <a16:creationId xmlns:a16="http://schemas.microsoft.com/office/drawing/2014/main" id="{C9AB7C2B-290F-4C0D-8EBB-17B1370744BA}"/>
                    </a:ext>
                  </a:extLst>
                </p:cNvPr>
                <p:cNvSpPr/>
                <p:nvPr/>
              </p:nvSpPr>
              <p:spPr>
                <a:xfrm>
                  <a:off x="2824385" y="4168050"/>
                  <a:ext cx="31774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4</m:t>
                            </m:r>
                            <m:r>
                              <a:rPr lang="en-US" sz="1100">
                                <a:latin typeface="Cambria Math" panose="02040503050406030204" pitchFamily="18" charset="0"/>
                              </a:rPr>
                              <m:t>1</m:t>
                            </m:r>
                          </m:sub>
                          <m:sup>
                            <m:r>
                              <m:rPr>
                                <m:sty m:val="p"/>
                              </m:rPr>
                              <a:rPr lang="en-US" sz="1100">
                                <a:latin typeface="Cambria Math" panose="02040503050406030204" pitchFamily="18" charset="0"/>
                              </a:rPr>
                              <m:t>G</m:t>
                            </m:r>
                          </m:sup>
                        </m:sSubSup>
                      </m:oMath>
                    </m:oMathPara>
                  </a14:m>
                  <a:endParaRPr lang="en-US" sz="1100" dirty="0"/>
                </a:p>
              </p:txBody>
            </p:sp>
          </mc:Choice>
          <mc:Fallback>
            <p:sp>
              <p:nvSpPr>
                <p:cNvPr id="125" name="Rectangle 124">
                  <a:extLst>
                    <a:ext uri="{FF2B5EF4-FFF2-40B4-BE49-F238E27FC236}">
                      <a16:creationId xmlns:a16="http://schemas.microsoft.com/office/drawing/2014/main" id="{C9AB7C2B-290F-4C0D-8EBB-17B1370744BA}"/>
                    </a:ext>
                  </a:extLst>
                </p:cNvPr>
                <p:cNvSpPr>
                  <a:spLocks noRot="1" noChangeAspect="1" noMove="1" noResize="1" noEditPoints="1" noAdjustHandles="1" noChangeArrowheads="1" noChangeShapeType="1" noTextEdit="1"/>
                </p:cNvSpPr>
                <p:nvPr/>
              </p:nvSpPr>
              <p:spPr>
                <a:xfrm>
                  <a:off x="2824385" y="4168050"/>
                  <a:ext cx="317747" cy="226365"/>
                </a:xfrm>
                <a:prstGeom prst="rect">
                  <a:avLst/>
                </a:prstGeom>
                <a:blipFill>
                  <a:blip r:embed="rId40"/>
                  <a:stretch>
                    <a:fillRect b="-25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6" name="Rectangle 125">
                  <a:extLst>
                    <a:ext uri="{FF2B5EF4-FFF2-40B4-BE49-F238E27FC236}">
                      <a16:creationId xmlns:a16="http://schemas.microsoft.com/office/drawing/2014/main" id="{6232C0DA-5879-4199-84FA-A0132B29BE75}"/>
                    </a:ext>
                  </a:extLst>
                </p:cNvPr>
                <p:cNvSpPr/>
                <p:nvPr/>
              </p:nvSpPr>
              <p:spPr>
                <a:xfrm>
                  <a:off x="2824385" y="4401669"/>
                  <a:ext cx="317747" cy="22636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rPr>
                            </m:ctrlPr>
                          </m:sSubSupPr>
                          <m:e>
                            <m:r>
                              <m:rPr>
                                <m:sty m:val="p"/>
                              </m:rPr>
                              <a:rPr lang="en-US" sz="1100">
                                <a:latin typeface="Cambria Math" panose="02040503050406030204" pitchFamily="18" charset="0"/>
                              </a:rPr>
                              <m:t>y</m:t>
                            </m:r>
                          </m:e>
                          <m:sub>
                            <m:r>
                              <a:rPr lang="en-US" sz="1100" b="0" i="0" smtClean="0">
                                <a:latin typeface="Cambria Math" panose="02040503050406030204" pitchFamily="18" charset="0"/>
                              </a:rPr>
                              <m:t>42</m:t>
                            </m:r>
                          </m:sub>
                          <m:sup>
                            <m:r>
                              <m:rPr>
                                <m:sty m:val="p"/>
                              </m:rPr>
                              <a:rPr lang="en-US" sz="1100">
                                <a:latin typeface="Cambria Math" panose="02040503050406030204" pitchFamily="18" charset="0"/>
                              </a:rPr>
                              <m:t>G</m:t>
                            </m:r>
                          </m:sup>
                        </m:sSubSup>
                      </m:oMath>
                    </m:oMathPara>
                  </a14:m>
                  <a:endParaRPr lang="en-US" sz="1100" dirty="0"/>
                </a:p>
              </p:txBody>
            </p:sp>
          </mc:Choice>
          <mc:Fallback>
            <p:sp>
              <p:nvSpPr>
                <p:cNvPr id="126" name="Rectangle 125">
                  <a:extLst>
                    <a:ext uri="{FF2B5EF4-FFF2-40B4-BE49-F238E27FC236}">
                      <a16:creationId xmlns:a16="http://schemas.microsoft.com/office/drawing/2014/main" id="{6232C0DA-5879-4199-84FA-A0132B29BE75}"/>
                    </a:ext>
                  </a:extLst>
                </p:cNvPr>
                <p:cNvSpPr>
                  <a:spLocks noRot="1" noChangeAspect="1" noMove="1" noResize="1" noEditPoints="1" noAdjustHandles="1" noChangeArrowheads="1" noChangeShapeType="1" noTextEdit="1"/>
                </p:cNvSpPr>
                <p:nvPr/>
              </p:nvSpPr>
              <p:spPr>
                <a:xfrm>
                  <a:off x="2824385" y="4401669"/>
                  <a:ext cx="317747" cy="226365"/>
                </a:xfrm>
                <a:prstGeom prst="rect">
                  <a:avLst/>
                </a:prstGeom>
                <a:blipFill>
                  <a:blip r:embed="rId41"/>
                  <a:stretch>
                    <a:fillRect b="-5000"/>
                  </a:stretch>
                </a:blipFill>
                <a:ln w="19050"/>
              </p:spPr>
              <p:txBody>
                <a:bodyPr/>
                <a:lstStyle/>
                <a:p>
                  <a:r>
                    <a:rPr lang="en-US">
                      <a:noFill/>
                    </a:rPr>
                    <a:t> </a:t>
                  </a:r>
                </a:p>
              </p:txBody>
            </p:sp>
          </mc:Fallback>
        </mc:AlternateContent>
        <p:sp>
          <p:nvSpPr>
            <p:cNvPr id="127" name="TextBox 126">
              <a:extLst>
                <a:ext uri="{FF2B5EF4-FFF2-40B4-BE49-F238E27FC236}">
                  <a16:creationId xmlns:a16="http://schemas.microsoft.com/office/drawing/2014/main" id="{19AC266C-C654-43A5-B7BD-D582DF2593D2}"/>
                </a:ext>
              </a:extLst>
            </p:cNvPr>
            <p:cNvSpPr txBox="1"/>
            <p:nvPr/>
          </p:nvSpPr>
          <p:spPr>
            <a:xfrm rot="5400000">
              <a:off x="2871446" y="1609667"/>
              <a:ext cx="343364" cy="369332"/>
            </a:xfrm>
            <a:prstGeom prst="rect">
              <a:avLst/>
            </a:prstGeom>
            <a:noFill/>
          </p:spPr>
          <p:txBody>
            <a:bodyPr wrap="none" rtlCol="0">
              <a:spAutoFit/>
            </a:bodyPr>
            <a:lstStyle/>
            <a:p>
              <a:r>
                <a:rPr lang="en-US" dirty="0"/>
                <a:t>…</a:t>
              </a:r>
            </a:p>
          </p:txBody>
        </p:sp>
        <p:sp>
          <p:nvSpPr>
            <p:cNvPr id="128" name="TextBox 127">
              <a:extLst>
                <a:ext uri="{FF2B5EF4-FFF2-40B4-BE49-F238E27FC236}">
                  <a16:creationId xmlns:a16="http://schemas.microsoft.com/office/drawing/2014/main" id="{58293FF3-F5FB-4EA4-80FD-AAECE4E252EC}"/>
                </a:ext>
              </a:extLst>
            </p:cNvPr>
            <p:cNvSpPr txBox="1"/>
            <p:nvPr/>
          </p:nvSpPr>
          <p:spPr>
            <a:xfrm rot="5400000">
              <a:off x="2871446" y="2744120"/>
              <a:ext cx="343364" cy="369332"/>
            </a:xfrm>
            <a:prstGeom prst="rect">
              <a:avLst/>
            </a:prstGeom>
            <a:noFill/>
          </p:spPr>
          <p:txBody>
            <a:bodyPr wrap="none" rtlCol="0">
              <a:spAutoFit/>
            </a:bodyPr>
            <a:lstStyle/>
            <a:p>
              <a:r>
                <a:rPr lang="en-US" dirty="0"/>
                <a:t>…</a:t>
              </a:r>
            </a:p>
          </p:txBody>
        </p:sp>
        <p:sp>
          <p:nvSpPr>
            <p:cNvPr id="129" name="TextBox 128">
              <a:extLst>
                <a:ext uri="{FF2B5EF4-FFF2-40B4-BE49-F238E27FC236}">
                  <a16:creationId xmlns:a16="http://schemas.microsoft.com/office/drawing/2014/main" id="{BCA8BB27-3F7B-4FEC-9B44-3AA508C37F46}"/>
                </a:ext>
              </a:extLst>
            </p:cNvPr>
            <p:cNvSpPr txBox="1"/>
            <p:nvPr/>
          </p:nvSpPr>
          <p:spPr>
            <a:xfrm rot="5400000">
              <a:off x="2871446" y="3776682"/>
              <a:ext cx="343364" cy="369332"/>
            </a:xfrm>
            <a:prstGeom prst="rect">
              <a:avLst/>
            </a:prstGeom>
            <a:noFill/>
          </p:spPr>
          <p:txBody>
            <a:bodyPr wrap="none" rtlCol="0">
              <a:spAutoFit/>
            </a:bodyPr>
            <a:lstStyle/>
            <a:p>
              <a:r>
                <a:rPr lang="en-US" dirty="0"/>
                <a:t>…</a:t>
              </a:r>
            </a:p>
          </p:txBody>
        </p:sp>
        <p:sp>
          <p:nvSpPr>
            <p:cNvPr id="130" name="TextBox 129">
              <a:extLst>
                <a:ext uri="{FF2B5EF4-FFF2-40B4-BE49-F238E27FC236}">
                  <a16:creationId xmlns:a16="http://schemas.microsoft.com/office/drawing/2014/main" id="{50BAC9AF-DAE9-477D-A8D7-EF3E7884FB76}"/>
                </a:ext>
              </a:extLst>
            </p:cNvPr>
            <p:cNvSpPr txBox="1"/>
            <p:nvPr/>
          </p:nvSpPr>
          <p:spPr>
            <a:xfrm rot="5400000">
              <a:off x="2871446" y="4723948"/>
              <a:ext cx="343364" cy="369332"/>
            </a:xfrm>
            <a:prstGeom prst="rect">
              <a:avLst/>
            </a:prstGeom>
            <a:noFill/>
          </p:spPr>
          <p:txBody>
            <a:bodyPr wrap="none" rtlCol="0">
              <a:spAutoFit/>
            </a:bodyPr>
            <a:lstStyle/>
            <a:p>
              <a:r>
                <a:rPr lang="en-US" dirty="0"/>
                <a:t>…</a:t>
              </a:r>
            </a:p>
          </p:txBody>
        </p:sp>
      </p:gr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69356894-906B-4A68-89B1-E974A70AA76B}"/>
                  </a:ext>
                </a:extLst>
              </p:cNvPr>
              <p:cNvSpPr txBox="1"/>
              <p:nvPr/>
            </p:nvSpPr>
            <p:spPr>
              <a:xfrm>
                <a:off x="1053496" y="5251552"/>
                <a:ext cx="506228" cy="37023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𝐲</m:t>
                          </m:r>
                        </m:e>
                        <m:sup>
                          <m:r>
                            <a:rPr lang="en-US" b="0" i="1" smtClean="0">
                              <a:latin typeface="Cambria Math" panose="02040503050406030204" pitchFamily="18" charset="0"/>
                            </a:rPr>
                            <m:t>𝐺</m:t>
                          </m:r>
                        </m:sup>
                      </m:sSup>
                    </m:oMath>
                  </m:oMathPara>
                </a14:m>
                <a:endParaRPr lang="en-US" dirty="0"/>
              </a:p>
            </p:txBody>
          </p:sp>
        </mc:Choice>
        <mc:Fallback>
          <p:sp>
            <p:nvSpPr>
              <p:cNvPr id="7" name="TextBox 6">
                <a:extLst>
                  <a:ext uri="{FF2B5EF4-FFF2-40B4-BE49-F238E27FC236}">
                    <a16:creationId xmlns:a16="http://schemas.microsoft.com/office/drawing/2014/main" id="{69356894-906B-4A68-89B1-E974A70AA76B}"/>
                  </a:ext>
                </a:extLst>
              </p:cNvPr>
              <p:cNvSpPr txBox="1">
                <a:spLocks noRot="1" noChangeAspect="1" noMove="1" noResize="1" noEditPoints="1" noAdjustHandles="1" noChangeArrowheads="1" noChangeShapeType="1" noTextEdit="1"/>
              </p:cNvSpPr>
              <p:nvPr/>
            </p:nvSpPr>
            <p:spPr>
              <a:xfrm>
                <a:off x="1053496" y="5251552"/>
                <a:ext cx="506228" cy="370230"/>
              </a:xfrm>
              <a:prstGeom prst="rect">
                <a:avLst/>
              </a:prstGeom>
              <a:blipFill>
                <a:blip r:embed="rId42"/>
                <a:stretch>
                  <a:fillRect b="-81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2" name="TextBox 131">
                <a:extLst>
                  <a:ext uri="{FF2B5EF4-FFF2-40B4-BE49-F238E27FC236}">
                    <a16:creationId xmlns:a16="http://schemas.microsoft.com/office/drawing/2014/main" id="{1A31EF58-DF87-412B-A76A-732F9975B50F}"/>
                  </a:ext>
                </a:extLst>
              </p:cNvPr>
              <p:cNvSpPr txBox="1"/>
              <p:nvPr/>
            </p:nvSpPr>
            <p:spPr>
              <a:xfrm>
                <a:off x="1644528" y="5255159"/>
                <a:ext cx="506228" cy="37023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𝐲</m:t>
                          </m:r>
                        </m:e>
                        <m:sup>
                          <m:r>
                            <a:rPr lang="en-US" b="0" i="1" smtClean="0">
                              <a:latin typeface="Cambria Math" panose="02040503050406030204" pitchFamily="18" charset="0"/>
                            </a:rPr>
                            <m:t>𝐶</m:t>
                          </m:r>
                        </m:sup>
                      </m:sSup>
                    </m:oMath>
                  </m:oMathPara>
                </a14:m>
                <a:endParaRPr lang="en-US" dirty="0"/>
              </a:p>
            </p:txBody>
          </p:sp>
        </mc:Choice>
        <mc:Fallback>
          <p:sp>
            <p:nvSpPr>
              <p:cNvPr id="132" name="TextBox 131">
                <a:extLst>
                  <a:ext uri="{FF2B5EF4-FFF2-40B4-BE49-F238E27FC236}">
                    <a16:creationId xmlns:a16="http://schemas.microsoft.com/office/drawing/2014/main" id="{1A31EF58-DF87-412B-A76A-732F9975B50F}"/>
                  </a:ext>
                </a:extLst>
              </p:cNvPr>
              <p:cNvSpPr txBox="1">
                <a:spLocks noRot="1" noChangeAspect="1" noMove="1" noResize="1" noEditPoints="1" noAdjustHandles="1" noChangeArrowheads="1" noChangeShapeType="1" noTextEdit="1"/>
              </p:cNvSpPr>
              <p:nvPr/>
            </p:nvSpPr>
            <p:spPr>
              <a:xfrm>
                <a:off x="1644528" y="5255159"/>
                <a:ext cx="506228" cy="370230"/>
              </a:xfrm>
              <a:prstGeom prst="rect">
                <a:avLst/>
              </a:prstGeom>
              <a:blipFill>
                <a:blip r:embed="rId43"/>
                <a:stretch>
                  <a:fillRect b="-81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3" name="TextBox 132">
                <a:extLst>
                  <a:ext uri="{FF2B5EF4-FFF2-40B4-BE49-F238E27FC236}">
                    <a16:creationId xmlns:a16="http://schemas.microsoft.com/office/drawing/2014/main" id="{BA6A014C-8D34-40C5-9DE5-2B99BB970A67}"/>
                  </a:ext>
                </a:extLst>
              </p:cNvPr>
              <p:cNvSpPr txBox="1"/>
              <p:nvPr/>
            </p:nvSpPr>
            <p:spPr>
              <a:xfrm>
                <a:off x="2210394" y="5251552"/>
                <a:ext cx="506228" cy="37023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𝐲</m:t>
                          </m:r>
                        </m:e>
                        <m:sup>
                          <m:r>
                            <a:rPr lang="en-US" b="0" i="1" smtClean="0">
                              <a:latin typeface="Cambria Math" panose="02040503050406030204" pitchFamily="18" charset="0"/>
                            </a:rPr>
                            <m:t>𝑉</m:t>
                          </m:r>
                        </m:sup>
                      </m:sSup>
                    </m:oMath>
                  </m:oMathPara>
                </a14:m>
                <a:endParaRPr lang="en-US" dirty="0"/>
              </a:p>
            </p:txBody>
          </p:sp>
        </mc:Choice>
        <mc:Fallback>
          <p:sp>
            <p:nvSpPr>
              <p:cNvPr id="133" name="TextBox 132">
                <a:extLst>
                  <a:ext uri="{FF2B5EF4-FFF2-40B4-BE49-F238E27FC236}">
                    <a16:creationId xmlns:a16="http://schemas.microsoft.com/office/drawing/2014/main" id="{BA6A014C-8D34-40C5-9DE5-2B99BB970A67}"/>
                  </a:ext>
                </a:extLst>
              </p:cNvPr>
              <p:cNvSpPr txBox="1">
                <a:spLocks noRot="1" noChangeAspect="1" noMove="1" noResize="1" noEditPoints="1" noAdjustHandles="1" noChangeArrowheads="1" noChangeShapeType="1" noTextEdit="1"/>
              </p:cNvSpPr>
              <p:nvPr/>
            </p:nvSpPr>
            <p:spPr>
              <a:xfrm>
                <a:off x="2210394" y="5251552"/>
                <a:ext cx="506228" cy="370230"/>
              </a:xfrm>
              <a:prstGeom prst="rect">
                <a:avLst/>
              </a:prstGeom>
              <a:blipFill>
                <a:blip r:embed="rId44"/>
                <a:stretch>
                  <a:fillRect b="-65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4" name="TextBox 133">
                <a:extLst>
                  <a:ext uri="{FF2B5EF4-FFF2-40B4-BE49-F238E27FC236}">
                    <a16:creationId xmlns:a16="http://schemas.microsoft.com/office/drawing/2014/main" id="{120439F1-F40E-4E82-A466-98547046B0AA}"/>
                  </a:ext>
                </a:extLst>
              </p:cNvPr>
              <p:cNvSpPr txBox="1"/>
              <p:nvPr/>
            </p:nvSpPr>
            <p:spPr>
              <a:xfrm>
                <a:off x="2730144" y="5251552"/>
                <a:ext cx="53277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𝐲</m:t>
                          </m:r>
                        </m:e>
                        <m:sup>
                          <m:r>
                            <a:rPr lang="en-US" b="0" i="1" smtClean="0">
                              <a:latin typeface="Cambria Math" panose="02040503050406030204" pitchFamily="18" charset="0"/>
                            </a:rPr>
                            <m:t>𝑀</m:t>
                          </m:r>
                        </m:sup>
                      </m:sSup>
                    </m:oMath>
                  </m:oMathPara>
                </a14:m>
                <a:endParaRPr lang="en-US" dirty="0"/>
              </a:p>
            </p:txBody>
          </p:sp>
        </mc:Choice>
        <mc:Fallback>
          <p:sp>
            <p:nvSpPr>
              <p:cNvPr id="134" name="TextBox 133">
                <a:extLst>
                  <a:ext uri="{FF2B5EF4-FFF2-40B4-BE49-F238E27FC236}">
                    <a16:creationId xmlns:a16="http://schemas.microsoft.com/office/drawing/2014/main" id="{120439F1-F40E-4E82-A466-98547046B0AA}"/>
                  </a:ext>
                </a:extLst>
              </p:cNvPr>
              <p:cNvSpPr txBox="1">
                <a:spLocks noRot="1" noChangeAspect="1" noMove="1" noResize="1" noEditPoints="1" noAdjustHandles="1" noChangeArrowheads="1" noChangeShapeType="1" noTextEdit="1"/>
              </p:cNvSpPr>
              <p:nvPr/>
            </p:nvSpPr>
            <p:spPr>
              <a:xfrm>
                <a:off x="2730144" y="5251552"/>
                <a:ext cx="532774" cy="369332"/>
              </a:xfrm>
              <a:prstGeom prst="rect">
                <a:avLst/>
              </a:prstGeom>
              <a:blipFill>
                <a:blip r:embed="rId45"/>
                <a:stretch>
                  <a:fillRect b="-65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Oval 7">
                <a:extLst>
                  <a:ext uri="{FF2B5EF4-FFF2-40B4-BE49-F238E27FC236}">
                    <a16:creationId xmlns:a16="http://schemas.microsoft.com/office/drawing/2014/main" id="{6232C6B1-2103-494B-BEF9-CEF698ABD91D}"/>
                  </a:ext>
                </a:extLst>
              </p:cNvPr>
              <p:cNvSpPr/>
              <p:nvPr/>
            </p:nvSpPr>
            <p:spPr>
              <a:xfrm>
                <a:off x="8539926" y="2368252"/>
                <a:ext cx="477144" cy="477144"/>
              </a:xfrm>
              <a:prstGeom prst="ellipse">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𝑖𝑗</m:t>
                          </m:r>
                        </m:sub>
                        <m:sup>
                          <m:r>
                            <a:rPr lang="en-US" i="1">
                              <a:latin typeface="Cambria Math" panose="02040503050406030204" pitchFamily="18" charset="0"/>
                            </a:rPr>
                            <m:t>𝐺</m:t>
                          </m:r>
                        </m:sup>
                      </m:sSubSup>
                    </m:oMath>
                  </m:oMathPara>
                </a14:m>
                <a:endParaRPr lang="en-US" dirty="0"/>
              </a:p>
            </p:txBody>
          </p:sp>
        </mc:Choice>
        <mc:Fallback>
          <p:sp>
            <p:nvSpPr>
              <p:cNvPr id="8" name="Oval 7">
                <a:extLst>
                  <a:ext uri="{FF2B5EF4-FFF2-40B4-BE49-F238E27FC236}">
                    <a16:creationId xmlns:a16="http://schemas.microsoft.com/office/drawing/2014/main" id="{6232C6B1-2103-494B-BEF9-CEF698ABD91D}"/>
                  </a:ext>
                </a:extLst>
              </p:cNvPr>
              <p:cNvSpPr>
                <a:spLocks noRot="1" noChangeAspect="1" noMove="1" noResize="1" noEditPoints="1" noAdjustHandles="1" noChangeArrowheads="1" noChangeShapeType="1" noTextEdit="1"/>
              </p:cNvSpPr>
              <p:nvPr/>
            </p:nvSpPr>
            <p:spPr>
              <a:xfrm>
                <a:off x="8539926" y="2368252"/>
                <a:ext cx="477144" cy="477144"/>
              </a:xfrm>
              <a:prstGeom prst="ellipse">
                <a:avLst/>
              </a:prstGeom>
              <a:blipFill>
                <a:blip r:embed="rId46"/>
                <a:stretch>
                  <a:fillRect/>
                </a:stretch>
              </a:blipFill>
              <a:ln w="28575"/>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6" name="Oval 135">
                <a:extLst>
                  <a:ext uri="{FF2B5EF4-FFF2-40B4-BE49-F238E27FC236}">
                    <a16:creationId xmlns:a16="http://schemas.microsoft.com/office/drawing/2014/main" id="{0C70C9A3-0EBB-4F11-8955-906DABB952BF}"/>
                  </a:ext>
                </a:extLst>
              </p:cNvPr>
              <p:cNvSpPr/>
              <p:nvPr/>
            </p:nvSpPr>
            <p:spPr>
              <a:xfrm>
                <a:off x="8954362" y="3177486"/>
                <a:ext cx="477144" cy="477144"/>
              </a:xfrm>
              <a:prstGeom prst="ellipse">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𝑖𝑗</m:t>
                          </m:r>
                        </m:sub>
                        <m:sup>
                          <m:r>
                            <a:rPr lang="en-US" b="0" i="1" smtClean="0">
                              <a:latin typeface="Cambria Math" panose="02040503050406030204" pitchFamily="18" charset="0"/>
                            </a:rPr>
                            <m:t>𝐶</m:t>
                          </m:r>
                        </m:sup>
                      </m:sSubSup>
                    </m:oMath>
                  </m:oMathPara>
                </a14:m>
                <a:endParaRPr lang="en-US" dirty="0"/>
              </a:p>
            </p:txBody>
          </p:sp>
        </mc:Choice>
        <mc:Fallback>
          <p:sp>
            <p:nvSpPr>
              <p:cNvPr id="136" name="Oval 135">
                <a:extLst>
                  <a:ext uri="{FF2B5EF4-FFF2-40B4-BE49-F238E27FC236}">
                    <a16:creationId xmlns:a16="http://schemas.microsoft.com/office/drawing/2014/main" id="{0C70C9A3-0EBB-4F11-8955-906DABB952BF}"/>
                  </a:ext>
                </a:extLst>
              </p:cNvPr>
              <p:cNvSpPr>
                <a:spLocks noRot="1" noChangeAspect="1" noMove="1" noResize="1" noEditPoints="1" noAdjustHandles="1" noChangeArrowheads="1" noChangeShapeType="1" noTextEdit="1"/>
              </p:cNvSpPr>
              <p:nvPr/>
            </p:nvSpPr>
            <p:spPr>
              <a:xfrm>
                <a:off x="8954362" y="3177486"/>
                <a:ext cx="477144" cy="477144"/>
              </a:xfrm>
              <a:prstGeom prst="ellipse">
                <a:avLst/>
              </a:prstGeom>
              <a:blipFill>
                <a:blip r:embed="rId47"/>
                <a:stretch>
                  <a:fillRect/>
                </a:stretch>
              </a:blipFill>
              <a:ln w="28575"/>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8" name="Oval 137">
                <a:extLst>
                  <a:ext uri="{FF2B5EF4-FFF2-40B4-BE49-F238E27FC236}">
                    <a16:creationId xmlns:a16="http://schemas.microsoft.com/office/drawing/2014/main" id="{C59E5913-739A-41CB-A8D2-FF1AFDD91C2E}"/>
                  </a:ext>
                </a:extLst>
              </p:cNvPr>
              <p:cNvSpPr/>
              <p:nvPr/>
            </p:nvSpPr>
            <p:spPr>
              <a:xfrm rot="259336">
                <a:off x="9769374" y="3198396"/>
                <a:ext cx="477144" cy="477144"/>
              </a:xfrm>
              <a:prstGeom prst="ellipse">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𝑖𝑗</m:t>
                          </m:r>
                        </m:sub>
                        <m:sup>
                          <m:r>
                            <a:rPr lang="en-US" b="0" i="1" smtClean="0">
                              <a:latin typeface="Cambria Math" panose="02040503050406030204" pitchFamily="18" charset="0"/>
                            </a:rPr>
                            <m:t>𝑉</m:t>
                          </m:r>
                        </m:sup>
                      </m:sSubSup>
                    </m:oMath>
                  </m:oMathPara>
                </a14:m>
                <a:endParaRPr lang="en-US" dirty="0"/>
              </a:p>
            </p:txBody>
          </p:sp>
        </mc:Choice>
        <mc:Fallback>
          <p:sp>
            <p:nvSpPr>
              <p:cNvPr id="138" name="Oval 137">
                <a:extLst>
                  <a:ext uri="{FF2B5EF4-FFF2-40B4-BE49-F238E27FC236}">
                    <a16:creationId xmlns:a16="http://schemas.microsoft.com/office/drawing/2014/main" id="{C59E5913-739A-41CB-A8D2-FF1AFDD91C2E}"/>
                  </a:ext>
                </a:extLst>
              </p:cNvPr>
              <p:cNvSpPr>
                <a:spLocks noRot="1" noChangeAspect="1" noMove="1" noResize="1" noEditPoints="1" noAdjustHandles="1" noChangeArrowheads="1" noChangeShapeType="1" noTextEdit="1"/>
              </p:cNvSpPr>
              <p:nvPr/>
            </p:nvSpPr>
            <p:spPr>
              <a:xfrm rot="259336">
                <a:off x="9769374" y="3198396"/>
                <a:ext cx="477144" cy="477144"/>
              </a:xfrm>
              <a:prstGeom prst="ellipse">
                <a:avLst/>
              </a:prstGeom>
              <a:blipFill>
                <a:blip r:embed="rId48"/>
                <a:stretch>
                  <a:fillRect l="-1190"/>
                </a:stretch>
              </a:blipFill>
              <a:ln w="28575"/>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9" name="Oval 138">
                <a:extLst>
                  <a:ext uri="{FF2B5EF4-FFF2-40B4-BE49-F238E27FC236}">
                    <a16:creationId xmlns:a16="http://schemas.microsoft.com/office/drawing/2014/main" id="{4FDC121A-5424-40D8-8072-245269B709E8}"/>
                  </a:ext>
                </a:extLst>
              </p:cNvPr>
              <p:cNvSpPr/>
              <p:nvPr/>
            </p:nvSpPr>
            <p:spPr>
              <a:xfrm>
                <a:off x="10180582" y="2368252"/>
                <a:ext cx="477144" cy="477144"/>
              </a:xfrm>
              <a:prstGeom prst="ellipse">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𝑖𝑗</m:t>
                          </m:r>
                        </m:sub>
                        <m:sup>
                          <m:r>
                            <a:rPr lang="en-US" b="0" i="1" smtClean="0">
                              <a:latin typeface="Cambria Math" panose="02040503050406030204" pitchFamily="18" charset="0"/>
                            </a:rPr>
                            <m:t>𝑀</m:t>
                          </m:r>
                        </m:sup>
                      </m:sSubSup>
                    </m:oMath>
                  </m:oMathPara>
                </a14:m>
                <a:endParaRPr lang="en-US" dirty="0"/>
              </a:p>
            </p:txBody>
          </p:sp>
        </mc:Choice>
        <mc:Fallback>
          <p:sp>
            <p:nvSpPr>
              <p:cNvPr id="139" name="Oval 138">
                <a:extLst>
                  <a:ext uri="{FF2B5EF4-FFF2-40B4-BE49-F238E27FC236}">
                    <a16:creationId xmlns:a16="http://schemas.microsoft.com/office/drawing/2014/main" id="{4FDC121A-5424-40D8-8072-245269B709E8}"/>
                  </a:ext>
                </a:extLst>
              </p:cNvPr>
              <p:cNvSpPr>
                <a:spLocks noRot="1" noChangeAspect="1" noMove="1" noResize="1" noEditPoints="1" noAdjustHandles="1" noChangeArrowheads="1" noChangeShapeType="1" noTextEdit="1"/>
              </p:cNvSpPr>
              <p:nvPr/>
            </p:nvSpPr>
            <p:spPr>
              <a:xfrm>
                <a:off x="10180582" y="2368252"/>
                <a:ext cx="477144" cy="477144"/>
              </a:xfrm>
              <a:prstGeom prst="ellipse">
                <a:avLst/>
              </a:prstGeom>
              <a:blipFill>
                <a:blip r:embed="rId49"/>
                <a:stretch>
                  <a:fillRect l="-2410"/>
                </a:stretch>
              </a:blipFill>
              <a:ln w="28575"/>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0" name="Oval 139">
                <a:extLst>
                  <a:ext uri="{FF2B5EF4-FFF2-40B4-BE49-F238E27FC236}">
                    <a16:creationId xmlns:a16="http://schemas.microsoft.com/office/drawing/2014/main" id="{15FE7AFB-9689-4969-9F7A-8D9511EBD130}"/>
                  </a:ext>
                </a:extLst>
              </p:cNvPr>
              <p:cNvSpPr/>
              <p:nvPr/>
            </p:nvSpPr>
            <p:spPr>
              <a:xfrm>
                <a:off x="9353190" y="1548148"/>
                <a:ext cx="477144" cy="477144"/>
              </a:xfrm>
              <a:prstGeom prst="ellipse">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1" i="0" smtClean="0">
                              <a:latin typeface="Cambria Math" panose="02040503050406030204" pitchFamily="18" charset="0"/>
                            </a:rPr>
                            <m:t>𝐱</m:t>
                          </m:r>
                        </m:e>
                        <m:sub>
                          <m:r>
                            <a:rPr lang="en-US" b="0" i="1" smtClean="0">
                              <a:latin typeface="Cambria Math" panose="02040503050406030204" pitchFamily="18" charset="0"/>
                            </a:rPr>
                            <m:t>𝑖𝑗</m:t>
                          </m:r>
                        </m:sub>
                        <m:sup>
                          <m:r>
                            <a:rPr lang="en-US" i="1">
                              <a:latin typeface="Cambria Math" panose="02040503050406030204" pitchFamily="18" charset="0"/>
                            </a:rPr>
                            <m:t>𝐺</m:t>
                          </m:r>
                        </m:sup>
                      </m:sSubSup>
                    </m:oMath>
                  </m:oMathPara>
                </a14:m>
                <a:endParaRPr lang="en-US" dirty="0"/>
              </a:p>
            </p:txBody>
          </p:sp>
        </mc:Choice>
        <mc:Fallback>
          <p:sp>
            <p:nvSpPr>
              <p:cNvPr id="140" name="Oval 139">
                <a:extLst>
                  <a:ext uri="{FF2B5EF4-FFF2-40B4-BE49-F238E27FC236}">
                    <a16:creationId xmlns:a16="http://schemas.microsoft.com/office/drawing/2014/main" id="{15FE7AFB-9689-4969-9F7A-8D9511EBD130}"/>
                  </a:ext>
                </a:extLst>
              </p:cNvPr>
              <p:cNvSpPr>
                <a:spLocks noRot="1" noChangeAspect="1" noMove="1" noResize="1" noEditPoints="1" noAdjustHandles="1" noChangeArrowheads="1" noChangeShapeType="1" noTextEdit="1"/>
              </p:cNvSpPr>
              <p:nvPr/>
            </p:nvSpPr>
            <p:spPr>
              <a:xfrm>
                <a:off x="9353190" y="1548148"/>
                <a:ext cx="477144" cy="477144"/>
              </a:xfrm>
              <a:prstGeom prst="ellipse">
                <a:avLst/>
              </a:prstGeom>
              <a:blipFill>
                <a:blip r:embed="rId50"/>
                <a:stretch>
                  <a:fillRect/>
                </a:stretch>
              </a:blipFill>
              <a:ln w="28575"/>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889277A4-5D4B-4953-B613-814C97E267DA}"/>
              </a:ext>
            </a:extLst>
          </p:cNvPr>
          <p:cNvCxnSpPr>
            <a:stCxn id="8" idx="6"/>
            <a:endCxn id="139" idx="2"/>
          </p:cNvCxnSpPr>
          <p:nvPr/>
        </p:nvCxnSpPr>
        <p:spPr>
          <a:xfrm>
            <a:off x="9017070" y="2606824"/>
            <a:ext cx="11635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5E115382-A6D0-4201-A5BA-4CE0850C5E3D}"/>
              </a:ext>
            </a:extLst>
          </p:cNvPr>
          <p:cNvCxnSpPr>
            <a:cxnSpLocks/>
            <a:stCxn id="8" idx="4"/>
            <a:endCxn id="136" idx="1"/>
          </p:cNvCxnSpPr>
          <p:nvPr/>
        </p:nvCxnSpPr>
        <p:spPr>
          <a:xfrm>
            <a:off x="8778498" y="2845396"/>
            <a:ext cx="245740" cy="401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71776864-F743-4D54-B304-02B740F14093}"/>
              </a:ext>
            </a:extLst>
          </p:cNvPr>
          <p:cNvCxnSpPr>
            <a:cxnSpLocks/>
            <a:stCxn id="138" idx="7"/>
            <a:endCxn id="139" idx="4"/>
          </p:cNvCxnSpPr>
          <p:nvPr/>
        </p:nvCxnSpPr>
        <p:spPr>
          <a:xfrm flipV="1">
            <a:off x="10188876" y="2845396"/>
            <a:ext cx="230278" cy="436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A730508-AEFD-4A5E-8035-44B32968299E}"/>
              </a:ext>
            </a:extLst>
          </p:cNvPr>
          <p:cNvCxnSpPr>
            <a:cxnSpLocks/>
            <a:stCxn id="136" idx="6"/>
            <a:endCxn id="138" idx="2"/>
          </p:cNvCxnSpPr>
          <p:nvPr/>
        </p:nvCxnSpPr>
        <p:spPr>
          <a:xfrm>
            <a:off x="9431506" y="3416058"/>
            <a:ext cx="338547" cy="2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54E5C3C-3CE0-405A-9779-00696575D1E2}"/>
              </a:ext>
            </a:extLst>
          </p:cNvPr>
          <p:cNvCxnSpPr>
            <a:cxnSpLocks/>
            <a:stCxn id="8" idx="5"/>
            <a:endCxn id="138" idx="1"/>
          </p:cNvCxnSpPr>
          <p:nvPr/>
        </p:nvCxnSpPr>
        <p:spPr>
          <a:xfrm>
            <a:off x="8947194" y="2775520"/>
            <a:ext cx="905250" cy="4805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5DA4A19-AA3F-4AFE-A8E0-88D2852BA6FD}"/>
              </a:ext>
            </a:extLst>
          </p:cNvPr>
          <p:cNvCxnSpPr>
            <a:cxnSpLocks/>
            <a:stCxn id="139" idx="3"/>
            <a:endCxn id="136" idx="7"/>
          </p:cNvCxnSpPr>
          <p:nvPr/>
        </p:nvCxnSpPr>
        <p:spPr>
          <a:xfrm flipH="1">
            <a:off x="9361630" y="2775520"/>
            <a:ext cx="888828" cy="471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46C162A9-11AB-468E-B4EA-8FBA72992326}"/>
              </a:ext>
            </a:extLst>
          </p:cNvPr>
          <p:cNvCxnSpPr>
            <a:stCxn id="140" idx="3"/>
            <a:endCxn id="136" idx="0"/>
          </p:cNvCxnSpPr>
          <p:nvPr/>
        </p:nvCxnSpPr>
        <p:spPr>
          <a:xfrm flipH="1">
            <a:off x="9192934" y="1955416"/>
            <a:ext cx="230132" cy="1222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86E8AD6B-D0EC-49FF-B96C-4CF44126AE5A}"/>
              </a:ext>
            </a:extLst>
          </p:cNvPr>
          <p:cNvCxnSpPr>
            <a:cxnSpLocks/>
            <a:stCxn id="140" idx="5"/>
            <a:endCxn id="138" idx="0"/>
          </p:cNvCxnSpPr>
          <p:nvPr/>
        </p:nvCxnSpPr>
        <p:spPr>
          <a:xfrm>
            <a:off x="9760458" y="1955416"/>
            <a:ext cx="265468" cy="1243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001927BB-210E-4D98-AAFA-9A4B0A23C336}"/>
              </a:ext>
            </a:extLst>
          </p:cNvPr>
          <p:cNvCxnSpPr>
            <a:cxnSpLocks/>
            <a:stCxn id="140" idx="2"/>
            <a:endCxn id="8" idx="7"/>
          </p:cNvCxnSpPr>
          <p:nvPr/>
        </p:nvCxnSpPr>
        <p:spPr>
          <a:xfrm flipH="1">
            <a:off x="8947194" y="1786720"/>
            <a:ext cx="405996" cy="651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73C63B2C-9CB0-47C5-9017-D6172CFB6241}"/>
              </a:ext>
            </a:extLst>
          </p:cNvPr>
          <p:cNvCxnSpPr>
            <a:cxnSpLocks/>
            <a:stCxn id="140" idx="6"/>
            <a:endCxn id="139" idx="1"/>
          </p:cNvCxnSpPr>
          <p:nvPr/>
        </p:nvCxnSpPr>
        <p:spPr>
          <a:xfrm>
            <a:off x="9830334" y="1786720"/>
            <a:ext cx="420124" cy="651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526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26FAD-6D96-416C-A249-C34055F95DDE}"/>
              </a:ext>
            </a:extLst>
          </p:cNvPr>
          <p:cNvSpPr>
            <a:spLocks noGrp="1"/>
          </p:cNvSpPr>
          <p:nvPr>
            <p:ph type="title"/>
          </p:nvPr>
        </p:nvSpPr>
        <p:spPr/>
        <p:txBody>
          <a:bodyPr/>
          <a:lstStyle/>
          <a:p>
            <a:r>
              <a:rPr lang="en-US" dirty="0"/>
              <a:t>CDI risk factors </a:t>
            </a:r>
          </a:p>
        </p:txBody>
      </p:sp>
      <p:sp>
        <p:nvSpPr>
          <p:cNvPr id="3" name="Content Placeholder 2">
            <a:extLst>
              <a:ext uri="{FF2B5EF4-FFF2-40B4-BE49-F238E27FC236}">
                <a16:creationId xmlns:a16="http://schemas.microsoft.com/office/drawing/2014/main" id="{A306FF9A-4CE4-4CF0-BA8A-505D728AF316}"/>
              </a:ext>
            </a:extLst>
          </p:cNvPr>
          <p:cNvSpPr>
            <a:spLocks noGrp="1"/>
          </p:cNvSpPr>
          <p:nvPr>
            <p:ph idx="1"/>
          </p:nvPr>
        </p:nvSpPr>
        <p:spPr/>
        <p:txBody>
          <a:bodyPr/>
          <a:lstStyle/>
          <a:p>
            <a:r>
              <a:rPr lang="en-US" dirty="0"/>
              <a:t>increasing age (excluding infancy), severity of underlying diseases, non-surgical gastrointestinal procedures, presence of a nasogastric tube, anti-ulcer medications, stay on ITU, duration of hospital stay, duration of antibiotic course, administration of multiple antibiotics. </a:t>
            </a:r>
          </a:p>
        </p:txBody>
      </p:sp>
    </p:spTree>
    <p:extLst>
      <p:ext uri="{BB962C8B-B14F-4D97-AF65-F5344CB8AC3E}">
        <p14:creationId xmlns:p14="http://schemas.microsoft.com/office/powerpoint/2010/main" val="2862092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9B996-042E-4494-8DB7-F5681E710DAB}"/>
              </a:ext>
            </a:extLst>
          </p:cNvPr>
          <p:cNvSpPr>
            <a:spLocks noGrp="1"/>
          </p:cNvSpPr>
          <p:nvPr>
            <p:ph type="title"/>
          </p:nvPr>
        </p:nvSpPr>
        <p:spPr/>
        <p:txBody>
          <a:bodyPr/>
          <a:lstStyle/>
          <a:p>
            <a:r>
              <a:rPr lang="en-US" dirty="0"/>
              <a:t>MRSA risk factors</a:t>
            </a:r>
          </a:p>
        </p:txBody>
      </p:sp>
      <p:sp>
        <p:nvSpPr>
          <p:cNvPr id="3" name="Content Placeholder 2">
            <a:extLst>
              <a:ext uri="{FF2B5EF4-FFF2-40B4-BE49-F238E27FC236}">
                <a16:creationId xmlns:a16="http://schemas.microsoft.com/office/drawing/2014/main" id="{6EA7DFCB-265D-4027-A6DB-A69CCED1AB92}"/>
              </a:ext>
            </a:extLst>
          </p:cNvPr>
          <p:cNvSpPr>
            <a:spLocks noGrp="1"/>
          </p:cNvSpPr>
          <p:nvPr>
            <p:ph idx="1"/>
          </p:nvPr>
        </p:nvSpPr>
        <p:spPr/>
        <p:txBody>
          <a:bodyPr/>
          <a:lstStyle/>
          <a:p>
            <a:r>
              <a:rPr lang="en-US" dirty="0"/>
              <a:t>Independent risk factors for MRSA-C/I in ICU were: </a:t>
            </a:r>
          </a:p>
          <a:p>
            <a:pPr lvl="1"/>
            <a:r>
              <a:rPr lang="en-US" dirty="0"/>
              <a:t>age&gt;65, trauma or medical patient, high APACHE-II score, admitted from a long-term care facility, urinary catheter, previous antibiotic treatment and skin-soft tissue or post-surgical superficial skin infections. </a:t>
            </a:r>
            <a:r>
              <a:rPr lang="en-US" b="1" dirty="0" err="1"/>
              <a:t>Colonisation</a:t>
            </a:r>
            <a:r>
              <a:rPr lang="en-US" b="1" dirty="0"/>
              <a:t> with several different MDRs significantly increased the risk of MRSA-C/</a:t>
            </a:r>
            <a:r>
              <a:rPr lang="en-US" dirty="0"/>
              <a:t>I. </a:t>
            </a:r>
          </a:p>
          <a:p>
            <a:r>
              <a:rPr lang="en-US" dirty="0"/>
              <a:t>Risk factors on ICU admission were: </a:t>
            </a:r>
          </a:p>
          <a:p>
            <a:pPr lvl="1"/>
            <a:r>
              <a:rPr lang="en-US" dirty="0"/>
              <a:t>male gender, trauma critical patient, urgent surgery, admitted from other ICUs, hospital ward or long-term facility, immunosuppression and skin-soft tissue infection.</a:t>
            </a:r>
          </a:p>
        </p:txBody>
      </p:sp>
    </p:spTree>
    <p:extLst>
      <p:ext uri="{BB962C8B-B14F-4D97-AF65-F5344CB8AC3E}">
        <p14:creationId xmlns:p14="http://schemas.microsoft.com/office/powerpoint/2010/main" val="2511341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1178</TotalTime>
  <Words>1021</Words>
  <Application>Microsoft Office PowerPoint</Application>
  <PresentationFormat>Widescreen</PresentationFormat>
  <Paragraphs>320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 Math</vt:lpstr>
      <vt:lpstr>Office Theme</vt:lpstr>
      <vt:lpstr>PowerPoint Presentation</vt:lpstr>
      <vt:lpstr>PowerPoint Presentation</vt:lpstr>
      <vt:lpstr>Single Pathogen Multiple HAI</vt:lpstr>
      <vt:lpstr>SSI Risk Factors</vt:lpstr>
      <vt:lpstr>VAP Risk Factors</vt:lpstr>
      <vt:lpstr>CAUTI</vt:lpstr>
      <vt:lpstr>PowerPoint Presentation</vt:lpstr>
      <vt:lpstr>CDI risk factors </vt:lpstr>
      <vt:lpstr>MRSA risk factors</vt:lpstr>
      <vt:lpstr>VRE risk factors</vt:lpstr>
      <vt:lpstr>GNB risk factors</vt:lpstr>
      <vt:lpstr>PowerPoint Presentation</vt:lpstr>
      <vt:lpstr>PowerPoint Presentation</vt:lpstr>
      <vt:lpstr>PowerPoint Presentation</vt:lpstr>
      <vt:lpstr>Hierarchy in Facilities</vt:lpstr>
      <vt:lpstr>Facility and Unit Modeling</vt:lpstr>
      <vt:lpstr>PowerPoint Presentation</vt:lpstr>
      <vt:lpstr>Why do we want the time?</vt:lpstr>
      <vt:lpstr>What is y?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 Asiaee</dc:creator>
  <cp:lastModifiedBy>Amir Asiaee</cp:lastModifiedBy>
  <cp:revision>28</cp:revision>
  <cp:lastPrinted>2018-11-29T06:23:45Z</cp:lastPrinted>
  <dcterms:created xsi:type="dcterms:W3CDTF">2018-11-29T03:32:14Z</dcterms:created>
  <dcterms:modified xsi:type="dcterms:W3CDTF">2018-12-01T17:34:04Z</dcterms:modified>
</cp:coreProperties>
</file>