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1D265-BC8F-8EE9-1ECD-7AB882C22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A223B-A694-EF1E-74F1-963B5CC82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CC7F1-2E58-7119-FC67-0D297710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6064-DE58-46FD-A435-FF8A9C43BB6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3A09-8869-BE56-BD95-BD44326E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37A4A-9E88-7474-564E-159A241A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D579-07C4-4197-B937-B014780B8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7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E8B9-606D-4964-7C74-2F83218D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1D6FD-56A8-F934-025D-D65880A9A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FE387-3124-49DE-7E58-FF09A317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6064-DE58-46FD-A435-FF8A9C43BB6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DC3A3-7141-E446-CA52-364B75E88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04E0E-4EE2-56E0-9C99-06EC784C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D579-07C4-4197-B937-B014780B8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6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8C275-D246-3024-2163-A3A0FAD07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6433B-69CC-49EE-2867-089CB9A12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B73F9-567E-528C-31A1-2FDE2F00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6064-DE58-46FD-A435-FF8A9C43BB6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C2B99-C082-089F-4834-21F8CC3C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EC252-4D86-05B0-711D-7DB6EFB1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D579-07C4-4197-B937-B014780B8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0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36D7-C808-816E-A285-B83A42F99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3BFF-4D11-6D59-6C88-BDA917E41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D7F5A-C148-FAB9-F7F0-933B57DB0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6064-DE58-46FD-A435-FF8A9C43BB6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2AF36-8CD1-7DA1-A2A1-86D616F6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7B703-0F12-2287-D84E-D666892E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D579-07C4-4197-B937-B014780B8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0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0782-0DDD-A973-1541-A5889834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A4B45-438E-359D-31D8-41DF49071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2F2E9-CC35-6A10-6A9C-6BC478DB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6064-DE58-46FD-A435-FF8A9C43BB6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0FB0E-C199-7DE7-458F-8D1AB8AB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5DF29-E02D-9AEF-CB86-7E04C3B9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D579-07C4-4197-B937-B014780B8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9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65D4-B285-BCD7-F8E9-0ABBB1EC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C4F2-E499-72E3-CADD-88ED28765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036C9-5D3C-8632-A586-037B1EEDD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67F97-0711-E465-544E-2A56F157F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6064-DE58-46FD-A435-FF8A9C43BB6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4860E-A365-DBC3-0D46-B6FCD629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C9306-5961-EB8C-5179-45612868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D579-07C4-4197-B937-B014780B8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1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A5470-A55F-2AD6-4464-25FF911D5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F2B60-C81A-D59E-7FC5-113B3EB7A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796C1-15F8-5854-48A0-F8C1C9D6F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4C5DA4-C6DB-0864-475A-299A01076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17325-116C-FCC0-403A-6A9AEEC53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3546B1-A1A9-5AF3-4CC6-B919C7ADC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6064-DE58-46FD-A435-FF8A9C43BB6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E6C64-AFA1-0830-4AB9-016AFB1D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BA8683-84F5-CE21-B542-6A0D8B39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D579-07C4-4197-B937-B014780B8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9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F8AB4-3003-2F36-41AC-7BAEA92B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E1158C-68DA-BAA1-1C7E-A2D268C4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6064-DE58-46FD-A435-FF8A9C43BB6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82C04-0252-A3B2-1DF9-8C26DACE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A407C-D721-5768-B772-BDA24AE8F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D579-07C4-4197-B937-B014780B8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7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524FB-007C-7559-384B-AD18F69F2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6064-DE58-46FD-A435-FF8A9C43BB6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4A4A70-8EE3-2D74-1B0E-2218EB8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68E74-644E-8A31-4C58-A0BE8D15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D579-07C4-4197-B937-B014780B8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3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7A80-42AC-8B33-0E35-5A4DBD9C4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D2949-5650-96A5-CB01-7AB23CD4C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365EC-B68C-2CE6-1B9F-F64B72573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C4D40-69BD-E0FC-E8D0-3C91F51B3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6064-DE58-46FD-A435-FF8A9C43BB6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EB625-F8B0-BA11-D7DA-EF9FF91D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03853-FBFC-3B55-65F0-E147464D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D579-07C4-4197-B937-B014780B8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3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E772-3244-B3B6-2434-B9BA0FAE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E8E77A-71A9-84C7-CB82-29B8AF643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3F75B-C3EE-A233-A3F0-43555A47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945D0-A760-A5B6-E211-E6734979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6064-DE58-46FD-A435-FF8A9C43BB6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75E4D-7FFA-4830-455A-BBA68FCF1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07F45-79BA-DE97-F22A-B4CABDB2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D579-07C4-4197-B937-B014780B8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1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CF5CB-D4DB-9B7C-82D9-02673390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0EE12-9E2A-B2A7-6A31-6A19260E5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58B2F-0947-1B35-FAD8-7901C22F2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B6064-DE58-46FD-A435-FF8A9C43BB6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94F8C-6637-4F55-2309-A6253BC3F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F5D9E-8DE6-ADA2-B94B-BA0A6E93D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6D579-07C4-4197-B937-B014780B8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8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F2659-3FD4-C93E-F487-77A49C6015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28A7C-1588-B1A5-FD70-19D05449E7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0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7D59150B-C112-E031-22B3-544155A4A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025" y="259130"/>
            <a:ext cx="10041415" cy="5561567"/>
          </a:xfrm>
          <a:prstGeom prst="rect">
            <a:avLst/>
          </a:prstGeom>
        </p:spPr>
      </p:pic>
      <p:pic>
        <p:nvPicPr>
          <p:cNvPr id="6" name="Picture 5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A7D915A3-52E2-7EEE-33F2-6414183F3D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43" t="1322" r="4772" b="87550"/>
          <a:stretch/>
        </p:blipFill>
        <p:spPr>
          <a:xfrm>
            <a:off x="7682111" y="261506"/>
            <a:ext cx="3370202" cy="9946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F3FE20-914A-AF22-53F7-05B01D530387}"/>
              </a:ext>
            </a:extLst>
          </p:cNvPr>
          <p:cNvSpPr txBox="1"/>
          <p:nvPr/>
        </p:nvSpPr>
        <p:spPr>
          <a:xfrm>
            <a:off x="4675430" y="5637489"/>
            <a:ext cx="319709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Number of RCT Samples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C893F1-E40B-A656-98EC-20A3F741D97E}"/>
              </a:ext>
            </a:extLst>
          </p:cNvPr>
          <p:cNvSpPr txBox="1"/>
          <p:nvPr/>
        </p:nvSpPr>
        <p:spPr>
          <a:xfrm rot="16200000">
            <a:off x="835017" y="2645419"/>
            <a:ext cx="90601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RMSE</a:t>
            </a:r>
          </a:p>
        </p:txBody>
      </p:sp>
    </p:spTree>
    <p:extLst>
      <p:ext uri="{BB962C8B-B14F-4D97-AF65-F5344CB8AC3E}">
        <p14:creationId xmlns:p14="http://schemas.microsoft.com/office/powerpoint/2010/main" val="279107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5C893F1-E40B-A656-98EC-20A3F741D97E}"/>
              </a:ext>
            </a:extLst>
          </p:cNvPr>
          <p:cNvSpPr txBox="1"/>
          <p:nvPr/>
        </p:nvSpPr>
        <p:spPr>
          <a:xfrm rot="16200000">
            <a:off x="939792" y="2645419"/>
            <a:ext cx="90601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RMSE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6C4854-5224-9B11-38C7-165B53C41D0B}"/>
              </a:ext>
            </a:extLst>
          </p:cNvPr>
          <p:cNvGrpSpPr/>
          <p:nvPr/>
        </p:nvGrpSpPr>
        <p:grpSpPr>
          <a:xfrm>
            <a:off x="1567543" y="470403"/>
            <a:ext cx="8998858" cy="5167086"/>
            <a:chOff x="377371" y="78708"/>
            <a:chExt cx="11992606" cy="6902663"/>
          </a:xfrm>
        </p:grpSpPr>
        <p:pic>
          <p:nvPicPr>
            <p:cNvPr id="3" name="Picture 2" descr="A picture containing text, line, diagram, screenshot&#10;&#10;Description automatically generated">
              <a:extLst>
                <a:ext uri="{FF2B5EF4-FFF2-40B4-BE49-F238E27FC236}">
                  <a16:creationId xmlns:a16="http://schemas.microsoft.com/office/drawing/2014/main" id="{A7F573D9-31D6-C44F-CBF4-21791A263F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5" b="2862"/>
            <a:stretch/>
          </p:blipFill>
          <p:spPr>
            <a:xfrm>
              <a:off x="377371" y="421928"/>
              <a:ext cx="11992606" cy="6559443"/>
            </a:xfrm>
            <a:prstGeom prst="rect">
              <a:avLst/>
            </a:prstGeom>
          </p:spPr>
        </p:pic>
        <p:pic>
          <p:nvPicPr>
            <p:cNvPr id="4" name="Picture 3" descr="A picture containing text, line, diagram, screenshot&#10;&#10;Description automatically generated">
              <a:extLst>
                <a:ext uri="{FF2B5EF4-FFF2-40B4-BE49-F238E27FC236}">
                  <a16:creationId xmlns:a16="http://schemas.microsoft.com/office/drawing/2014/main" id="{4B38423E-1E82-15FD-72D6-02638B0C51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50" t="1319" r="5041" b="85542"/>
            <a:stretch/>
          </p:blipFill>
          <p:spPr>
            <a:xfrm>
              <a:off x="8681852" y="78708"/>
              <a:ext cx="3688125" cy="1315117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EF3FE20-914A-AF22-53F7-05B01D530387}"/>
              </a:ext>
            </a:extLst>
          </p:cNvPr>
          <p:cNvSpPr txBox="1"/>
          <p:nvPr/>
        </p:nvSpPr>
        <p:spPr>
          <a:xfrm>
            <a:off x="4380155" y="5627964"/>
            <a:ext cx="319709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Number of RCT Samples</a:t>
            </a:r>
          </a:p>
        </p:txBody>
      </p:sp>
    </p:spTree>
    <p:extLst>
      <p:ext uri="{BB962C8B-B14F-4D97-AF65-F5344CB8AC3E}">
        <p14:creationId xmlns:p14="http://schemas.microsoft.com/office/powerpoint/2010/main" val="3490607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line, diagram, plot, text&#10;&#10;Description automatically generated">
            <a:extLst>
              <a:ext uri="{FF2B5EF4-FFF2-40B4-BE49-F238E27FC236}">
                <a16:creationId xmlns:a16="http://schemas.microsoft.com/office/drawing/2014/main" id="{61580003-0837-5E7E-3880-0444692EB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453" y="440278"/>
            <a:ext cx="10037777" cy="5559552"/>
          </a:xfrm>
          <a:prstGeom prst="rect">
            <a:avLst/>
          </a:prstGeom>
        </p:spPr>
      </p:pic>
      <p:pic>
        <p:nvPicPr>
          <p:cNvPr id="8" name="Picture 7" descr="A picture containing line, diagram, plot, text&#10;&#10;Description automatically generated">
            <a:extLst>
              <a:ext uri="{FF2B5EF4-FFF2-40B4-BE49-F238E27FC236}">
                <a16:creationId xmlns:a16="http://schemas.microsoft.com/office/drawing/2014/main" id="{6916173C-05E2-CAB4-8AF8-D694F13399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1" t="1426" r="72011" b="87460"/>
          <a:stretch/>
        </p:blipFill>
        <p:spPr>
          <a:xfrm>
            <a:off x="1987826" y="440278"/>
            <a:ext cx="2743200" cy="10336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123159-5841-69C7-8F08-B99FEE0279D2}"/>
              </a:ext>
            </a:extLst>
          </p:cNvPr>
          <p:cNvSpPr txBox="1"/>
          <p:nvPr/>
        </p:nvSpPr>
        <p:spPr>
          <a:xfrm rot="16200000">
            <a:off x="835017" y="2645419"/>
            <a:ext cx="90601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RMSE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2C280-9EB4-EC75-6D13-9F5B7AA2E123}"/>
              </a:ext>
            </a:extLst>
          </p:cNvPr>
          <p:cNvSpPr txBox="1"/>
          <p:nvPr/>
        </p:nvSpPr>
        <p:spPr>
          <a:xfrm>
            <a:off x="4058608" y="5839193"/>
            <a:ext cx="478566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Ratio of Unobserved Effect Modifiers</a:t>
            </a:r>
          </a:p>
        </p:txBody>
      </p:sp>
    </p:spTree>
    <p:extLst>
      <p:ext uri="{BB962C8B-B14F-4D97-AF65-F5344CB8AC3E}">
        <p14:creationId xmlns:p14="http://schemas.microsoft.com/office/powerpoint/2010/main" val="218198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B123159-5841-69C7-8F08-B99FEE0279D2}"/>
              </a:ext>
            </a:extLst>
          </p:cNvPr>
          <p:cNvSpPr txBox="1"/>
          <p:nvPr/>
        </p:nvSpPr>
        <p:spPr>
          <a:xfrm rot="16200000">
            <a:off x="835017" y="2645419"/>
            <a:ext cx="90601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RMSE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2C280-9EB4-EC75-6D13-9F5B7AA2E123}"/>
              </a:ext>
            </a:extLst>
          </p:cNvPr>
          <p:cNvSpPr txBox="1"/>
          <p:nvPr/>
        </p:nvSpPr>
        <p:spPr>
          <a:xfrm>
            <a:off x="4058608" y="5839193"/>
            <a:ext cx="478566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Ratio of Unobserved Effect Modifiers</a:t>
            </a:r>
          </a:p>
        </p:txBody>
      </p:sp>
      <p:pic>
        <p:nvPicPr>
          <p:cNvPr id="3" name="Picture 2" descr="A picture containing line, diagram, text, plot&#10;&#10;Description automatically generated">
            <a:extLst>
              <a:ext uri="{FF2B5EF4-FFF2-40B4-BE49-F238E27FC236}">
                <a16:creationId xmlns:a16="http://schemas.microsoft.com/office/drawing/2014/main" id="{67546149-3D0D-4497-552A-AEBE31277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" b="3644"/>
          <a:stretch/>
        </p:blipFill>
        <p:spPr>
          <a:xfrm>
            <a:off x="1400174" y="279641"/>
            <a:ext cx="10251502" cy="55595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97515A-C128-35D9-3F2A-A5C0A80C0E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6" t="1099" r="72084" b="85415"/>
          <a:stretch/>
        </p:blipFill>
        <p:spPr>
          <a:xfrm>
            <a:off x="2028825" y="279641"/>
            <a:ext cx="2672361" cy="124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24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22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Asiaeetaheri, Amir</dc:creator>
  <cp:lastModifiedBy>Asiaeetaheri, Amir</cp:lastModifiedBy>
  <cp:revision>4</cp:revision>
  <dcterms:created xsi:type="dcterms:W3CDTF">2023-05-16T08:21:27Z</dcterms:created>
  <dcterms:modified xsi:type="dcterms:W3CDTF">2023-06-30T08:12:16Z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92c8cef-6f2b-4af1-b4ac-d815ff795cd6_Enabled">
    <vt:lpwstr>true</vt:lpwstr>
  </property>
  <property fmtid="{D5CDD505-2E9C-101B-9397-08002B2CF9AE}" pid="3" name="MSIP_Label_792c8cef-6f2b-4af1-b4ac-d815ff795cd6_SetDate">
    <vt:lpwstr>2023-06-30T06:46:44Z</vt:lpwstr>
  </property>
  <property fmtid="{D5CDD505-2E9C-101B-9397-08002B2CF9AE}" pid="4" name="MSIP_Label_792c8cef-6f2b-4af1-b4ac-d815ff795cd6_Method">
    <vt:lpwstr>Standard</vt:lpwstr>
  </property>
  <property fmtid="{D5CDD505-2E9C-101B-9397-08002B2CF9AE}" pid="5" name="MSIP_Label_792c8cef-6f2b-4af1-b4ac-d815ff795cd6_Name">
    <vt:lpwstr>VUMC General</vt:lpwstr>
  </property>
  <property fmtid="{D5CDD505-2E9C-101B-9397-08002B2CF9AE}" pid="6" name="MSIP_Label_792c8cef-6f2b-4af1-b4ac-d815ff795cd6_SiteId">
    <vt:lpwstr>ef575030-1424-4ed8-b83c-12c533d879ab</vt:lpwstr>
  </property>
  <property fmtid="{D5CDD505-2E9C-101B-9397-08002B2CF9AE}" pid="7" name="MSIP_Label_792c8cef-6f2b-4af1-b4ac-d815ff795cd6_ActionId">
    <vt:lpwstr>12b8047d-b657-43ac-bc75-b195e28ad18b</vt:lpwstr>
  </property>
  <property fmtid="{D5CDD505-2E9C-101B-9397-08002B2CF9AE}" pid="8" name="MSIP_Label_792c8cef-6f2b-4af1-b4ac-d815ff795cd6_ContentBits">
    <vt:lpwstr>0</vt:lpwstr>
  </property>
</Properties>
</file>