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5" r:id="rId9"/>
    <p:sldId id="270" r:id="rId10"/>
    <p:sldId id="263" r:id="rId11"/>
    <p:sldId id="269" r:id="rId12"/>
    <p:sldId id="266" r:id="rId13"/>
    <p:sldId id="268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3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8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0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4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F812-F5B9-473A-BE9E-09B4EC0A354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1B10-5864-404D-A109-8A96F62D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6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61806" y="1853648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w'</a:t>
            </a:r>
          </a:p>
        </p:txBody>
      </p:sp>
      <p:sp>
        <p:nvSpPr>
          <p:cNvPr id="6" name="Oval 5"/>
          <p:cNvSpPr/>
          <p:nvPr/>
        </p:nvSpPr>
        <p:spPr>
          <a:xfrm>
            <a:off x="3561806" y="3392891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r'</a:t>
            </a:r>
          </a:p>
        </p:txBody>
      </p:sp>
      <p:sp>
        <p:nvSpPr>
          <p:cNvPr id="7" name="Oval 6"/>
          <p:cNvSpPr/>
          <p:nvPr/>
        </p:nvSpPr>
        <p:spPr>
          <a:xfrm>
            <a:off x="4390334" y="2599423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</a:p>
        </p:txBody>
      </p:sp>
      <p:cxnSp>
        <p:nvCxnSpPr>
          <p:cNvPr id="10" name="Straight Arrow Connector 9"/>
          <p:cNvCxnSpPr>
            <a:cxnSpLocks/>
            <a:stCxn id="4" idx="4"/>
            <a:endCxn id="6" idx="0"/>
          </p:cNvCxnSpPr>
          <p:nvPr/>
        </p:nvCxnSpPr>
        <p:spPr>
          <a:xfrm>
            <a:off x="3972456" y="2674948"/>
            <a:ext cx="0" cy="71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4" idx="6"/>
            <a:endCxn id="7" idx="0"/>
          </p:cNvCxnSpPr>
          <p:nvPr/>
        </p:nvCxnSpPr>
        <p:spPr>
          <a:xfrm>
            <a:off x="4383106" y="2264299"/>
            <a:ext cx="417879" cy="3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10276" y="1853648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1" name="Oval 30"/>
          <p:cNvSpPr/>
          <p:nvPr/>
        </p:nvSpPr>
        <p:spPr>
          <a:xfrm>
            <a:off x="6110276" y="3392891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2" name="Oval 31"/>
          <p:cNvSpPr/>
          <p:nvPr/>
        </p:nvSpPr>
        <p:spPr>
          <a:xfrm>
            <a:off x="6969406" y="2599424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34" name="Straight Arrow Connector 33"/>
          <p:cNvCxnSpPr>
            <a:cxnSpLocks/>
            <a:stCxn id="29" idx="4"/>
            <a:endCxn id="31" idx="0"/>
          </p:cNvCxnSpPr>
          <p:nvPr/>
        </p:nvCxnSpPr>
        <p:spPr>
          <a:xfrm>
            <a:off x="6520927" y="2674948"/>
            <a:ext cx="0" cy="71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9" idx="6"/>
            <a:endCxn id="32" idx="0"/>
          </p:cNvCxnSpPr>
          <p:nvPr/>
        </p:nvCxnSpPr>
        <p:spPr>
          <a:xfrm>
            <a:off x="6931576" y="2264299"/>
            <a:ext cx="448480" cy="33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7" idx="7"/>
            <a:endCxn id="29" idx="2"/>
          </p:cNvCxnSpPr>
          <p:nvPr/>
        </p:nvCxnSpPr>
        <p:spPr>
          <a:xfrm flipV="1">
            <a:off x="5091357" y="2264299"/>
            <a:ext cx="1018919" cy="4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4" idx="6"/>
            <a:endCxn id="29" idx="2"/>
          </p:cNvCxnSpPr>
          <p:nvPr/>
        </p:nvCxnSpPr>
        <p:spPr>
          <a:xfrm>
            <a:off x="4383106" y="2264299"/>
            <a:ext cx="172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6"/>
            <a:endCxn id="32" idx="2"/>
          </p:cNvCxnSpPr>
          <p:nvPr/>
        </p:nvCxnSpPr>
        <p:spPr>
          <a:xfrm>
            <a:off x="5211634" y="3010074"/>
            <a:ext cx="1757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2698" y="2062894"/>
            <a:ext cx="113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Webpage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08247" y="3610086"/>
            <a:ext cx="985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42937" y="2709225"/>
            <a:ext cx="3011731" cy="64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Number of requests to be </a:t>
            </a:r>
          </a:p>
          <a:p>
            <a:pPr algn="ctr"/>
            <a:r>
              <a:rPr lang="en-US" b="1" dirty="0"/>
              <a:t>issued by the current page.</a:t>
            </a:r>
          </a:p>
        </p:txBody>
      </p:sp>
    </p:spTree>
    <p:extLst>
      <p:ext uri="{BB962C8B-B14F-4D97-AF65-F5344CB8AC3E}">
        <p14:creationId xmlns:p14="http://schemas.microsoft.com/office/powerpoint/2010/main" val="3119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61806" y="1853648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w'</a:t>
            </a:r>
          </a:p>
        </p:txBody>
      </p:sp>
      <p:sp>
        <p:nvSpPr>
          <p:cNvPr id="6" name="Oval 5"/>
          <p:cNvSpPr/>
          <p:nvPr/>
        </p:nvSpPr>
        <p:spPr>
          <a:xfrm>
            <a:off x="3561806" y="3392891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r'</a:t>
            </a:r>
          </a:p>
        </p:txBody>
      </p:sp>
      <p:sp>
        <p:nvSpPr>
          <p:cNvPr id="7" name="Oval 6"/>
          <p:cNvSpPr/>
          <p:nvPr/>
        </p:nvSpPr>
        <p:spPr>
          <a:xfrm>
            <a:off x="4390334" y="2599423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</a:p>
        </p:txBody>
      </p:sp>
      <p:cxnSp>
        <p:nvCxnSpPr>
          <p:cNvPr id="10" name="Straight Arrow Connector 9"/>
          <p:cNvCxnSpPr>
            <a:cxnSpLocks/>
            <a:stCxn id="4" idx="4"/>
            <a:endCxn id="6" idx="0"/>
          </p:cNvCxnSpPr>
          <p:nvPr/>
        </p:nvCxnSpPr>
        <p:spPr>
          <a:xfrm>
            <a:off x="3972456" y="2674948"/>
            <a:ext cx="0" cy="71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4" idx="6"/>
            <a:endCxn id="7" idx="0"/>
          </p:cNvCxnSpPr>
          <p:nvPr/>
        </p:nvCxnSpPr>
        <p:spPr>
          <a:xfrm>
            <a:off x="4383106" y="2264299"/>
            <a:ext cx="417879" cy="3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10276" y="1853648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1" name="Oval 30"/>
          <p:cNvSpPr/>
          <p:nvPr/>
        </p:nvSpPr>
        <p:spPr>
          <a:xfrm>
            <a:off x="6110276" y="3392891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2" name="Oval 31"/>
          <p:cNvSpPr/>
          <p:nvPr/>
        </p:nvSpPr>
        <p:spPr>
          <a:xfrm>
            <a:off x="6969406" y="2599424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34" name="Straight Arrow Connector 33"/>
          <p:cNvCxnSpPr>
            <a:cxnSpLocks/>
            <a:stCxn id="29" idx="4"/>
            <a:endCxn id="31" idx="0"/>
          </p:cNvCxnSpPr>
          <p:nvPr/>
        </p:nvCxnSpPr>
        <p:spPr>
          <a:xfrm>
            <a:off x="6520927" y="2674948"/>
            <a:ext cx="0" cy="71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9" idx="6"/>
            <a:endCxn id="32" idx="0"/>
          </p:cNvCxnSpPr>
          <p:nvPr/>
        </p:nvCxnSpPr>
        <p:spPr>
          <a:xfrm>
            <a:off x="6931576" y="2264299"/>
            <a:ext cx="448480" cy="33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7" idx="7"/>
            <a:endCxn id="29" idx="2"/>
          </p:cNvCxnSpPr>
          <p:nvPr/>
        </p:nvCxnSpPr>
        <p:spPr>
          <a:xfrm flipV="1">
            <a:off x="5091357" y="2264299"/>
            <a:ext cx="1018919" cy="4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4" idx="6"/>
            <a:endCxn id="29" idx="2"/>
          </p:cNvCxnSpPr>
          <p:nvPr/>
        </p:nvCxnSpPr>
        <p:spPr>
          <a:xfrm>
            <a:off x="4383106" y="2264299"/>
            <a:ext cx="172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6"/>
            <a:endCxn id="32" idx="2"/>
          </p:cNvCxnSpPr>
          <p:nvPr/>
        </p:nvCxnSpPr>
        <p:spPr>
          <a:xfrm>
            <a:off x="5211634" y="3010074"/>
            <a:ext cx="1757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6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61806" y="1853648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w'</a:t>
            </a:r>
          </a:p>
        </p:txBody>
      </p:sp>
      <p:sp>
        <p:nvSpPr>
          <p:cNvPr id="6" name="Oval 5"/>
          <p:cNvSpPr/>
          <p:nvPr/>
        </p:nvSpPr>
        <p:spPr>
          <a:xfrm>
            <a:off x="3561806" y="3392891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r'</a:t>
            </a:r>
          </a:p>
        </p:txBody>
      </p:sp>
      <p:cxnSp>
        <p:nvCxnSpPr>
          <p:cNvPr id="10" name="Straight Arrow Connector 9"/>
          <p:cNvCxnSpPr>
            <a:cxnSpLocks/>
            <a:stCxn id="4" idx="4"/>
            <a:endCxn id="6" idx="0"/>
          </p:cNvCxnSpPr>
          <p:nvPr/>
        </p:nvCxnSpPr>
        <p:spPr>
          <a:xfrm>
            <a:off x="3972456" y="2674948"/>
            <a:ext cx="0" cy="71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10276" y="1853648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1" name="Oval 30"/>
          <p:cNvSpPr/>
          <p:nvPr/>
        </p:nvSpPr>
        <p:spPr>
          <a:xfrm>
            <a:off x="6110276" y="3392891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34" name="Straight Arrow Connector 33"/>
          <p:cNvCxnSpPr>
            <a:cxnSpLocks/>
            <a:stCxn id="29" idx="4"/>
            <a:endCxn id="31" idx="0"/>
          </p:cNvCxnSpPr>
          <p:nvPr/>
        </p:nvCxnSpPr>
        <p:spPr>
          <a:xfrm>
            <a:off x="6520927" y="2674948"/>
            <a:ext cx="0" cy="71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4" idx="6"/>
            <a:endCxn id="29" idx="2"/>
          </p:cNvCxnSpPr>
          <p:nvPr/>
        </p:nvCxnSpPr>
        <p:spPr>
          <a:xfrm>
            <a:off x="4383106" y="2264299"/>
            <a:ext cx="172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7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61806" y="1853648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w'</a:t>
            </a:r>
          </a:p>
        </p:txBody>
      </p:sp>
      <p:sp>
        <p:nvSpPr>
          <p:cNvPr id="29" name="Oval 28"/>
          <p:cNvSpPr/>
          <p:nvPr/>
        </p:nvSpPr>
        <p:spPr>
          <a:xfrm>
            <a:off x="6110276" y="1853648"/>
            <a:ext cx="821300" cy="8213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41" name="Straight Arrow Connector 40"/>
          <p:cNvCxnSpPr>
            <a:cxnSpLocks/>
            <a:stCxn id="4" idx="6"/>
            <a:endCxn id="29" idx="2"/>
          </p:cNvCxnSpPr>
          <p:nvPr/>
        </p:nvCxnSpPr>
        <p:spPr>
          <a:xfrm>
            <a:off x="4383106" y="2264299"/>
            <a:ext cx="172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5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3831532" y="715618"/>
            <a:ext cx="4558749" cy="3259210"/>
            <a:chOff x="3831532" y="715618"/>
            <a:chExt cx="4558749" cy="3259210"/>
          </a:xfrm>
        </p:grpSpPr>
        <p:sp>
          <p:nvSpPr>
            <p:cNvPr id="4" name="Oval 3"/>
            <p:cNvSpPr/>
            <p:nvPr/>
          </p:nvSpPr>
          <p:spPr>
            <a:xfrm>
              <a:off x="3831532" y="715618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31532" y="2021786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831532" y="3363571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637017" y="1394905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s'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639915" y="2692263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r'</a:t>
              </a:r>
            </a:p>
          </p:txBody>
        </p:sp>
        <p:cxnSp>
          <p:nvCxnSpPr>
            <p:cNvPr id="10" name="Straight Arrow Connector 9"/>
            <p:cNvCxnSpPr>
              <a:cxnSpLocks/>
              <a:stCxn id="4" idx="4"/>
              <a:endCxn id="5" idx="0"/>
            </p:cNvCxnSpPr>
            <p:nvPr/>
          </p:nvCxnSpPr>
          <p:spPr>
            <a:xfrm>
              <a:off x="4137161" y="1326875"/>
              <a:ext cx="0" cy="69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6" idx="0"/>
            </p:cNvCxnSpPr>
            <p:nvPr/>
          </p:nvCxnSpPr>
          <p:spPr>
            <a:xfrm>
              <a:off x="4137161" y="2633043"/>
              <a:ext cx="0" cy="730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4" idx="6"/>
              <a:endCxn id="7" idx="0"/>
            </p:cNvCxnSpPr>
            <p:nvPr/>
          </p:nvCxnSpPr>
          <p:spPr>
            <a:xfrm>
              <a:off x="4442789" y="1021247"/>
              <a:ext cx="499857" cy="37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5" idx="6"/>
              <a:endCxn id="8" idx="0"/>
            </p:cNvCxnSpPr>
            <p:nvPr/>
          </p:nvCxnSpPr>
          <p:spPr>
            <a:xfrm>
              <a:off x="4442789" y="2327415"/>
              <a:ext cx="502755" cy="364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970643" y="715618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970642" y="2020957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6970641" y="3363571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7779024" y="1394906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779024" y="2692263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34" name="Straight Arrow Connector 33"/>
            <p:cNvCxnSpPr>
              <a:cxnSpLocks/>
              <a:stCxn id="29" idx="4"/>
              <a:endCxn id="30" idx="0"/>
            </p:cNvCxnSpPr>
            <p:nvPr/>
          </p:nvCxnSpPr>
          <p:spPr>
            <a:xfrm flipH="1">
              <a:off x="7276271" y="1326875"/>
              <a:ext cx="1" cy="694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4"/>
              <a:endCxn id="31" idx="0"/>
            </p:cNvCxnSpPr>
            <p:nvPr/>
          </p:nvCxnSpPr>
          <p:spPr>
            <a:xfrm flipH="1">
              <a:off x="7276270" y="2632214"/>
              <a:ext cx="1" cy="731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  <a:stCxn id="29" idx="6"/>
              <a:endCxn id="32" idx="0"/>
            </p:cNvCxnSpPr>
            <p:nvPr/>
          </p:nvCxnSpPr>
          <p:spPr>
            <a:xfrm>
              <a:off x="7581900" y="1021247"/>
              <a:ext cx="502753" cy="373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  <a:stCxn id="30" idx="6"/>
              <a:endCxn id="33" idx="0"/>
            </p:cNvCxnSpPr>
            <p:nvPr/>
          </p:nvCxnSpPr>
          <p:spPr>
            <a:xfrm>
              <a:off x="7581899" y="2326586"/>
              <a:ext cx="502754" cy="365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7" idx="7"/>
              <a:endCxn id="29" idx="2"/>
            </p:cNvCxnSpPr>
            <p:nvPr/>
          </p:nvCxnSpPr>
          <p:spPr>
            <a:xfrm flipV="1">
              <a:off x="5158757" y="1021247"/>
              <a:ext cx="1811886" cy="46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4" idx="6"/>
              <a:endCxn id="29" idx="2"/>
            </p:cNvCxnSpPr>
            <p:nvPr/>
          </p:nvCxnSpPr>
          <p:spPr>
            <a:xfrm>
              <a:off x="4442789" y="1021247"/>
              <a:ext cx="2527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6"/>
              <a:endCxn id="30" idx="2"/>
            </p:cNvCxnSpPr>
            <p:nvPr/>
          </p:nvCxnSpPr>
          <p:spPr>
            <a:xfrm flipV="1">
              <a:off x="4442789" y="2326586"/>
              <a:ext cx="2527853" cy="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8" idx="6"/>
              <a:endCxn id="30" idx="2"/>
            </p:cNvCxnSpPr>
            <p:nvPr/>
          </p:nvCxnSpPr>
          <p:spPr>
            <a:xfrm flipV="1">
              <a:off x="5251172" y="2326586"/>
              <a:ext cx="1719470" cy="67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7" idx="6"/>
              <a:endCxn id="32" idx="2"/>
            </p:cNvCxnSpPr>
            <p:nvPr/>
          </p:nvCxnSpPr>
          <p:spPr>
            <a:xfrm>
              <a:off x="5248274" y="1700534"/>
              <a:ext cx="25307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6"/>
              <a:endCxn id="33" idx="2"/>
            </p:cNvCxnSpPr>
            <p:nvPr/>
          </p:nvCxnSpPr>
          <p:spPr>
            <a:xfrm>
              <a:off x="5251172" y="2997892"/>
              <a:ext cx="2527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cxnSpLocks/>
              <a:stCxn id="8" idx="7"/>
              <a:endCxn id="29" idx="2"/>
            </p:cNvCxnSpPr>
            <p:nvPr/>
          </p:nvCxnSpPr>
          <p:spPr>
            <a:xfrm flipV="1">
              <a:off x="5161655" y="1021247"/>
              <a:ext cx="1808988" cy="1760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92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: Rounded Corners 220"/>
          <p:cNvSpPr/>
          <p:nvPr/>
        </p:nvSpPr>
        <p:spPr>
          <a:xfrm>
            <a:off x="6390184" y="751755"/>
            <a:ext cx="2812774" cy="4247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/>
          <p:cNvSpPr/>
          <p:nvPr/>
        </p:nvSpPr>
        <p:spPr>
          <a:xfrm>
            <a:off x="2628900" y="751755"/>
            <a:ext cx="2812774" cy="4247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50" idx="4"/>
            <a:endCxn id="122" idx="0"/>
          </p:cNvCxnSpPr>
          <p:nvPr/>
        </p:nvCxnSpPr>
        <p:spPr>
          <a:xfrm flipH="1">
            <a:off x="7829920" y="3293485"/>
            <a:ext cx="94099" cy="191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  <a:stCxn id="8" idx="4"/>
            <a:endCxn id="121" idx="0"/>
          </p:cNvCxnSpPr>
          <p:nvPr/>
        </p:nvCxnSpPr>
        <p:spPr>
          <a:xfrm flipH="1">
            <a:off x="4031709" y="3297328"/>
            <a:ext cx="267856" cy="191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7" idx="4"/>
            <a:endCxn id="121" idx="0"/>
          </p:cNvCxnSpPr>
          <p:nvPr/>
        </p:nvCxnSpPr>
        <p:spPr>
          <a:xfrm>
            <a:off x="3724835" y="4032018"/>
            <a:ext cx="306874" cy="117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cxnSpLocks/>
            <a:stCxn id="79" idx="4"/>
            <a:endCxn id="122" idx="0"/>
          </p:cNvCxnSpPr>
          <p:nvPr/>
        </p:nvCxnSpPr>
        <p:spPr>
          <a:xfrm>
            <a:off x="7349289" y="4028175"/>
            <a:ext cx="480631" cy="118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9" idx="7"/>
            <a:endCxn id="49" idx="2"/>
          </p:cNvCxnSpPr>
          <p:nvPr/>
        </p:nvCxnSpPr>
        <p:spPr>
          <a:xfrm flipV="1">
            <a:off x="5165947" y="2022133"/>
            <a:ext cx="2438032" cy="26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7" idx="6"/>
            <a:endCxn id="49" idx="2"/>
          </p:cNvCxnSpPr>
          <p:nvPr/>
        </p:nvCxnSpPr>
        <p:spPr>
          <a:xfrm flipV="1">
            <a:off x="4619605" y="2022133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3886465" y="1651772"/>
            <a:ext cx="5051270" cy="2169186"/>
            <a:chOff x="3815610" y="1246234"/>
            <a:chExt cx="5051270" cy="2169186"/>
          </a:xfrm>
        </p:grpSpPr>
        <p:grpSp>
          <p:nvGrpSpPr>
            <p:cNvPr id="46" name="Group 45"/>
            <p:cNvGrpSpPr/>
            <p:nvPr/>
          </p:nvGrpSpPr>
          <p:grpSpPr>
            <a:xfrm>
              <a:off x="3815610" y="1250077"/>
              <a:ext cx="1426816" cy="2165343"/>
              <a:chOff x="3815610" y="1312432"/>
              <a:chExt cx="1426816" cy="21653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Straight Arrow Connector 10"/>
              <p:cNvCxnSpPr>
                <a:cxnSpLocks/>
                <a:stCxn id="7" idx="4"/>
                <a:endCxn id="8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cxnSpLocks/>
                <a:stCxn id="7" idx="6"/>
                <a:endCxn id="9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cxnSpLocks/>
                <a:stCxn id="8" idx="6"/>
                <a:endCxn id="10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815610" y="3108443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464910" y="1246234"/>
              <a:ext cx="1401970" cy="2165343"/>
              <a:chOff x="3840456" y="1312432"/>
              <a:chExt cx="1401970" cy="216534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Straight Arrow Connector 52"/>
              <p:cNvCxnSpPr>
                <a:cxnSpLocks/>
                <a:stCxn id="49" idx="4"/>
                <a:endCxn id="50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cxnSpLocks/>
                <a:stCxn id="49" idx="6"/>
                <a:endCxn id="51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cxnSpLocks/>
                <a:stCxn id="50" idx="6"/>
                <a:endCxn id="52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840456" y="310844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5" name="Straight Arrow Connector 24"/>
          <p:cNvCxnSpPr>
            <a:cxnSpLocks/>
            <a:stCxn id="8" idx="6"/>
            <a:endCxn id="50" idx="2"/>
          </p:cNvCxnSpPr>
          <p:nvPr/>
        </p:nvCxnSpPr>
        <p:spPr>
          <a:xfrm flipV="1">
            <a:off x="4619605" y="2973445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0" idx="6"/>
            <a:endCxn id="50" idx="2"/>
          </p:cNvCxnSpPr>
          <p:nvPr/>
        </p:nvCxnSpPr>
        <p:spPr>
          <a:xfrm flipV="1">
            <a:off x="5259685" y="2973445"/>
            <a:ext cx="2344294" cy="4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9" idx="6"/>
            <a:endCxn id="51" idx="2"/>
          </p:cNvCxnSpPr>
          <p:nvPr/>
        </p:nvCxnSpPr>
        <p:spPr>
          <a:xfrm flipV="1">
            <a:off x="5259685" y="2509255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0" idx="6"/>
            <a:endCxn id="52" idx="2"/>
          </p:cNvCxnSpPr>
          <p:nvPr/>
        </p:nvCxnSpPr>
        <p:spPr>
          <a:xfrm flipV="1">
            <a:off x="5259685" y="3430877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0" idx="7"/>
            <a:endCxn id="49" idx="2"/>
          </p:cNvCxnSpPr>
          <p:nvPr/>
        </p:nvCxnSpPr>
        <p:spPr>
          <a:xfrm flipV="1">
            <a:off x="5165947" y="2022133"/>
            <a:ext cx="2438032" cy="11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68" idx="7"/>
            <a:endCxn id="78" idx="2"/>
          </p:cNvCxnSpPr>
          <p:nvPr/>
        </p:nvCxnSpPr>
        <p:spPr>
          <a:xfrm flipV="1">
            <a:off x="4591217" y="2756823"/>
            <a:ext cx="2438032" cy="26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  <a:stCxn id="66" idx="6"/>
            <a:endCxn id="78" idx="2"/>
          </p:cNvCxnSpPr>
          <p:nvPr/>
        </p:nvCxnSpPr>
        <p:spPr>
          <a:xfrm flipV="1">
            <a:off x="4044875" y="2756823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3311735" y="2386462"/>
            <a:ext cx="5051270" cy="2169186"/>
            <a:chOff x="3272271" y="2048340"/>
            <a:chExt cx="5051270" cy="2169186"/>
          </a:xfrm>
        </p:grpSpPr>
        <p:grpSp>
          <p:nvGrpSpPr>
            <p:cNvPr id="64" name="Group 63"/>
            <p:cNvGrpSpPr/>
            <p:nvPr/>
          </p:nvGrpSpPr>
          <p:grpSpPr>
            <a:xfrm>
              <a:off x="3272271" y="2052183"/>
              <a:ext cx="1426816" cy="2165343"/>
              <a:chOff x="3815610" y="1312432"/>
              <a:chExt cx="1426816" cy="2165343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" name="Straight Arrow Connector 69"/>
              <p:cNvCxnSpPr>
                <a:cxnSpLocks/>
                <a:stCxn id="66" idx="4"/>
                <a:endCxn id="67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cxnSpLocks/>
                <a:stCxn id="66" idx="6"/>
                <a:endCxn id="68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cxnSpLocks/>
                <a:stCxn id="67" idx="6"/>
                <a:endCxn id="69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815610" y="3108443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921571" y="2048340"/>
              <a:ext cx="1401970" cy="2165343"/>
              <a:chOff x="3840456" y="1312432"/>
              <a:chExt cx="1401970" cy="2165343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Straight Arrow Connector 81"/>
              <p:cNvCxnSpPr>
                <a:cxnSpLocks/>
                <a:stCxn id="78" idx="4"/>
                <a:endCxn id="79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cxnSpLocks/>
                <a:stCxn id="78" idx="6"/>
                <a:endCxn id="80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cxnSpLocks/>
                <a:stCxn id="79" idx="6"/>
                <a:endCxn id="81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3840456" y="310844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86" name="Straight Arrow Connector 85"/>
          <p:cNvCxnSpPr>
            <a:cxnSpLocks/>
            <a:stCxn id="67" idx="6"/>
            <a:endCxn id="79" idx="2"/>
          </p:cNvCxnSpPr>
          <p:nvPr/>
        </p:nvCxnSpPr>
        <p:spPr>
          <a:xfrm flipV="1">
            <a:off x="4044875" y="3708135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  <a:stCxn id="69" idx="6"/>
            <a:endCxn id="79" idx="2"/>
          </p:cNvCxnSpPr>
          <p:nvPr/>
        </p:nvCxnSpPr>
        <p:spPr>
          <a:xfrm flipV="1">
            <a:off x="4684955" y="3708135"/>
            <a:ext cx="2344294" cy="4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68" idx="6"/>
            <a:endCxn id="80" idx="2"/>
          </p:cNvCxnSpPr>
          <p:nvPr/>
        </p:nvCxnSpPr>
        <p:spPr>
          <a:xfrm flipV="1">
            <a:off x="4684955" y="3243945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9" idx="6"/>
            <a:endCxn id="81" idx="2"/>
          </p:cNvCxnSpPr>
          <p:nvPr/>
        </p:nvCxnSpPr>
        <p:spPr>
          <a:xfrm flipV="1">
            <a:off x="4684955" y="4165567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  <a:stCxn id="69" idx="7"/>
            <a:endCxn id="78" idx="2"/>
          </p:cNvCxnSpPr>
          <p:nvPr/>
        </p:nvCxnSpPr>
        <p:spPr>
          <a:xfrm flipV="1">
            <a:off x="4591217" y="2756823"/>
            <a:ext cx="2438032" cy="11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  <a:stCxn id="95" idx="7"/>
            <a:endCxn id="105" idx="2"/>
          </p:cNvCxnSpPr>
          <p:nvPr/>
        </p:nvCxnSpPr>
        <p:spPr>
          <a:xfrm flipV="1">
            <a:off x="4389803" y="3006252"/>
            <a:ext cx="2438032" cy="26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93" idx="6"/>
            <a:endCxn id="105" idx="2"/>
          </p:cNvCxnSpPr>
          <p:nvPr/>
        </p:nvCxnSpPr>
        <p:spPr>
          <a:xfrm flipV="1">
            <a:off x="3843461" y="3006252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127152" y="2635891"/>
            <a:ext cx="5034439" cy="2169186"/>
            <a:chOff x="3083122" y="2383025"/>
            <a:chExt cx="5034439" cy="2169186"/>
          </a:xfrm>
        </p:grpSpPr>
        <p:grpSp>
          <p:nvGrpSpPr>
            <p:cNvPr id="91" name="Group 90"/>
            <p:cNvGrpSpPr/>
            <p:nvPr/>
          </p:nvGrpSpPr>
          <p:grpSpPr>
            <a:xfrm>
              <a:off x="3083122" y="2386868"/>
              <a:ext cx="1409985" cy="2165343"/>
              <a:chOff x="3832441" y="1312432"/>
              <a:chExt cx="1409985" cy="216534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s'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r'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Straight Arrow Connector 96"/>
              <p:cNvCxnSpPr>
                <a:cxnSpLocks/>
                <a:stCxn id="93" idx="4"/>
                <a:endCxn id="94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cxnSpLocks/>
                <a:stCxn id="93" idx="6"/>
                <a:endCxn id="95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cxnSpLocks/>
                <a:stCxn id="94" idx="6"/>
                <a:endCxn id="96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3832441" y="310844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726083" y="2383025"/>
              <a:ext cx="1391478" cy="2165343"/>
              <a:chOff x="3850948" y="1312432"/>
              <a:chExt cx="1391478" cy="2165343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Straight Arrow Connector 108"/>
              <p:cNvCxnSpPr>
                <a:cxnSpLocks/>
                <a:stCxn id="105" idx="4"/>
                <a:endCxn id="106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cxnSpLocks/>
                <a:stCxn id="105" idx="6"/>
                <a:endCxn id="107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cxnSpLocks/>
                <a:stCxn id="106" idx="6"/>
                <a:endCxn id="108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3857287" y="3108443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13" name="Straight Arrow Connector 112"/>
          <p:cNvCxnSpPr>
            <a:cxnSpLocks/>
            <a:stCxn id="94" idx="6"/>
            <a:endCxn id="106" idx="2"/>
          </p:cNvCxnSpPr>
          <p:nvPr/>
        </p:nvCxnSpPr>
        <p:spPr>
          <a:xfrm flipV="1">
            <a:off x="3843461" y="3957564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96" idx="6"/>
            <a:endCxn id="106" idx="2"/>
          </p:cNvCxnSpPr>
          <p:nvPr/>
        </p:nvCxnSpPr>
        <p:spPr>
          <a:xfrm flipV="1">
            <a:off x="4483541" y="3957564"/>
            <a:ext cx="2344294" cy="4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/>
            <a:stCxn id="95" idx="6"/>
            <a:endCxn id="107" idx="2"/>
          </p:cNvCxnSpPr>
          <p:nvPr/>
        </p:nvCxnSpPr>
        <p:spPr>
          <a:xfrm flipV="1">
            <a:off x="4483541" y="3493374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stCxn id="96" idx="6"/>
            <a:endCxn id="108" idx="2"/>
          </p:cNvCxnSpPr>
          <p:nvPr/>
        </p:nvCxnSpPr>
        <p:spPr>
          <a:xfrm flipV="1">
            <a:off x="4483541" y="4414996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  <a:stCxn id="96" idx="7"/>
            <a:endCxn id="105" idx="2"/>
          </p:cNvCxnSpPr>
          <p:nvPr/>
        </p:nvCxnSpPr>
        <p:spPr>
          <a:xfrm flipV="1">
            <a:off x="4389803" y="3006252"/>
            <a:ext cx="2438032" cy="11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711669" y="5210301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509880" y="5212854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Arrow Connector 127"/>
          <p:cNvCxnSpPr>
            <a:stCxn id="106" idx="4"/>
            <a:endCxn id="122" idx="0"/>
          </p:cNvCxnSpPr>
          <p:nvPr/>
        </p:nvCxnSpPr>
        <p:spPr>
          <a:xfrm>
            <a:off x="7147875" y="4277604"/>
            <a:ext cx="682045" cy="93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4" idx="4"/>
            <a:endCxn id="121" idx="0"/>
          </p:cNvCxnSpPr>
          <p:nvPr/>
        </p:nvCxnSpPr>
        <p:spPr>
          <a:xfrm>
            <a:off x="3523421" y="4281447"/>
            <a:ext cx="508288" cy="92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961404" y="163477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611217" y="16347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24817" y="5973060"/>
            <a:ext cx="103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step: 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183198" y="5973061"/>
            <a:ext cx="1226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step: t+1</a:t>
            </a:r>
          </a:p>
        </p:txBody>
      </p:sp>
      <p:sp>
        <p:nvSpPr>
          <p:cNvPr id="169" name="Oval 168"/>
          <p:cNvSpPr/>
          <p:nvPr/>
        </p:nvSpPr>
        <p:spPr>
          <a:xfrm>
            <a:off x="3125836" y="896680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u'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Straight Arrow Connector 169"/>
          <p:cNvCxnSpPr>
            <a:cxnSpLocks/>
            <a:stCxn id="169" idx="4"/>
            <a:endCxn id="6" idx="0"/>
          </p:cNvCxnSpPr>
          <p:nvPr/>
        </p:nvCxnSpPr>
        <p:spPr>
          <a:xfrm>
            <a:off x="3445876" y="1536760"/>
            <a:ext cx="1171666" cy="11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9" idx="4"/>
            <a:endCxn id="65" idx="0"/>
          </p:cNvCxnSpPr>
          <p:nvPr/>
        </p:nvCxnSpPr>
        <p:spPr>
          <a:xfrm>
            <a:off x="3445876" y="1536760"/>
            <a:ext cx="596936" cy="85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cxnSpLocks/>
            <a:stCxn id="177" idx="4"/>
            <a:endCxn id="48" idx="0"/>
          </p:cNvCxnSpPr>
          <p:nvPr/>
        </p:nvCxnSpPr>
        <p:spPr>
          <a:xfrm>
            <a:off x="7097678" y="1536760"/>
            <a:ext cx="1144318" cy="11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/>
            <a:stCxn id="177" idx="4"/>
          </p:cNvCxnSpPr>
          <p:nvPr/>
        </p:nvCxnSpPr>
        <p:spPr>
          <a:xfrm>
            <a:off x="7097678" y="1536760"/>
            <a:ext cx="744920" cy="122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/>
            <a:stCxn id="169" idx="6"/>
            <a:endCxn id="177" idx="2"/>
          </p:cNvCxnSpPr>
          <p:nvPr/>
        </p:nvCxnSpPr>
        <p:spPr>
          <a:xfrm>
            <a:off x="3765916" y="1216720"/>
            <a:ext cx="301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6777638" y="896680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Straight Arrow Connector 183"/>
          <p:cNvCxnSpPr>
            <a:cxnSpLocks/>
            <a:stCxn id="169" idx="4"/>
            <a:endCxn id="92" idx="0"/>
          </p:cNvCxnSpPr>
          <p:nvPr/>
        </p:nvCxnSpPr>
        <p:spPr>
          <a:xfrm>
            <a:off x="3445876" y="1536760"/>
            <a:ext cx="395522" cy="11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cxnSpLocks/>
            <a:stCxn id="177" idx="4"/>
            <a:endCxn id="104" idx="0"/>
          </p:cNvCxnSpPr>
          <p:nvPr/>
        </p:nvCxnSpPr>
        <p:spPr>
          <a:xfrm>
            <a:off x="7097678" y="1536760"/>
            <a:ext cx="368174" cy="109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Curved 209"/>
          <p:cNvCxnSpPr>
            <a:stCxn id="169" idx="2"/>
            <a:endCxn id="121" idx="2"/>
          </p:cNvCxnSpPr>
          <p:nvPr/>
        </p:nvCxnSpPr>
        <p:spPr>
          <a:xfrm rot="10800000" flipH="1" flipV="1">
            <a:off x="3125835" y="1216719"/>
            <a:ext cx="585833" cy="4313621"/>
          </a:xfrm>
          <a:prstGeom prst="curvedConnector3">
            <a:avLst>
              <a:gd name="adj1" fmla="val -39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/>
          <p:cNvCxnSpPr>
            <a:cxnSpLocks/>
            <a:stCxn id="177" idx="2"/>
            <a:endCxn id="122" idx="2"/>
          </p:cNvCxnSpPr>
          <p:nvPr/>
        </p:nvCxnSpPr>
        <p:spPr>
          <a:xfrm rot="10800000" flipH="1" flipV="1">
            <a:off x="6777638" y="1216720"/>
            <a:ext cx="732242" cy="4316174"/>
          </a:xfrm>
          <a:prstGeom prst="curvedConnector3">
            <a:avLst>
              <a:gd name="adj1" fmla="val -31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 rot="18250699">
            <a:off x="3378162" y="179541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19" name="TextBox 218"/>
          <p:cNvSpPr txBox="1"/>
          <p:nvPr/>
        </p:nvSpPr>
        <p:spPr>
          <a:xfrm rot="18250699">
            <a:off x="8373291" y="395173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929106" y="80079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h'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668404" y="7803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7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831532" y="715618"/>
            <a:ext cx="4558749" cy="3259210"/>
            <a:chOff x="3831532" y="715618"/>
            <a:chExt cx="4558749" cy="3259210"/>
          </a:xfrm>
        </p:grpSpPr>
        <p:sp>
          <p:nvSpPr>
            <p:cNvPr id="4" name="Oval 3"/>
            <p:cNvSpPr/>
            <p:nvPr/>
          </p:nvSpPr>
          <p:spPr>
            <a:xfrm>
              <a:off x="3831532" y="715618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831532" y="2021786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831532" y="3363571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637017" y="1394905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s'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639915" y="2692263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r'</a:t>
              </a:r>
            </a:p>
          </p:txBody>
        </p:sp>
        <p:cxnSp>
          <p:nvCxnSpPr>
            <p:cNvPr id="10" name="Straight Arrow Connector 9"/>
            <p:cNvCxnSpPr>
              <a:cxnSpLocks/>
              <a:stCxn id="4" idx="4"/>
              <a:endCxn id="5" idx="0"/>
            </p:cNvCxnSpPr>
            <p:nvPr/>
          </p:nvCxnSpPr>
          <p:spPr>
            <a:xfrm>
              <a:off x="4137161" y="1326875"/>
              <a:ext cx="0" cy="69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6" idx="0"/>
            </p:cNvCxnSpPr>
            <p:nvPr/>
          </p:nvCxnSpPr>
          <p:spPr>
            <a:xfrm>
              <a:off x="4137161" y="2633043"/>
              <a:ext cx="0" cy="730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4" idx="6"/>
              <a:endCxn id="7" idx="0"/>
            </p:cNvCxnSpPr>
            <p:nvPr/>
          </p:nvCxnSpPr>
          <p:spPr>
            <a:xfrm>
              <a:off x="4442789" y="1021247"/>
              <a:ext cx="499857" cy="37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5" idx="6"/>
              <a:endCxn id="8" idx="0"/>
            </p:cNvCxnSpPr>
            <p:nvPr/>
          </p:nvCxnSpPr>
          <p:spPr>
            <a:xfrm>
              <a:off x="4442789" y="2327415"/>
              <a:ext cx="502755" cy="364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970643" y="715618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970642" y="2020957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6970641" y="3363571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7779024" y="1394906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779024" y="2692263"/>
              <a:ext cx="611257" cy="6112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34" name="Straight Arrow Connector 33"/>
            <p:cNvCxnSpPr>
              <a:cxnSpLocks/>
              <a:stCxn id="29" idx="4"/>
              <a:endCxn id="30" idx="0"/>
            </p:cNvCxnSpPr>
            <p:nvPr/>
          </p:nvCxnSpPr>
          <p:spPr>
            <a:xfrm flipH="1">
              <a:off x="7276271" y="1326875"/>
              <a:ext cx="1" cy="694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4"/>
              <a:endCxn id="31" idx="0"/>
            </p:cNvCxnSpPr>
            <p:nvPr/>
          </p:nvCxnSpPr>
          <p:spPr>
            <a:xfrm flipH="1">
              <a:off x="7276270" y="2632214"/>
              <a:ext cx="1" cy="731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  <a:stCxn id="29" idx="6"/>
              <a:endCxn id="32" idx="0"/>
            </p:cNvCxnSpPr>
            <p:nvPr/>
          </p:nvCxnSpPr>
          <p:spPr>
            <a:xfrm>
              <a:off x="7581900" y="1021247"/>
              <a:ext cx="502753" cy="373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  <a:stCxn id="30" idx="6"/>
              <a:endCxn id="33" idx="0"/>
            </p:cNvCxnSpPr>
            <p:nvPr/>
          </p:nvCxnSpPr>
          <p:spPr>
            <a:xfrm>
              <a:off x="7581899" y="2326586"/>
              <a:ext cx="502754" cy="365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7" idx="7"/>
              <a:endCxn id="29" idx="2"/>
            </p:cNvCxnSpPr>
            <p:nvPr/>
          </p:nvCxnSpPr>
          <p:spPr>
            <a:xfrm flipV="1">
              <a:off x="5158757" y="1021247"/>
              <a:ext cx="1811886" cy="46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4" idx="6"/>
              <a:endCxn id="29" idx="2"/>
            </p:cNvCxnSpPr>
            <p:nvPr/>
          </p:nvCxnSpPr>
          <p:spPr>
            <a:xfrm>
              <a:off x="4442789" y="1021247"/>
              <a:ext cx="2527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6"/>
              <a:endCxn id="30" idx="2"/>
            </p:cNvCxnSpPr>
            <p:nvPr/>
          </p:nvCxnSpPr>
          <p:spPr>
            <a:xfrm flipV="1">
              <a:off x="4442789" y="2326586"/>
              <a:ext cx="2527853" cy="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8" idx="6"/>
              <a:endCxn id="30" idx="2"/>
            </p:cNvCxnSpPr>
            <p:nvPr/>
          </p:nvCxnSpPr>
          <p:spPr>
            <a:xfrm flipV="1">
              <a:off x="5251172" y="2326586"/>
              <a:ext cx="1719470" cy="67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7" idx="6"/>
              <a:endCxn id="32" idx="2"/>
            </p:cNvCxnSpPr>
            <p:nvPr/>
          </p:nvCxnSpPr>
          <p:spPr>
            <a:xfrm>
              <a:off x="5248274" y="1700534"/>
              <a:ext cx="25307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6"/>
              <a:endCxn id="33" idx="2"/>
            </p:cNvCxnSpPr>
            <p:nvPr/>
          </p:nvCxnSpPr>
          <p:spPr>
            <a:xfrm>
              <a:off x="5251172" y="2997892"/>
              <a:ext cx="2527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cxnSpLocks/>
              <a:stCxn id="8" idx="7"/>
              <a:endCxn id="29" idx="2"/>
            </p:cNvCxnSpPr>
            <p:nvPr/>
          </p:nvCxnSpPr>
          <p:spPr>
            <a:xfrm flipV="1">
              <a:off x="5161655" y="1021247"/>
              <a:ext cx="1808988" cy="1760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stCxn id="8" idx="7"/>
              <a:endCxn id="32" idx="2"/>
            </p:cNvCxnSpPr>
            <p:nvPr/>
          </p:nvCxnSpPr>
          <p:spPr>
            <a:xfrm flipV="1">
              <a:off x="5161655" y="1700535"/>
              <a:ext cx="2617369" cy="1081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82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: Rounded Corners 220"/>
          <p:cNvSpPr/>
          <p:nvPr/>
        </p:nvSpPr>
        <p:spPr>
          <a:xfrm>
            <a:off x="6285814" y="751755"/>
            <a:ext cx="2812774" cy="4247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/>
          <p:cNvSpPr/>
          <p:nvPr/>
        </p:nvSpPr>
        <p:spPr>
          <a:xfrm>
            <a:off x="2648780" y="751755"/>
            <a:ext cx="2812774" cy="4247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50" idx="4"/>
            <a:endCxn id="122" idx="0"/>
          </p:cNvCxnSpPr>
          <p:nvPr/>
        </p:nvCxnSpPr>
        <p:spPr>
          <a:xfrm flipH="1">
            <a:off x="7829920" y="3293485"/>
            <a:ext cx="94099" cy="191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  <a:stCxn id="8" idx="4"/>
            <a:endCxn id="121" idx="0"/>
          </p:cNvCxnSpPr>
          <p:nvPr/>
        </p:nvCxnSpPr>
        <p:spPr>
          <a:xfrm flipH="1">
            <a:off x="4031709" y="3297328"/>
            <a:ext cx="267856" cy="191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7" idx="4"/>
            <a:endCxn id="121" idx="0"/>
          </p:cNvCxnSpPr>
          <p:nvPr/>
        </p:nvCxnSpPr>
        <p:spPr>
          <a:xfrm>
            <a:off x="3740068" y="3988314"/>
            <a:ext cx="291641" cy="122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cxnSpLocks/>
            <a:stCxn id="79" idx="4"/>
            <a:endCxn id="122" idx="0"/>
          </p:cNvCxnSpPr>
          <p:nvPr/>
        </p:nvCxnSpPr>
        <p:spPr>
          <a:xfrm>
            <a:off x="7364522" y="3984471"/>
            <a:ext cx="465398" cy="122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3886465" y="1651772"/>
            <a:ext cx="5051270" cy="2169186"/>
            <a:chOff x="3815610" y="1246234"/>
            <a:chExt cx="5051270" cy="2169186"/>
          </a:xfrm>
        </p:grpSpPr>
        <p:grpSp>
          <p:nvGrpSpPr>
            <p:cNvPr id="46" name="Group 45"/>
            <p:cNvGrpSpPr/>
            <p:nvPr/>
          </p:nvGrpSpPr>
          <p:grpSpPr>
            <a:xfrm>
              <a:off x="3815610" y="1250077"/>
              <a:ext cx="1426816" cy="2165343"/>
              <a:chOff x="3815610" y="1312432"/>
              <a:chExt cx="1426816" cy="21653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Straight Arrow Connector 10"/>
              <p:cNvCxnSpPr>
                <a:cxnSpLocks/>
                <a:stCxn id="7" idx="4"/>
                <a:endCxn id="8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cxnSpLocks/>
                <a:stCxn id="7" idx="6"/>
                <a:endCxn id="9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cxnSpLocks/>
                <a:stCxn id="8" idx="6"/>
                <a:endCxn id="10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815610" y="3108443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464910" y="1246234"/>
              <a:ext cx="1401970" cy="2165343"/>
              <a:chOff x="3840456" y="1312432"/>
              <a:chExt cx="1401970" cy="216534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Straight Arrow Connector 52"/>
              <p:cNvCxnSpPr>
                <a:cxnSpLocks/>
                <a:stCxn id="49" idx="4"/>
                <a:endCxn id="50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cxnSpLocks/>
                <a:stCxn id="49" idx="6"/>
                <a:endCxn id="51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cxnSpLocks/>
                <a:stCxn id="50" idx="6"/>
                <a:endCxn id="52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840456" y="310844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01" name="Straight Arrow Connector 100"/>
          <p:cNvCxnSpPr>
            <a:cxnSpLocks/>
            <a:stCxn id="95" idx="7"/>
            <a:endCxn id="105" idx="2"/>
          </p:cNvCxnSpPr>
          <p:nvPr/>
        </p:nvCxnSpPr>
        <p:spPr>
          <a:xfrm flipV="1">
            <a:off x="4396228" y="2933723"/>
            <a:ext cx="2438032" cy="26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  <a:stCxn id="96" idx="7"/>
            <a:endCxn id="105" idx="2"/>
          </p:cNvCxnSpPr>
          <p:nvPr/>
        </p:nvCxnSpPr>
        <p:spPr>
          <a:xfrm flipV="1">
            <a:off x="4396228" y="2933723"/>
            <a:ext cx="2438032" cy="11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711669" y="5210301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509880" y="5212854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61404" y="163477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611217" y="16347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24817" y="5973060"/>
            <a:ext cx="103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step: 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183198" y="5973061"/>
            <a:ext cx="1226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step: t+1</a:t>
            </a:r>
          </a:p>
        </p:txBody>
      </p:sp>
      <p:sp>
        <p:nvSpPr>
          <p:cNvPr id="169" name="Oval 168"/>
          <p:cNvSpPr/>
          <p:nvPr/>
        </p:nvSpPr>
        <p:spPr>
          <a:xfrm>
            <a:off x="3125836" y="896680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u'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Straight Arrow Connector 169"/>
          <p:cNvCxnSpPr>
            <a:cxnSpLocks/>
            <a:stCxn id="169" idx="4"/>
            <a:endCxn id="6" idx="0"/>
          </p:cNvCxnSpPr>
          <p:nvPr/>
        </p:nvCxnSpPr>
        <p:spPr>
          <a:xfrm>
            <a:off x="3445876" y="1536760"/>
            <a:ext cx="1171666" cy="11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9" idx="4"/>
            <a:endCxn id="65" idx="0"/>
          </p:cNvCxnSpPr>
          <p:nvPr/>
        </p:nvCxnSpPr>
        <p:spPr>
          <a:xfrm>
            <a:off x="3445876" y="1536760"/>
            <a:ext cx="612169" cy="80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cxnSpLocks/>
            <a:stCxn id="177" idx="4"/>
            <a:endCxn id="48" idx="0"/>
          </p:cNvCxnSpPr>
          <p:nvPr/>
        </p:nvCxnSpPr>
        <p:spPr>
          <a:xfrm>
            <a:off x="7097678" y="1536760"/>
            <a:ext cx="1144318" cy="11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/>
            <a:stCxn id="177" idx="4"/>
          </p:cNvCxnSpPr>
          <p:nvPr/>
        </p:nvCxnSpPr>
        <p:spPr>
          <a:xfrm>
            <a:off x="7097678" y="1536760"/>
            <a:ext cx="744920" cy="122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/>
            <a:stCxn id="169" idx="6"/>
            <a:endCxn id="177" idx="2"/>
          </p:cNvCxnSpPr>
          <p:nvPr/>
        </p:nvCxnSpPr>
        <p:spPr>
          <a:xfrm>
            <a:off x="3765916" y="1216720"/>
            <a:ext cx="301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6777638" y="896680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Straight Arrow Connector 183"/>
          <p:cNvCxnSpPr>
            <a:cxnSpLocks/>
            <a:stCxn id="169" idx="4"/>
            <a:endCxn id="92" idx="0"/>
          </p:cNvCxnSpPr>
          <p:nvPr/>
        </p:nvCxnSpPr>
        <p:spPr>
          <a:xfrm>
            <a:off x="3445876" y="1536760"/>
            <a:ext cx="401947" cy="103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cxnSpLocks/>
            <a:stCxn id="177" idx="4"/>
            <a:endCxn id="104" idx="0"/>
          </p:cNvCxnSpPr>
          <p:nvPr/>
        </p:nvCxnSpPr>
        <p:spPr>
          <a:xfrm>
            <a:off x="7097678" y="1536760"/>
            <a:ext cx="374599" cy="102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 rot="18250699">
            <a:off x="3378162" y="179541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19" name="TextBox 218"/>
          <p:cNvSpPr txBox="1"/>
          <p:nvPr/>
        </p:nvSpPr>
        <p:spPr>
          <a:xfrm rot="18250699">
            <a:off x="8373291" y="395173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929106" y="80079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h'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668404" y="7803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326968" y="2342758"/>
            <a:ext cx="5051270" cy="2169186"/>
            <a:chOff x="3272271" y="2048340"/>
            <a:chExt cx="5051270" cy="2169186"/>
          </a:xfrm>
        </p:grpSpPr>
        <p:grpSp>
          <p:nvGrpSpPr>
            <p:cNvPr id="64" name="Group 63"/>
            <p:cNvGrpSpPr/>
            <p:nvPr/>
          </p:nvGrpSpPr>
          <p:grpSpPr>
            <a:xfrm>
              <a:off x="3272271" y="2052183"/>
              <a:ext cx="1426816" cy="2165343"/>
              <a:chOff x="3815610" y="1312432"/>
              <a:chExt cx="1426816" cy="2165343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" name="Straight Arrow Connector 69"/>
              <p:cNvCxnSpPr>
                <a:cxnSpLocks/>
                <a:stCxn id="66" idx="4"/>
                <a:endCxn id="67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cxnSpLocks/>
                <a:stCxn id="66" idx="6"/>
                <a:endCxn id="68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cxnSpLocks/>
                <a:stCxn id="67" idx="6"/>
                <a:endCxn id="69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815610" y="3108443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921571" y="2048340"/>
              <a:ext cx="1401970" cy="2165343"/>
              <a:chOff x="3840456" y="1312432"/>
              <a:chExt cx="1401970" cy="2165343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Straight Arrow Connector 81"/>
              <p:cNvCxnSpPr>
                <a:cxnSpLocks/>
                <a:stCxn id="78" idx="4"/>
                <a:endCxn id="79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cxnSpLocks/>
                <a:stCxn id="78" idx="6"/>
                <a:endCxn id="80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cxnSpLocks/>
                <a:stCxn id="79" idx="6"/>
                <a:endCxn id="81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3840456" y="310844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133577" y="2563362"/>
            <a:ext cx="5034439" cy="2169186"/>
            <a:chOff x="1375724" y="4512388"/>
            <a:chExt cx="5034439" cy="2169186"/>
          </a:xfrm>
        </p:grpSpPr>
        <p:grpSp>
          <p:nvGrpSpPr>
            <p:cNvPr id="118" name="Group 117"/>
            <p:cNvGrpSpPr/>
            <p:nvPr/>
          </p:nvGrpSpPr>
          <p:grpSpPr>
            <a:xfrm>
              <a:off x="1375724" y="4512388"/>
              <a:ext cx="5034439" cy="2169186"/>
              <a:chOff x="3083122" y="2383025"/>
              <a:chExt cx="5034439" cy="216918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3083122" y="2386868"/>
                <a:ext cx="1409985" cy="2165343"/>
                <a:chOff x="3832441" y="1312432"/>
                <a:chExt cx="1409985" cy="2165343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850948" y="1312432"/>
                  <a:ext cx="1391478" cy="214874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08670" y="1362753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x'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3908670" y="2314065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y'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4548750" y="1849875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s'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548750" y="2771497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r'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7" name="Straight Arrow Connector 96"/>
                <p:cNvCxnSpPr>
                  <a:cxnSpLocks/>
                  <a:stCxn id="93" idx="4"/>
                  <a:endCxn id="94" idx="0"/>
                </p:cNvCxnSpPr>
                <p:nvPr/>
              </p:nvCxnSpPr>
              <p:spPr>
                <a:xfrm>
                  <a:off x="4228710" y="2002833"/>
                  <a:ext cx="0" cy="3112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cxnSpLocks/>
                  <a:stCxn id="93" idx="6"/>
                  <a:endCxn id="95" idx="0"/>
                </p:cNvCxnSpPr>
                <p:nvPr/>
              </p:nvCxnSpPr>
              <p:spPr>
                <a:xfrm>
                  <a:off x="4548750" y="1682793"/>
                  <a:ext cx="320040" cy="1670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cxnSpLocks/>
                  <a:stCxn id="94" idx="6"/>
                  <a:endCxn id="96" idx="0"/>
                </p:cNvCxnSpPr>
                <p:nvPr/>
              </p:nvCxnSpPr>
              <p:spPr>
                <a:xfrm>
                  <a:off x="4548750" y="2634105"/>
                  <a:ext cx="320040" cy="1373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832441" y="310844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l'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726083" y="2383025"/>
                <a:ext cx="1391478" cy="2165343"/>
                <a:chOff x="3850948" y="1312432"/>
                <a:chExt cx="1391478" cy="2165343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3850948" y="1312432"/>
                  <a:ext cx="1391478" cy="214874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908670" y="1362753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908670" y="2314065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4548750" y="1849875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548750" y="2771497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9" name="Straight Arrow Connector 108"/>
                <p:cNvCxnSpPr>
                  <a:cxnSpLocks/>
                  <a:stCxn id="105" idx="4"/>
                  <a:endCxn id="106" idx="0"/>
                </p:cNvCxnSpPr>
                <p:nvPr/>
              </p:nvCxnSpPr>
              <p:spPr>
                <a:xfrm>
                  <a:off x="4228710" y="2002833"/>
                  <a:ext cx="0" cy="3112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>
                  <a:cxnSpLocks/>
                  <a:stCxn id="105" idx="6"/>
                  <a:endCxn id="107" idx="0"/>
                </p:cNvCxnSpPr>
                <p:nvPr/>
              </p:nvCxnSpPr>
              <p:spPr>
                <a:xfrm>
                  <a:off x="4548750" y="1682793"/>
                  <a:ext cx="320040" cy="1670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cxnSpLocks/>
                  <a:stCxn id="106" idx="6"/>
                  <a:endCxn id="108" idx="0"/>
                </p:cNvCxnSpPr>
                <p:nvPr/>
              </p:nvCxnSpPr>
              <p:spPr>
                <a:xfrm>
                  <a:off x="4548750" y="2634105"/>
                  <a:ext cx="320040" cy="1373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3857287" y="3108443"/>
                  <a:ext cx="325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14" name="Straight Arrow Connector 113"/>
            <p:cNvCxnSpPr>
              <a:cxnSpLocks/>
              <a:stCxn id="96" idx="6"/>
              <a:endCxn id="107" idx="2"/>
            </p:cNvCxnSpPr>
            <p:nvPr/>
          </p:nvCxnSpPr>
          <p:spPr>
            <a:xfrm flipV="1">
              <a:off x="2732113" y="5369871"/>
              <a:ext cx="2984374" cy="92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  <a:stCxn id="95" idx="6"/>
              <a:endCxn id="107" idx="2"/>
            </p:cNvCxnSpPr>
            <p:nvPr/>
          </p:nvCxnSpPr>
          <p:spPr>
            <a:xfrm flipV="1">
              <a:off x="2732113" y="5369871"/>
              <a:ext cx="2984374" cy="3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Connector: Curved 212"/>
          <p:cNvCxnSpPr>
            <a:cxnSpLocks/>
            <a:stCxn id="177" idx="2"/>
            <a:endCxn id="122" idx="2"/>
          </p:cNvCxnSpPr>
          <p:nvPr/>
        </p:nvCxnSpPr>
        <p:spPr>
          <a:xfrm rot="10800000" flipH="1" flipV="1">
            <a:off x="6777638" y="1216720"/>
            <a:ext cx="732242" cy="4316174"/>
          </a:xfrm>
          <a:prstGeom prst="curvedConnector3">
            <a:avLst>
              <a:gd name="adj1" fmla="val -40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Curved 209"/>
          <p:cNvCxnSpPr>
            <a:stCxn id="169" idx="2"/>
            <a:endCxn id="121" idx="2"/>
          </p:cNvCxnSpPr>
          <p:nvPr/>
        </p:nvCxnSpPr>
        <p:spPr>
          <a:xfrm rot="10800000" flipH="1" flipV="1">
            <a:off x="3125835" y="1216719"/>
            <a:ext cx="585833" cy="4313621"/>
          </a:xfrm>
          <a:prstGeom prst="curvedConnector3">
            <a:avLst>
              <a:gd name="adj1" fmla="val -53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4" idx="4"/>
            <a:endCxn id="121" idx="0"/>
          </p:cNvCxnSpPr>
          <p:nvPr/>
        </p:nvCxnSpPr>
        <p:spPr>
          <a:xfrm>
            <a:off x="3529846" y="4208918"/>
            <a:ext cx="501863" cy="100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6" idx="4"/>
            <a:endCxn id="122" idx="0"/>
          </p:cNvCxnSpPr>
          <p:nvPr/>
        </p:nvCxnSpPr>
        <p:spPr>
          <a:xfrm>
            <a:off x="7154300" y="4205075"/>
            <a:ext cx="675620" cy="100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94" idx="6"/>
            <a:endCxn id="106" idx="2"/>
          </p:cNvCxnSpPr>
          <p:nvPr/>
        </p:nvCxnSpPr>
        <p:spPr>
          <a:xfrm flipV="1">
            <a:off x="3849886" y="3885035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stCxn id="96" idx="6"/>
            <a:endCxn id="108" idx="2"/>
          </p:cNvCxnSpPr>
          <p:nvPr/>
        </p:nvCxnSpPr>
        <p:spPr>
          <a:xfrm flipV="1">
            <a:off x="4489966" y="4342467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  <a:stCxn id="96" idx="6"/>
            <a:endCxn id="106" idx="2"/>
          </p:cNvCxnSpPr>
          <p:nvPr/>
        </p:nvCxnSpPr>
        <p:spPr>
          <a:xfrm flipV="1">
            <a:off x="4489966" y="3885035"/>
            <a:ext cx="2344294" cy="4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93" idx="6"/>
            <a:endCxn id="105" idx="2"/>
          </p:cNvCxnSpPr>
          <p:nvPr/>
        </p:nvCxnSpPr>
        <p:spPr>
          <a:xfrm flipV="1">
            <a:off x="3849886" y="2933723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16200000">
            <a:off x="5595332" y="225781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79570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: Rounded Corners 220"/>
          <p:cNvSpPr/>
          <p:nvPr/>
        </p:nvSpPr>
        <p:spPr>
          <a:xfrm>
            <a:off x="6285814" y="751755"/>
            <a:ext cx="2812774" cy="4247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/>
          <p:cNvSpPr/>
          <p:nvPr/>
        </p:nvSpPr>
        <p:spPr>
          <a:xfrm>
            <a:off x="2648780" y="751755"/>
            <a:ext cx="2812774" cy="4247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50" idx="4"/>
            <a:endCxn id="122" idx="0"/>
          </p:cNvCxnSpPr>
          <p:nvPr/>
        </p:nvCxnSpPr>
        <p:spPr>
          <a:xfrm flipH="1">
            <a:off x="7829920" y="3293485"/>
            <a:ext cx="94099" cy="191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  <a:stCxn id="8" idx="4"/>
            <a:endCxn id="121" idx="0"/>
          </p:cNvCxnSpPr>
          <p:nvPr/>
        </p:nvCxnSpPr>
        <p:spPr>
          <a:xfrm flipH="1">
            <a:off x="4031709" y="3297328"/>
            <a:ext cx="267856" cy="191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7" idx="4"/>
            <a:endCxn id="121" idx="0"/>
          </p:cNvCxnSpPr>
          <p:nvPr/>
        </p:nvCxnSpPr>
        <p:spPr>
          <a:xfrm>
            <a:off x="3740068" y="3988314"/>
            <a:ext cx="291641" cy="122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cxnSpLocks/>
            <a:stCxn id="79" idx="4"/>
            <a:endCxn id="122" idx="0"/>
          </p:cNvCxnSpPr>
          <p:nvPr/>
        </p:nvCxnSpPr>
        <p:spPr>
          <a:xfrm>
            <a:off x="7364522" y="3984471"/>
            <a:ext cx="465398" cy="122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3886465" y="1651772"/>
            <a:ext cx="5051270" cy="2169186"/>
            <a:chOff x="3815610" y="1246234"/>
            <a:chExt cx="5051270" cy="2169186"/>
          </a:xfrm>
        </p:grpSpPr>
        <p:grpSp>
          <p:nvGrpSpPr>
            <p:cNvPr id="46" name="Group 45"/>
            <p:cNvGrpSpPr/>
            <p:nvPr/>
          </p:nvGrpSpPr>
          <p:grpSpPr>
            <a:xfrm>
              <a:off x="3815610" y="1250077"/>
              <a:ext cx="1426816" cy="2165343"/>
              <a:chOff x="3815610" y="1312432"/>
              <a:chExt cx="1426816" cy="21653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Straight Arrow Connector 10"/>
              <p:cNvCxnSpPr>
                <a:cxnSpLocks/>
                <a:stCxn id="7" idx="4"/>
                <a:endCxn id="8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cxnSpLocks/>
                <a:stCxn id="7" idx="6"/>
                <a:endCxn id="9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cxnSpLocks/>
                <a:stCxn id="8" idx="6"/>
                <a:endCxn id="10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815610" y="3108443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464910" y="1246234"/>
              <a:ext cx="1401970" cy="2165343"/>
              <a:chOff x="3840456" y="1312432"/>
              <a:chExt cx="1401970" cy="216534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Straight Arrow Connector 52"/>
              <p:cNvCxnSpPr>
                <a:cxnSpLocks/>
                <a:stCxn id="49" idx="4"/>
                <a:endCxn id="50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cxnSpLocks/>
                <a:stCxn id="49" idx="6"/>
                <a:endCxn id="51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cxnSpLocks/>
                <a:stCxn id="50" idx="6"/>
                <a:endCxn id="52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840456" y="310844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01" name="Straight Arrow Connector 100"/>
          <p:cNvCxnSpPr>
            <a:cxnSpLocks/>
            <a:stCxn id="95" idx="7"/>
            <a:endCxn id="105" idx="2"/>
          </p:cNvCxnSpPr>
          <p:nvPr/>
        </p:nvCxnSpPr>
        <p:spPr>
          <a:xfrm flipV="1">
            <a:off x="4396228" y="2933723"/>
            <a:ext cx="2438032" cy="26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  <a:stCxn id="96" idx="7"/>
            <a:endCxn id="105" idx="2"/>
          </p:cNvCxnSpPr>
          <p:nvPr/>
        </p:nvCxnSpPr>
        <p:spPr>
          <a:xfrm flipV="1">
            <a:off x="4396228" y="2933723"/>
            <a:ext cx="2438032" cy="11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711669" y="5210301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509880" y="5212854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61404" y="163477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611217" y="16347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24817" y="5973060"/>
            <a:ext cx="103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step: 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183198" y="5973061"/>
            <a:ext cx="1226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step: t+1</a:t>
            </a:r>
          </a:p>
        </p:txBody>
      </p:sp>
      <p:sp>
        <p:nvSpPr>
          <p:cNvPr id="169" name="Oval 168"/>
          <p:cNvSpPr/>
          <p:nvPr/>
        </p:nvSpPr>
        <p:spPr>
          <a:xfrm>
            <a:off x="3125836" y="896680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u'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Straight Arrow Connector 169"/>
          <p:cNvCxnSpPr>
            <a:cxnSpLocks/>
            <a:stCxn id="169" idx="4"/>
            <a:endCxn id="6" idx="0"/>
          </p:cNvCxnSpPr>
          <p:nvPr/>
        </p:nvCxnSpPr>
        <p:spPr>
          <a:xfrm>
            <a:off x="3445876" y="1536760"/>
            <a:ext cx="1171666" cy="11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9" idx="4"/>
            <a:endCxn id="65" idx="0"/>
          </p:cNvCxnSpPr>
          <p:nvPr/>
        </p:nvCxnSpPr>
        <p:spPr>
          <a:xfrm>
            <a:off x="3445876" y="1536760"/>
            <a:ext cx="612169" cy="80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cxnSpLocks/>
            <a:stCxn id="177" idx="4"/>
            <a:endCxn id="48" idx="0"/>
          </p:cNvCxnSpPr>
          <p:nvPr/>
        </p:nvCxnSpPr>
        <p:spPr>
          <a:xfrm>
            <a:off x="7097678" y="1536760"/>
            <a:ext cx="1144318" cy="11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/>
            <a:stCxn id="177" idx="4"/>
          </p:cNvCxnSpPr>
          <p:nvPr/>
        </p:nvCxnSpPr>
        <p:spPr>
          <a:xfrm>
            <a:off x="7097678" y="1536760"/>
            <a:ext cx="744920" cy="122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/>
            <a:stCxn id="169" idx="6"/>
            <a:endCxn id="177" idx="2"/>
          </p:cNvCxnSpPr>
          <p:nvPr/>
        </p:nvCxnSpPr>
        <p:spPr>
          <a:xfrm>
            <a:off x="3765916" y="1216720"/>
            <a:ext cx="301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6777638" y="896680"/>
            <a:ext cx="640080" cy="6400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Straight Arrow Connector 183"/>
          <p:cNvCxnSpPr>
            <a:cxnSpLocks/>
            <a:stCxn id="169" idx="4"/>
            <a:endCxn id="92" idx="0"/>
          </p:cNvCxnSpPr>
          <p:nvPr/>
        </p:nvCxnSpPr>
        <p:spPr>
          <a:xfrm>
            <a:off x="3445876" y="1536760"/>
            <a:ext cx="401947" cy="103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cxnSpLocks/>
            <a:stCxn id="177" idx="4"/>
            <a:endCxn id="104" idx="0"/>
          </p:cNvCxnSpPr>
          <p:nvPr/>
        </p:nvCxnSpPr>
        <p:spPr>
          <a:xfrm>
            <a:off x="7097678" y="1536760"/>
            <a:ext cx="374599" cy="102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 rot="18250699">
            <a:off x="3378162" y="179541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19" name="TextBox 218"/>
          <p:cNvSpPr txBox="1"/>
          <p:nvPr/>
        </p:nvSpPr>
        <p:spPr>
          <a:xfrm rot="18250699">
            <a:off x="8373291" y="395173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929106" y="80079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h'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668404" y="7803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326968" y="2342758"/>
            <a:ext cx="5051270" cy="2169186"/>
            <a:chOff x="3272271" y="2048340"/>
            <a:chExt cx="5051270" cy="2169186"/>
          </a:xfrm>
        </p:grpSpPr>
        <p:grpSp>
          <p:nvGrpSpPr>
            <p:cNvPr id="64" name="Group 63"/>
            <p:cNvGrpSpPr/>
            <p:nvPr/>
          </p:nvGrpSpPr>
          <p:grpSpPr>
            <a:xfrm>
              <a:off x="3272271" y="2052183"/>
              <a:ext cx="1426816" cy="2165343"/>
              <a:chOff x="3815610" y="1312432"/>
              <a:chExt cx="1426816" cy="2165343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" name="Straight Arrow Connector 69"/>
              <p:cNvCxnSpPr>
                <a:cxnSpLocks/>
                <a:stCxn id="66" idx="4"/>
                <a:endCxn id="67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cxnSpLocks/>
                <a:stCxn id="66" idx="6"/>
                <a:endCxn id="68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cxnSpLocks/>
                <a:stCxn id="67" idx="6"/>
                <a:endCxn id="69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815610" y="3108443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921571" y="2048340"/>
              <a:ext cx="1401970" cy="2165343"/>
              <a:chOff x="3840456" y="1312432"/>
              <a:chExt cx="1401970" cy="2165343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850948" y="1312432"/>
                <a:ext cx="1391478" cy="2148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908670" y="1362753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908670" y="231406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548750" y="1849875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548750" y="2771497"/>
                <a:ext cx="640080" cy="64008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Straight Arrow Connector 81"/>
              <p:cNvCxnSpPr>
                <a:cxnSpLocks/>
                <a:stCxn id="78" idx="4"/>
                <a:endCxn id="79" idx="0"/>
              </p:cNvCxnSpPr>
              <p:nvPr/>
            </p:nvCxnSpPr>
            <p:spPr>
              <a:xfrm>
                <a:off x="4228710" y="2002833"/>
                <a:ext cx="0" cy="31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cxnSpLocks/>
                <a:stCxn id="78" idx="6"/>
                <a:endCxn id="80" idx="0"/>
              </p:cNvCxnSpPr>
              <p:nvPr/>
            </p:nvCxnSpPr>
            <p:spPr>
              <a:xfrm>
                <a:off x="4548750" y="1682793"/>
                <a:ext cx="320040" cy="167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cxnSpLocks/>
                <a:stCxn id="79" idx="6"/>
                <a:endCxn id="81" idx="0"/>
              </p:cNvCxnSpPr>
              <p:nvPr/>
            </p:nvCxnSpPr>
            <p:spPr>
              <a:xfrm>
                <a:off x="4548750" y="2634105"/>
                <a:ext cx="320040" cy="1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3840456" y="310844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133577" y="2563362"/>
            <a:ext cx="5034439" cy="2169186"/>
            <a:chOff x="1375724" y="4512388"/>
            <a:chExt cx="5034439" cy="2169186"/>
          </a:xfrm>
        </p:grpSpPr>
        <p:grpSp>
          <p:nvGrpSpPr>
            <p:cNvPr id="118" name="Group 117"/>
            <p:cNvGrpSpPr/>
            <p:nvPr/>
          </p:nvGrpSpPr>
          <p:grpSpPr>
            <a:xfrm>
              <a:off x="1375724" y="4512388"/>
              <a:ext cx="5034439" cy="2169186"/>
              <a:chOff x="3083122" y="2383025"/>
              <a:chExt cx="5034439" cy="216918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3083122" y="2386868"/>
                <a:ext cx="1409985" cy="2165343"/>
                <a:chOff x="3832441" y="1312432"/>
                <a:chExt cx="1409985" cy="2165343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850948" y="1312432"/>
                  <a:ext cx="1391478" cy="214874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08670" y="1362753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x'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3908670" y="2314065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y'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4548750" y="1849875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s'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548750" y="2771497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r'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7" name="Straight Arrow Connector 96"/>
                <p:cNvCxnSpPr>
                  <a:cxnSpLocks/>
                  <a:stCxn id="93" idx="4"/>
                  <a:endCxn id="94" idx="0"/>
                </p:cNvCxnSpPr>
                <p:nvPr/>
              </p:nvCxnSpPr>
              <p:spPr>
                <a:xfrm>
                  <a:off x="4228710" y="2002833"/>
                  <a:ext cx="0" cy="3112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cxnSpLocks/>
                  <a:stCxn id="93" idx="6"/>
                  <a:endCxn id="95" idx="0"/>
                </p:cNvCxnSpPr>
                <p:nvPr/>
              </p:nvCxnSpPr>
              <p:spPr>
                <a:xfrm>
                  <a:off x="4548750" y="1682793"/>
                  <a:ext cx="320040" cy="1670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cxnSpLocks/>
                  <a:stCxn id="94" idx="6"/>
                  <a:endCxn id="96" idx="0"/>
                </p:cNvCxnSpPr>
                <p:nvPr/>
              </p:nvCxnSpPr>
              <p:spPr>
                <a:xfrm>
                  <a:off x="4548750" y="2634105"/>
                  <a:ext cx="320040" cy="1373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832441" y="310844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l'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726083" y="2383025"/>
                <a:ext cx="1391478" cy="2165343"/>
                <a:chOff x="3850948" y="1312432"/>
                <a:chExt cx="1391478" cy="2165343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3850948" y="1312432"/>
                  <a:ext cx="1391478" cy="214874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908670" y="1362753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908670" y="2314065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4548750" y="1849875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548750" y="2771497"/>
                  <a:ext cx="640080" cy="64008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9" name="Straight Arrow Connector 108"/>
                <p:cNvCxnSpPr>
                  <a:cxnSpLocks/>
                  <a:stCxn id="105" idx="4"/>
                  <a:endCxn id="106" idx="0"/>
                </p:cNvCxnSpPr>
                <p:nvPr/>
              </p:nvCxnSpPr>
              <p:spPr>
                <a:xfrm>
                  <a:off x="4228710" y="2002833"/>
                  <a:ext cx="0" cy="3112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>
                  <a:cxnSpLocks/>
                  <a:stCxn id="105" idx="6"/>
                  <a:endCxn id="107" idx="0"/>
                </p:cNvCxnSpPr>
                <p:nvPr/>
              </p:nvCxnSpPr>
              <p:spPr>
                <a:xfrm>
                  <a:off x="4548750" y="1682793"/>
                  <a:ext cx="320040" cy="1670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cxnSpLocks/>
                  <a:stCxn id="106" idx="6"/>
                  <a:endCxn id="108" idx="0"/>
                </p:cNvCxnSpPr>
                <p:nvPr/>
              </p:nvCxnSpPr>
              <p:spPr>
                <a:xfrm>
                  <a:off x="4548750" y="2634105"/>
                  <a:ext cx="320040" cy="1373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3857287" y="3108443"/>
                  <a:ext cx="325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14" name="Straight Arrow Connector 113"/>
            <p:cNvCxnSpPr>
              <a:cxnSpLocks/>
              <a:stCxn id="96" idx="6"/>
              <a:endCxn id="107" idx="2"/>
            </p:cNvCxnSpPr>
            <p:nvPr/>
          </p:nvCxnSpPr>
          <p:spPr>
            <a:xfrm flipV="1">
              <a:off x="2732113" y="5369871"/>
              <a:ext cx="2984374" cy="92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  <a:stCxn id="95" idx="6"/>
              <a:endCxn id="107" idx="2"/>
            </p:cNvCxnSpPr>
            <p:nvPr/>
          </p:nvCxnSpPr>
          <p:spPr>
            <a:xfrm flipV="1">
              <a:off x="2732113" y="5369871"/>
              <a:ext cx="2984374" cy="3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Connector: Curved 212"/>
          <p:cNvCxnSpPr>
            <a:cxnSpLocks/>
            <a:stCxn id="177" idx="2"/>
            <a:endCxn id="122" idx="2"/>
          </p:cNvCxnSpPr>
          <p:nvPr/>
        </p:nvCxnSpPr>
        <p:spPr>
          <a:xfrm rot="10800000" flipH="1" flipV="1">
            <a:off x="6777638" y="1216720"/>
            <a:ext cx="732242" cy="4316174"/>
          </a:xfrm>
          <a:prstGeom prst="curvedConnector3">
            <a:avLst>
              <a:gd name="adj1" fmla="val -40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Curved 209"/>
          <p:cNvCxnSpPr>
            <a:stCxn id="169" idx="2"/>
            <a:endCxn id="121" idx="2"/>
          </p:cNvCxnSpPr>
          <p:nvPr/>
        </p:nvCxnSpPr>
        <p:spPr>
          <a:xfrm rot="10800000" flipH="1" flipV="1">
            <a:off x="3125835" y="1216719"/>
            <a:ext cx="585833" cy="4313621"/>
          </a:xfrm>
          <a:prstGeom prst="curvedConnector3">
            <a:avLst>
              <a:gd name="adj1" fmla="val -53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4" idx="4"/>
            <a:endCxn id="121" idx="0"/>
          </p:cNvCxnSpPr>
          <p:nvPr/>
        </p:nvCxnSpPr>
        <p:spPr>
          <a:xfrm>
            <a:off x="3529846" y="4208918"/>
            <a:ext cx="501863" cy="100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6" idx="4"/>
            <a:endCxn id="122" idx="0"/>
          </p:cNvCxnSpPr>
          <p:nvPr/>
        </p:nvCxnSpPr>
        <p:spPr>
          <a:xfrm>
            <a:off x="7154300" y="4205075"/>
            <a:ext cx="675620" cy="100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94" idx="6"/>
            <a:endCxn id="106" idx="2"/>
          </p:cNvCxnSpPr>
          <p:nvPr/>
        </p:nvCxnSpPr>
        <p:spPr>
          <a:xfrm flipV="1">
            <a:off x="3849886" y="3885035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stCxn id="96" idx="6"/>
            <a:endCxn id="108" idx="2"/>
          </p:cNvCxnSpPr>
          <p:nvPr/>
        </p:nvCxnSpPr>
        <p:spPr>
          <a:xfrm flipV="1">
            <a:off x="4489966" y="4342467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  <a:stCxn id="96" idx="6"/>
            <a:endCxn id="106" idx="2"/>
          </p:cNvCxnSpPr>
          <p:nvPr/>
        </p:nvCxnSpPr>
        <p:spPr>
          <a:xfrm flipV="1">
            <a:off x="4489966" y="3885035"/>
            <a:ext cx="2344294" cy="4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93" idx="6"/>
            <a:endCxn id="105" idx="2"/>
          </p:cNvCxnSpPr>
          <p:nvPr/>
        </p:nvCxnSpPr>
        <p:spPr>
          <a:xfrm flipV="1">
            <a:off x="3849886" y="2933723"/>
            <a:ext cx="2984374" cy="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16200000">
            <a:off x="5595332" y="225781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35709-B58E-43CB-A4A5-06B8BB470ECE}"/>
              </a:ext>
            </a:extLst>
          </p:cNvPr>
          <p:cNvSpPr/>
          <p:nvPr/>
        </p:nvSpPr>
        <p:spPr>
          <a:xfrm>
            <a:off x="2648779" y="5089457"/>
            <a:ext cx="6449809" cy="88919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27E7FB-EAA3-4C80-9DA4-854474FA7EE3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873684" y="5089457"/>
            <a:ext cx="0" cy="88919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99318-3499-455E-9DAA-6BEDC175B2D3}"/>
              </a:ext>
            </a:extLst>
          </p:cNvPr>
          <p:cNvSpPr txBox="1"/>
          <p:nvPr/>
        </p:nvSpPr>
        <p:spPr>
          <a:xfrm>
            <a:off x="1034926" y="5345674"/>
            <a:ext cx="16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Resolver Queue</a:t>
            </a:r>
          </a:p>
        </p:txBody>
      </p:sp>
    </p:spTree>
    <p:extLst>
      <p:ext uri="{BB962C8B-B14F-4D97-AF65-F5344CB8AC3E}">
        <p14:creationId xmlns:p14="http://schemas.microsoft.com/office/powerpoint/2010/main" val="244132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51411" y="715618"/>
            <a:ext cx="611257" cy="6112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</a:p>
        </p:txBody>
      </p:sp>
      <p:sp>
        <p:nvSpPr>
          <p:cNvPr id="6" name="Oval 5"/>
          <p:cNvSpPr/>
          <p:nvPr/>
        </p:nvSpPr>
        <p:spPr>
          <a:xfrm>
            <a:off x="3851411" y="1861208"/>
            <a:ext cx="611257" cy="6112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</a:p>
        </p:txBody>
      </p:sp>
      <p:sp>
        <p:nvSpPr>
          <p:cNvPr id="7" name="Oval 6"/>
          <p:cNvSpPr/>
          <p:nvPr/>
        </p:nvSpPr>
        <p:spPr>
          <a:xfrm>
            <a:off x="4468048" y="1270665"/>
            <a:ext cx="611257" cy="6112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</a:p>
        </p:txBody>
      </p:sp>
      <p:cxnSp>
        <p:nvCxnSpPr>
          <p:cNvPr id="10" name="Straight Arrow Connector 9"/>
          <p:cNvCxnSpPr>
            <a:cxnSpLocks/>
            <a:stCxn id="4" idx="4"/>
            <a:endCxn id="6" idx="0"/>
          </p:cNvCxnSpPr>
          <p:nvPr/>
        </p:nvCxnSpPr>
        <p:spPr>
          <a:xfrm>
            <a:off x="4157040" y="1326875"/>
            <a:ext cx="0" cy="53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4" idx="6"/>
            <a:endCxn id="7" idx="0"/>
          </p:cNvCxnSpPr>
          <p:nvPr/>
        </p:nvCxnSpPr>
        <p:spPr>
          <a:xfrm>
            <a:off x="4462668" y="1021247"/>
            <a:ext cx="311009" cy="24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48124" y="715618"/>
            <a:ext cx="611257" cy="6112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1" name="Oval 30"/>
          <p:cNvSpPr/>
          <p:nvPr/>
        </p:nvSpPr>
        <p:spPr>
          <a:xfrm>
            <a:off x="5748124" y="1861208"/>
            <a:ext cx="611257" cy="6112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2" name="Oval 31"/>
          <p:cNvSpPr/>
          <p:nvPr/>
        </p:nvSpPr>
        <p:spPr>
          <a:xfrm>
            <a:off x="6387536" y="1270666"/>
            <a:ext cx="611257" cy="6112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34" name="Straight Arrow Connector 33"/>
          <p:cNvCxnSpPr>
            <a:cxnSpLocks/>
            <a:stCxn id="29" idx="4"/>
            <a:endCxn id="31" idx="0"/>
          </p:cNvCxnSpPr>
          <p:nvPr/>
        </p:nvCxnSpPr>
        <p:spPr>
          <a:xfrm>
            <a:off x="6053753" y="1326875"/>
            <a:ext cx="0" cy="53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9" idx="6"/>
            <a:endCxn id="32" idx="0"/>
          </p:cNvCxnSpPr>
          <p:nvPr/>
        </p:nvCxnSpPr>
        <p:spPr>
          <a:xfrm>
            <a:off x="6359381" y="1021247"/>
            <a:ext cx="333784" cy="24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7" idx="7"/>
            <a:endCxn id="29" idx="2"/>
          </p:cNvCxnSpPr>
          <p:nvPr/>
        </p:nvCxnSpPr>
        <p:spPr>
          <a:xfrm flipV="1">
            <a:off x="4989788" y="1021247"/>
            <a:ext cx="758336" cy="33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4" idx="6"/>
            <a:endCxn id="29" idx="2"/>
          </p:cNvCxnSpPr>
          <p:nvPr/>
        </p:nvCxnSpPr>
        <p:spPr>
          <a:xfrm>
            <a:off x="4462668" y="1021247"/>
            <a:ext cx="1285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6"/>
            <a:endCxn id="32" idx="2"/>
          </p:cNvCxnSpPr>
          <p:nvPr/>
        </p:nvCxnSpPr>
        <p:spPr>
          <a:xfrm>
            <a:off x="5079305" y="1576294"/>
            <a:ext cx="1308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17219" y="838776"/>
            <a:ext cx="7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19147" y="198217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98793" y="1253127"/>
            <a:ext cx="200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Remaining queries </a:t>
            </a:r>
          </a:p>
          <a:p>
            <a:pPr algn="ctr"/>
            <a:r>
              <a:rPr lang="en-US" b="1" dirty="0"/>
              <a:t>in the page</a:t>
            </a:r>
          </a:p>
        </p:txBody>
      </p:sp>
    </p:spTree>
    <p:extLst>
      <p:ext uri="{BB962C8B-B14F-4D97-AF65-F5344CB8AC3E}">
        <p14:creationId xmlns:p14="http://schemas.microsoft.com/office/powerpoint/2010/main" val="4944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: Rounded Corners 220"/>
          <p:cNvSpPr/>
          <p:nvPr/>
        </p:nvSpPr>
        <p:spPr>
          <a:xfrm>
            <a:off x="6736200" y="229680"/>
            <a:ext cx="3290597" cy="392277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D5400F-4AD8-49EE-A5D4-A6A3F85AE98E}"/>
              </a:ext>
            </a:extLst>
          </p:cNvPr>
          <p:cNvSpPr/>
          <p:nvPr/>
        </p:nvSpPr>
        <p:spPr>
          <a:xfrm>
            <a:off x="8211523" y="979826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A52867E-597C-4F30-A52C-75C4BDD10BC3}"/>
              </a:ext>
            </a:extLst>
          </p:cNvPr>
          <p:cNvSpPr/>
          <p:nvPr/>
        </p:nvSpPr>
        <p:spPr>
          <a:xfrm>
            <a:off x="8231623" y="1070658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BAEC314-A91A-467F-A8AB-378497E39FE6}"/>
              </a:ext>
            </a:extLst>
          </p:cNvPr>
          <p:cNvSpPr/>
          <p:nvPr/>
        </p:nvSpPr>
        <p:spPr>
          <a:xfrm>
            <a:off x="9160601" y="4272745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F6CE361-7A77-4662-AB35-E5266E8F14F1}"/>
              </a:ext>
            </a:extLst>
          </p:cNvPr>
          <p:cNvSpPr/>
          <p:nvPr/>
        </p:nvSpPr>
        <p:spPr>
          <a:xfrm>
            <a:off x="9015805" y="1698485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AF6DE49-384D-4CEE-9ECF-BBE9413E9211}"/>
              </a:ext>
            </a:extLst>
          </p:cNvPr>
          <p:cNvCxnSpPr>
            <a:cxnSpLocks/>
            <a:stCxn id="161" idx="4"/>
            <a:endCxn id="162" idx="0"/>
          </p:cNvCxnSpPr>
          <p:nvPr/>
        </p:nvCxnSpPr>
        <p:spPr>
          <a:xfrm>
            <a:off x="8643103" y="1895625"/>
            <a:ext cx="928978" cy="237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F58299D-0077-46B9-860C-BCA3B4A72AF7}"/>
              </a:ext>
            </a:extLst>
          </p:cNvPr>
          <p:cNvCxnSpPr>
            <a:cxnSpLocks/>
            <a:stCxn id="161" idx="6"/>
            <a:endCxn id="163" idx="0"/>
          </p:cNvCxnSpPr>
          <p:nvPr/>
        </p:nvCxnSpPr>
        <p:spPr>
          <a:xfrm>
            <a:off x="9054583" y="1483141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56A3204-3F0A-42AA-938F-DAC67EC8F86D}"/>
              </a:ext>
            </a:extLst>
          </p:cNvPr>
          <p:cNvCxnSpPr>
            <a:cxnSpLocks/>
            <a:stCxn id="162" idx="4"/>
            <a:endCxn id="122" idx="0"/>
          </p:cNvCxnSpPr>
          <p:nvPr/>
        </p:nvCxnSpPr>
        <p:spPr>
          <a:xfrm flipH="1">
            <a:off x="7707329" y="5097712"/>
            <a:ext cx="1864752" cy="33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: Rounded Corners 219"/>
          <p:cNvSpPr/>
          <p:nvPr/>
        </p:nvSpPr>
        <p:spPr>
          <a:xfrm>
            <a:off x="2481319" y="223403"/>
            <a:ext cx="3290597" cy="391827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6087FB7-87C5-4F9C-BE3B-9541F76D2B2E}"/>
              </a:ext>
            </a:extLst>
          </p:cNvPr>
          <p:cNvSpPr/>
          <p:nvPr/>
        </p:nvSpPr>
        <p:spPr>
          <a:xfrm>
            <a:off x="3974881" y="980348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CCFB7F62-CB7C-4210-B938-AD4521222D11}"/>
              </a:ext>
            </a:extLst>
          </p:cNvPr>
          <p:cNvSpPr/>
          <p:nvPr/>
        </p:nvSpPr>
        <p:spPr>
          <a:xfrm>
            <a:off x="3994981" y="1071180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w'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36DF0882-5057-4CB7-A6FE-383C2F1B7500}"/>
              </a:ext>
            </a:extLst>
          </p:cNvPr>
          <p:cNvSpPr/>
          <p:nvPr/>
        </p:nvSpPr>
        <p:spPr>
          <a:xfrm>
            <a:off x="4810069" y="4272745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53208BD-548E-47ED-BFEE-56E06032E186}"/>
              </a:ext>
            </a:extLst>
          </p:cNvPr>
          <p:cNvSpPr/>
          <p:nvPr/>
        </p:nvSpPr>
        <p:spPr>
          <a:xfrm>
            <a:off x="4779163" y="1699007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D32505E-CAEA-4F4F-BC7C-94B7178ED3AF}"/>
              </a:ext>
            </a:extLst>
          </p:cNvPr>
          <p:cNvCxnSpPr>
            <a:cxnSpLocks/>
            <a:stCxn id="189" idx="4"/>
            <a:endCxn id="190" idx="0"/>
          </p:cNvCxnSpPr>
          <p:nvPr/>
        </p:nvCxnSpPr>
        <p:spPr>
          <a:xfrm>
            <a:off x="4406461" y="1896147"/>
            <a:ext cx="815088" cy="2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DDEA30A-14F3-4FD7-89E1-750B83B86DC6}"/>
              </a:ext>
            </a:extLst>
          </p:cNvPr>
          <p:cNvCxnSpPr>
            <a:cxnSpLocks/>
            <a:stCxn id="189" idx="6"/>
            <a:endCxn id="191" idx="0"/>
          </p:cNvCxnSpPr>
          <p:nvPr/>
        </p:nvCxnSpPr>
        <p:spPr>
          <a:xfrm>
            <a:off x="4817941" y="1483663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488E504-172E-4899-84EE-1873D42BAB5E}"/>
              </a:ext>
            </a:extLst>
          </p:cNvPr>
          <p:cNvSpPr txBox="1"/>
          <p:nvPr/>
        </p:nvSpPr>
        <p:spPr>
          <a:xfrm>
            <a:off x="3953789" y="2256521"/>
            <a:ext cx="469046" cy="47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B780B7C-63E6-449C-938A-E36093F9E2AF}"/>
              </a:ext>
            </a:extLst>
          </p:cNvPr>
          <p:cNvCxnSpPr>
            <a:cxnSpLocks/>
            <a:stCxn id="190" idx="4"/>
            <a:endCxn id="121" idx="0"/>
          </p:cNvCxnSpPr>
          <p:nvPr/>
        </p:nvCxnSpPr>
        <p:spPr>
          <a:xfrm flipH="1">
            <a:off x="3377751" y="5097712"/>
            <a:ext cx="1843798" cy="33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76D8B1B-1741-4A60-8BD5-0565682D8B46}"/>
              </a:ext>
            </a:extLst>
          </p:cNvPr>
          <p:cNvSpPr/>
          <p:nvPr/>
        </p:nvSpPr>
        <p:spPr>
          <a:xfrm>
            <a:off x="7524059" y="2078443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9CD5071-383A-4373-982C-93223FE9EC84}"/>
              </a:ext>
            </a:extLst>
          </p:cNvPr>
          <p:cNvSpPr/>
          <p:nvPr/>
        </p:nvSpPr>
        <p:spPr>
          <a:xfrm>
            <a:off x="7544159" y="2169275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006865B-8133-4033-817E-7695497E183E}"/>
              </a:ext>
            </a:extLst>
          </p:cNvPr>
          <p:cNvSpPr/>
          <p:nvPr/>
        </p:nvSpPr>
        <p:spPr>
          <a:xfrm>
            <a:off x="7823591" y="4272745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94A8931-9D42-4D20-9778-8E5F83BB6839}"/>
              </a:ext>
            </a:extLst>
          </p:cNvPr>
          <p:cNvSpPr/>
          <p:nvPr/>
        </p:nvSpPr>
        <p:spPr>
          <a:xfrm>
            <a:off x="8328341" y="2797102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B24040-C87A-4A7E-9FF0-14035D711701}"/>
              </a:ext>
            </a:extLst>
          </p:cNvPr>
          <p:cNvCxnSpPr>
            <a:cxnSpLocks/>
            <a:stCxn id="150" idx="4"/>
            <a:endCxn id="151" idx="0"/>
          </p:cNvCxnSpPr>
          <p:nvPr/>
        </p:nvCxnSpPr>
        <p:spPr>
          <a:xfrm>
            <a:off x="7955639" y="2994242"/>
            <a:ext cx="279432" cy="127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CF45060-E3D4-40DB-8775-6240B718DE91}"/>
              </a:ext>
            </a:extLst>
          </p:cNvPr>
          <p:cNvCxnSpPr>
            <a:cxnSpLocks/>
            <a:stCxn id="150" idx="6"/>
            <a:endCxn id="152" idx="0"/>
          </p:cNvCxnSpPr>
          <p:nvPr/>
        </p:nvCxnSpPr>
        <p:spPr>
          <a:xfrm>
            <a:off x="8367119" y="2581758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2D125D2-3072-4771-928E-DA556307D87C}"/>
              </a:ext>
            </a:extLst>
          </p:cNvPr>
          <p:cNvSpPr txBox="1"/>
          <p:nvPr/>
        </p:nvSpPr>
        <p:spPr>
          <a:xfrm>
            <a:off x="7574625" y="335461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CC315E-2CB7-4651-B6C3-B84925BD6CB4}"/>
              </a:ext>
            </a:extLst>
          </p:cNvPr>
          <p:cNvCxnSpPr>
            <a:cxnSpLocks/>
            <a:stCxn id="151" idx="4"/>
            <a:endCxn id="122" idx="0"/>
          </p:cNvCxnSpPr>
          <p:nvPr/>
        </p:nvCxnSpPr>
        <p:spPr>
          <a:xfrm flipH="1">
            <a:off x="7707329" y="5097712"/>
            <a:ext cx="527742" cy="33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2A9C05F-6F15-4DFB-BEEF-0C1924FC2D44}"/>
              </a:ext>
            </a:extLst>
          </p:cNvPr>
          <p:cNvSpPr/>
          <p:nvPr/>
        </p:nvSpPr>
        <p:spPr>
          <a:xfrm>
            <a:off x="3236557" y="2075467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C762C05-55B1-404D-A899-C8FFAAD97E7D}"/>
              </a:ext>
            </a:extLst>
          </p:cNvPr>
          <p:cNvSpPr/>
          <p:nvPr/>
        </p:nvSpPr>
        <p:spPr>
          <a:xfrm>
            <a:off x="3256657" y="2166299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w'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0FC79876-A24D-4748-A8F3-23CE8AE0BCE5}"/>
              </a:ext>
            </a:extLst>
          </p:cNvPr>
          <p:cNvSpPr/>
          <p:nvPr/>
        </p:nvSpPr>
        <p:spPr>
          <a:xfrm>
            <a:off x="3565242" y="4272745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r'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07E7773-42F0-4DD4-8DEB-4001CEE0905B}"/>
              </a:ext>
            </a:extLst>
          </p:cNvPr>
          <p:cNvSpPr/>
          <p:nvPr/>
        </p:nvSpPr>
        <p:spPr>
          <a:xfrm>
            <a:off x="4040839" y="2794126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CFFF19F-06DD-419D-B389-266ADF591C05}"/>
              </a:ext>
            </a:extLst>
          </p:cNvPr>
          <p:cNvCxnSpPr>
            <a:cxnSpLocks/>
            <a:stCxn id="179" idx="4"/>
            <a:endCxn id="180" idx="0"/>
          </p:cNvCxnSpPr>
          <p:nvPr/>
        </p:nvCxnSpPr>
        <p:spPr>
          <a:xfrm>
            <a:off x="3668137" y="2991266"/>
            <a:ext cx="308585" cy="128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D5EA7E4-77DB-4030-BA1C-8C67A427F958}"/>
              </a:ext>
            </a:extLst>
          </p:cNvPr>
          <p:cNvCxnSpPr>
            <a:cxnSpLocks/>
            <a:stCxn id="179" idx="6"/>
            <a:endCxn id="181" idx="0"/>
          </p:cNvCxnSpPr>
          <p:nvPr/>
        </p:nvCxnSpPr>
        <p:spPr>
          <a:xfrm>
            <a:off x="4079617" y="2578782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7446116-C488-4CDD-899B-0EA0CD7E5E17}"/>
              </a:ext>
            </a:extLst>
          </p:cNvPr>
          <p:cNvSpPr txBox="1"/>
          <p:nvPr/>
        </p:nvSpPr>
        <p:spPr>
          <a:xfrm>
            <a:off x="3215465" y="3351640"/>
            <a:ext cx="469046" cy="47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22CD28F-F4C0-430B-B79F-98066D263B9F}"/>
              </a:ext>
            </a:extLst>
          </p:cNvPr>
          <p:cNvCxnSpPr>
            <a:cxnSpLocks/>
            <a:stCxn id="180" idx="4"/>
            <a:endCxn id="121" idx="0"/>
          </p:cNvCxnSpPr>
          <p:nvPr/>
        </p:nvCxnSpPr>
        <p:spPr>
          <a:xfrm flipH="1">
            <a:off x="3377751" y="5097712"/>
            <a:ext cx="598971" cy="33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2966271" y="5430453"/>
            <a:ext cx="822960" cy="8229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22" name="Oval 121"/>
          <p:cNvSpPr/>
          <p:nvPr/>
        </p:nvSpPr>
        <p:spPr>
          <a:xfrm>
            <a:off x="7295849" y="5430453"/>
            <a:ext cx="822960" cy="8229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229359" y="991477"/>
            <a:ext cx="478580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481319" y="6331684"/>
            <a:ext cx="1185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Time step: t-1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736200" y="6331685"/>
            <a:ext cx="104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Time step: t</a:t>
            </a:r>
          </a:p>
        </p:txBody>
      </p:sp>
      <p:sp>
        <p:nvSpPr>
          <p:cNvPr id="169" name="Oval 168"/>
          <p:cNvSpPr/>
          <p:nvPr/>
        </p:nvSpPr>
        <p:spPr>
          <a:xfrm>
            <a:off x="3039417" y="392948"/>
            <a:ext cx="748814" cy="7488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u'</a:t>
            </a:r>
          </a:p>
        </p:txBody>
      </p:sp>
      <p:cxnSp>
        <p:nvCxnSpPr>
          <p:cNvPr id="175" name="Straight Arrow Connector 174"/>
          <p:cNvCxnSpPr>
            <a:cxnSpLocks/>
            <a:stCxn id="169" idx="6"/>
            <a:endCxn id="177" idx="2"/>
          </p:cNvCxnSpPr>
          <p:nvPr/>
        </p:nvCxnSpPr>
        <p:spPr>
          <a:xfrm>
            <a:off x="3788231" y="767355"/>
            <a:ext cx="3523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7311573" y="392948"/>
            <a:ext cx="748814" cy="7488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18" name="TextBox 217"/>
          <p:cNvSpPr txBox="1"/>
          <p:nvPr/>
        </p:nvSpPr>
        <p:spPr>
          <a:xfrm rot="18250699">
            <a:off x="3334607" y="1444356"/>
            <a:ext cx="542341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19" name="TextBox 218"/>
          <p:cNvSpPr txBox="1"/>
          <p:nvPr/>
        </p:nvSpPr>
        <p:spPr>
          <a:xfrm rot="18250699">
            <a:off x="9206328" y="2755407"/>
            <a:ext cx="542341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149019" y="280770"/>
            <a:ext cx="409195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h'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9523535" y="256800"/>
            <a:ext cx="351059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Connector: Curved 212"/>
          <p:cNvCxnSpPr>
            <a:cxnSpLocks/>
            <a:stCxn id="177" idx="2"/>
            <a:endCxn id="122" idx="2"/>
          </p:cNvCxnSpPr>
          <p:nvPr/>
        </p:nvCxnSpPr>
        <p:spPr>
          <a:xfrm rot="10800000" flipV="1">
            <a:off x="7295849" y="767355"/>
            <a:ext cx="15724" cy="5074578"/>
          </a:xfrm>
          <a:prstGeom prst="curvedConnector3">
            <a:avLst>
              <a:gd name="adj1" fmla="val 1553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Curved 209"/>
          <p:cNvCxnSpPr>
            <a:stCxn id="169" idx="2"/>
            <a:endCxn id="121" idx="2"/>
          </p:cNvCxnSpPr>
          <p:nvPr/>
        </p:nvCxnSpPr>
        <p:spPr>
          <a:xfrm rot="10800000" flipV="1">
            <a:off x="2966271" y="767355"/>
            <a:ext cx="73146" cy="5074578"/>
          </a:xfrm>
          <a:prstGeom prst="curvedConnector3">
            <a:avLst>
              <a:gd name="adj1" fmla="val 412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16200000">
            <a:off x="5908945" y="2274897"/>
            <a:ext cx="542341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35709-B58E-43CB-A4A5-06B8BB470ECE}"/>
              </a:ext>
            </a:extLst>
          </p:cNvPr>
          <p:cNvSpPr/>
          <p:nvPr/>
        </p:nvSpPr>
        <p:spPr>
          <a:xfrm>
            <a:off x="2481319" y="5297978"/>
            <a:ext cx="7545478" cy="104024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27E7FB-EAA3-4C80-9DA4-854474FA7EE3}"/>
              </a:ext>
            </a:extLst>
          </p:cNvPr>
          <p:cNvCxnSpPr>
            <a:cxnSpLocks/>
          </p:cNvCxnSpPr>
          <p:nvPr/>
        </p:nvCxnSpPr>
        <p:spPr>
          <a:xfrm>
            <a:off x="6736200" y="5297978"/>
            <a:ext cx="0" cy="104024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99318-3499-455E-9DAA-6BEDC175B2D3}"/>
              </a:ext>
            </a:extLst>
          </p:cNvPr>
          <p:cNvSpPr txBox="1"/>
          <p:nvPr/>
        </p:nvSpPr>
        <p:spPr>
          <a:xfrm>
            <a:off x="593311" y="5597720"/>
            <a:ext cx="1948977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Resolver Queue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922915" y="2403818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943015" y="2494650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w'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2966271" y="4272745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r'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727197" y="3122477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>
            <a:cxnSpLocks/>
            <a:stCxn id="93" idx="4"/>
            <a:endCxn id="94" idx="0"/>
          </p:cNvCxnSpPr>
          <p:nvPr/>
        </p:nvCxnSpPr>
        <p:spPr>
          <a:xfrm>
            <a:off x="3354495" y="3319617"/>
            <a:ext cx="23256" cy="95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  <a:stCxn id="93" idx="6"/>
            <a:endCxn id="95" idx="0"/>
          </p:cNvCxnSpPr>
          <p:nvPr/>
        </p:nvCxnSpPr>
        <p:spPr>
          <a:xfrm>
            <a:off x="3765975" y="2907133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01823" y="3679991"/>
            <a:ext cx="469046" cy="47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Straight Arrow Connector 136"/>
          <p:cNvCxnSpPr>
            <a:cxnSpLocks/>
            <a:stCxn id="94" idx="4"/>
            <a:endCxn id="121" idx="0"/>
          </p:cNvCxnSpPr>
          <p:nvPr/>
        </p:nvCxnSpPr>
        <p:spPr>
          <a:xfrm>
            <a:off x="3377751" y="5097712"/>
            <a:ext cx="0" cy="33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07E55EE-2FF7-4CEB-96C2-A2F8C702C407}"/>
              </a:ext>
            </a:extLst>
          </p:cNvPr>
          <p:cNvSpPr/>
          <p:nvPr/>
        </p:nvSpPr>
        <p:spPr>
          <a:xfrm>
            <a:off x="7252493" y="2409360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08C4451-4B8F-43CE-8D5C-012AD0C4D374}"/>
              </a:ext>
            </a:extLst>
          </p:cNvPr>
          <p:cNvSpPr/>
          <p:nvPr/>
        </p:nvSpPr>
        <p:spPr>
          <a:xfrm>
            <a:off x="7272593" y="2500192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12356B1-92C8-4EC0-AF93-7B7E45AF0AAA}"/>
              </a:ext>
            </a:extLst>
          </p:cNvPr>
          <p:cNvSpPr/>
          <p:nvPr/>
        </p:nvSpPr>
        <p:spPr>
          <a:xfrm>
            <a:off x="7295849" y="4272745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9452C85-FB81-42A0-A796-507C22A2CC8F}"/>
              </a:ext>
            </a:extLst>
          </p:cNvPr>
          <p:cNvSpPr/>
          <p:nvPr/>
        </p:nvSpPr>
        <p:spPr>
          <a:xfrm>
            <a:off x="8056775" y="3128019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1660EB4-D19B-4139-AD18-B0A7187D5FE2}"/>
              </a:ext>
            </a:extLst>
          </p:cNvPr>
          <p:cNvCxnSpPr>
            <a:cxnSpLocks/>
            <a:stCxn id="136" idx="4"/>
            <a:endCxn id="138" idx="0"/>
          </p:cNvCxnSpPr>
          <p:nvPr/>
        </p:nvCxnSpPr>
        <p:spPr>
          <a:xfrm>
            <a:off x="7684073" y="3325159"/>
            <a:ext cx="23256" cy="94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83B42FB-0D54-47D6-8E4B-FEC040B4AB13}"/>
              </a:ext>
            </a:extLst>
          </p:cNvPr>
          <p:cNvCxnSpPr>
            <a:cxnSpLocks/>
            <a:stCxn id="136" idx="6"/>
            <a:endCxn id="139" idx="0"/>
          </p:cNvCxnSpPr>
          <p:nvPr/>
        </p:nvCxnSpPr>
        <p:spPr>
          <a:xfrm>
            <a:off x="8095553" y="2912675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C44E9F3-41EA-42BE-BBFD-49BB4DE12692}"/>
              </a:ext>
            </a:extLst>
          </p:cNvPr>
          <p:cNvSpPr txBox="1"/>
          <p:nvPr/>
        </p:nvSpPr>
        <p:spPr>
          <a:xfrm>
            <a:off x="7303059" y="368553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3D21E4-3B6A-4273-9410-DE20C72B8992}"/>
              </a:ext>
            </a:extLst>
          </p:cNvPr>
          <p:cNvCxnSpPr>
            <a:cxnSpLocks/>
            <a:stCxn id="138" idx="4"/>
            <a:endCxn id="122" idx="0"/>
          </p:cNvCxnSpPr>
          <p:nvPr/>
        </p:nvCxnSpPr>
        <p:spPr>
          <a:xfrm>
            <a:off x="7707329" y="5097712"/>
            <a:ext cx="0" cy="33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483696" y="993896"/>
            <a:ext cx="420446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D91304E-BB72-4D8F-8823-988F60DD5BC9}"/>
              </a:ext>
            </a:extLst>
          </p:cNvPr>
          <p:cNvSpPr txBox="1"/>
          <p:nvPr/>
        </p:nvSpPr>
        <p:spPr>
          <a:xfrm>
            <a:off x="8676529" y="4469192"/>
            <a:ext cx="542341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A99F298-7217-47F3-84E5-F97D3A4F2E9D}"/>
              </a:ext>
            </a:extLst>
          </p:cNvPr>
          <p:cNvSpPr txBox="1"/>
          <p:nvPr/>
        </p:nvSpPr>
        <p:spPr>
          <a:xfrm>
            <a:off x="4370405" y="4469192"/>
            <a:ext cx="542341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6A86A6C-594C-4FAA-BD9A-01E15491B88E}"/>
              </a:ext>
            </a:extLst>
          </p:cNvPr>
          <p:cNvCxnSpPr>
            <a:cxnSpLocks/>
            <a:stCxn id="169" idx="4"/>
            <a:endCxn id="188" idx="1"/>
          </p:cNvCxnSpPr>
          <p:nvPr/>
        </p:nvCxnSpPr>
        <p:spPr>
          <a:xfrm>
            <a:off x="3413824" y="1141762"/>
            <a:ext cx="561057" cy="66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4F2AAF3-27B0-4170-94BB-0E6CD145863B}"/>
              </a:ext>
            </a:extLst>
          </p:cNvPr>
          <p:cNvCxnSpPr>
            <a:cxnSpLocks/>
            <a:stCxn id="169" idx="4"/>
            <a:endCxn id="178" idx="0"/>
          </p:cNvCxnSpPr>
          <p:nvPr/>
        </p:nvCxnSpPr>
        <p:spPr>
          <a:xfrm>
            <a:off x="3413824" y="1141762"/>
            <a:ext cx="645693" cy="93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6573580-6532-4059-94C3-33E69F4EE767}"/>
              </a:ext>
            </a:extLst>
          </p:cNvPr>
          <p:cNvCxnSpPr>
            <a:cxnSpLocks/>
            <a:stCxn id="169" idx="4"/>
            <a:endCxn id="92" idx="0"/>
          </p:cNvCxnSpPr>
          <p:nvPr/>
        </p:nvCxnSpPr>
        <p:spPr>
          <a:xfrm>
            <a:off x="3413824" y="1141762"/>
            <a:ext cx="332051" cy="126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5720BE8-0A78-466C-B376-C088FF9EA74E}"/>
              </a:ext>
            </a:extLst>
          </p:cNvPr>
          <p:cNvCxnSpPr>
            <a:cxnSpLocks/>
            <a:stCxn id="177" idx="4"/>
            <a:endCxn id="134" idx="0"/>
          </p:cNvCxnSpPr>
          <p:nvPr/>
        </p:nvCxnSpPr>
        <p:spPr>
          <a:xfrm>
            <a:off x="7685980" y="1141762"/>
            <a:ext cx="389473" cy="126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8008FD6-A6E9-4570-AEDA-AD2A28C584F3}"/>
              </a:ext>
            </a:extLst>
          </p:cNvPr>
          <p:cNvCxnSpPr>
            <a:cxnSpLocks/>
            <a:stCxn id="177" idx="4"/>
            <a:endCxn id="160" idx="1"/>
          </p:cNvCxnSpPr>
          <p:nvPr/>
        </p:nvCxnSpPr>
        <p:spPr>
          <a:xfrm>
            <a:off x="7685980" y="1141762"/>
            <a:ext cx="525543" cy="66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97116CA-A04B-4E6B-A61D-0140FE913D7B}"/>
              </a:ext>
            </a:extLst>
          </p:cNvPr>
          <p:cNvCxnSpPr>
            <a:cxnSpLocks/>
            <a:stCxn id="177" idx="4"/>
            <a:endCxn id="149" idx="0"/>
          </p:cNvCxnSpPr>
          <p:nvPr/>
        </p:nvCxnSpPr>
        <p:spPr>
          <a:xfrm>
            <a:off x="7685980" y="1141762"/>
            <a:ext cx="661039" cy="93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2E6B4CE8-BDE4-4D08-AB1C-4A47790810B5}"/>
              </a:ext>
            </a:extLst>
          </p:cNvPr>
          <p:cNvSpPr txBox="1"/>
          <p:nvPr/>
        </p:nvSpPr>
        <p:spPr>
          <a:xfrm rot="18250699">
            <a:off x="7587320" y="1372321"/>
            <a:ext cx="542341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F7B4DC6-7792-4F45-B9EF-51E41EFFEED2}"/>
              </a:ext>
            </a:extLst>
          </p:cNvPr>
          <p:cNvCxnSpPr>
            <a:cxnSpLocks/>
            <a:endCxn id="161" idx="2"/>
          </p:cNvCxnSpPr>
          <p:nvPr/>
        </p:nvCxnSpPr>
        <p:spPr>
          <a:xfrm>
            <a:off x="4838471" y="1466490"/>
            <a:ext cx="3393152" cy="1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316C606-BD41-48B8-8503-A16478A016C1}"/>
              </a:ext>
            </a:extLst>
          </p:cNvPr>
          <p:cNvCxnSpPr>
            <a:cxnSpLocks/>
            <a:stCxn id="191" idx="7"/>
            <a:endCxn id="161" idx="2"/>
          </p:cNvCxnSpPr>
          <p:nvPr/>
        </p:nvCxnSpPr>
        <p:spPr>
          <a:xfrm flipV="1">
            <a:off x="5481603" y="1483142"/>
            <a:ext cx="2750020" cy="33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  <a:stCxn id="95" idx="7"/>
            <a:endCxn id="136" idx="2"/>
          </p:cNvCxnSpPr>
          <p:nvPr/>
        </p:nvCxnSpPr>
        <p:spPr>
          <a:xfrm flipV="1">
            <a:off x="4429638" y="2912676"/>
            <a:ext cx="2842956" cy="33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/>
            <a:stCxn id="95" idx="6"/>
            <a:endCxn id="139" idx="2"/>
          </p:cNvCxnSpPr>
          <p:nvPr/>
        </p:nvCxnSpPr>
        <p:spPr>
          <a:xfrm>
            <a:off x="4550158" y="3534961"/>
            <a:ext cx="3506618" cy="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93" idx="6"/>
            <a:endCxn id="136" idx="2"/>
          </p:cNvCxnSpPr>
          <p:nvPr/>
        </p:nvCxnSpPr>
        <p:spPr>
          <a:xfrm>
            <a:off x="3765976" y="2907134"/>
            <a:ext cx="3506618" cy="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68C2DDE-2B56-4470-8BA5-EBADCD75C729}"/>
              </a:ext>
            </a:extLst>
          </p:cNvPr>
          <p:cNvCxnSpPr>
            <a:cxnSpLocks/>
            <a:stCxn id="191" idx="6"/>
          </p:cNvCxnSpPr>
          <p:nvPr/>
        </p:nvCxnSpPr>
        <p:spPr>
          <a:xfrm flipV="1">
            <a:off x="5602123" y="2110969"/>
            <a:ext cx="1918256" cy="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4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: Rounded Corners 220"/>
          <p:cNvSpPr/>
          <p:nvPr/>
        </p:nvSpPr>
        <p:spPr>
          <a:xfrm>
            <a:off x="6736200" y="229680"/>
            <a:ext cx="3290597" cy="392277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D5400F-4AD8-49EE-A5D4-A6A3F85AE98E}"/>
              </a:ext>
            </a:extLst>
          </p:cNvPr>
          <p:cNvSpPr/>
          <p:nvPr/>
        </p:nvSpPr>
        <p:spPr>
          <a:xfrm>
            <a:off x="8211523" y="979826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A52867E-597C-4F30-A52C-75C4BDD10BC3}"/>
              </a:ext>
            </a:extLst>
          </p:cNvPr>
          <p:cNvSpPr/>
          <p:nvPr/>
        </p:nvSpPr>
        <p:spPr>
          <a:xfrm>
            <a:off x="8231623" y="1070658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F6CE361-7A77-4662-AB35-E5266E8F14F1}"/>
              </a:ext>
            </a:extLst>
          </p:cNvPr>
          <p:cNvSpPr/>
          <p:nvPr/>
        </p:nvSpPr>
        <p:spPr>
          <a:xfrm>
            <a:off x="9015805" y="1698485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AF6DE49-384D-4CEE-9ECF-BBE9413E9211}"/>
              </a:ext>
            </a:extLst>
          </p:cNvPr>
          <p:cNvCxnSpPr>
            <a:cxnSpLocks/>
            <a:stCxn id="161" idx="4"/>
            <a:endCxn id="122" idx="0"/>
          </p:cNvCxnSpPr>
          <p:nvPr/>
        </p:nvCxnSpPr>
        <p:spPr>
          <a:xfrm flipH="1">
            <a:off x="8269970" y="1895625"/>
            <a:ext cx="373133" cy="298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F58299D-0077-46B9-860C-BCA3B4A72AF7}"/>
              </a:ext>
            </a:extLst>
          </p:cNvPr>
          <p:cNvCxnSpPr>
            <a:cxnSpLocks/>
            <a:stCxn id="161" idx="6"/>
            <a:endCxn id="163" idx="0"/>
          </p:cNvCxnSpPr>
          <p:nvPr/>
        </p:nvCxnSpPr>
        <p:spPr>
          <a:xfrm>
            <a:off x="9054583" y="1483141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: Rounded Corners 219"/>
          <p:cNvSpPr/>
          <p:nvPr/>
        </p:nvSpPr>
        <p:spPr>
          <a:xfrm>
            <a:off x="2462269" y="223403"/>
            <a:ext cx="3290597" cy="391827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6087FB7-87C5-4F9C-BE3B-9541F76D2B2E}"/>
              </a:ext>
            </a:extLst>
          </p:cNvPr>
          <p:cNvSpPr/>
          <p:nvPr/>
        </p:nvSpPr>
        <p:spPr>
          <a:xfrm>
            <a:off x="3974881" y="980348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CCFB7F62-CB7C-4210-B938-AD4521222D11}"/>
              </a:ext>
            </a:extLst>
          </p:cNvPr>
          <p:cNvSpPr/>
          <p:nvPr/>
        </p:nvSpPr>
        <p:spPr>
          <a:xfrm>
            <a:off x="3994981" y="1071180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w'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53208BD-548E-47ED-BFEE-56E06032E186}"/>
              </a:ext>
            </a:extLst>
          </p:cNvPr>
          <p:cNvSpPr/>
          <p:nvPr/>
        </p:nvSpPr>
        <p:spPr>
          <a:xfrm>
            <a:off x="4779163" y="1699007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D32505E-CAEA-4F4F-BC7C-94B7178ED3AF}"/>
              </a:ext>
            </a:extLst>
          </p:cNvPr>
          <p:cNvCxnSpPr>
            <a:cxnSpLocks/>
            <a:stCxn id="189" idx="4"/>
            <a:endCxn id="121" idx="0"/>
          </p:cNvCxnSpPr>
          <p:nvPr/>
        </p:nvCxnSpPr>
        <p:spPr>
          <a:xfrm flipH="1">
            <a:off x="4363806" y="1896147"/>
            <a:ext cx="42655" cy="296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DDEA30A-14F3-4FD7-89E1-750B83B86DC6}"/>
              </a:ext>
            </a:extLst>
          </p:cNvPr>
          <p:cNvCxnSpPr>
            <a:cxnSpLocks/>
            <a:stCxn id="189" idx="6"/>
            <a:endCxn id="191" idx="0"/>
          </p:cNvCxnSpPr>
          <p:nvPr/>
        </p:nvCxnSpPr>
        <p:spPr>
          <a:xfrm>
            <a:off x="4817941" y="1483663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488E504-172E-4899-84EE-1873D42BAB5E}"/>
              </a:ext>
            </a:extLst>
          </p:cNvPr>
          <p:cNvSpPr txBox="1"/>
          <p:nvPr/>
        </p:nvSpPr>
        <p:spPr>
          <a:xfrm>
            <a:off x="3953789" y="2256521"/>
            <a:ext cx="469046" cy="47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76D8B1B-1741-4A60-8BD5-0565682D8B46}"/>
              </a:ext>
            </a:extLst>
          </p:cNvPr>
          <p:cNvSpPr/>
          <p:nvPr/>
        </p:nvSpPr>
        <p:spPr>
          <a:xfrm>
            <a:off x="7524059" y="2078443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9CD5071-383A-4373-982C-93223FE9EC84}"/>
              </a:ext>
            </a:extLst>
          </p:cNvPr>
          <p:cNvSpPr/>
          <p:nvPr/>
        </p:nvSpPr>
        <p:spPr>
          <a:xfrm>
            <a:off x="7544159" y="2169275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94A8931-9D42-4D20-9778-8E5F83BB6839}"/>
              </a:ext>
            </a:extLst>
          </p:cNvPr>
          <p:cNvSpPr/>
          <p:nvPr/>
        </p:nvSpPr>
        <p:spPr>
          <a:xfrm>
            <a:off x="8328341" y="2797102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B24040-C87A-4A7E-9FF0-14035D711701}"/>
              </a:ext>
            </a:extLst>
          </p:cNvPr>
          <p:cNvCxnSpPr>
            <a:cxnSpLocks/>
            <a:stCxn id="150" idx="4"/>
            <a:endCxn id="122" idx="0"/>
          </p:cNvCxnSpPr>
          <p:nvPr/>
        </p:nvCxnSpPr>
        <p:spPr>
          <a:xfrm>
            <a:off x="7955639" y="2994242"/>
            <a:ext cx="314331" cy="188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CF45060-E3D4-40DB-8775-6240B718DE91}"/>
              </a:ext>
            </a:extLst>
          </p:cNvPr>
          <p:cNvCxnSpPr>
            <a:cxnSpLocks/>
            <a:stCxn id="150" idx="6"/>
            <a:endCxn id="152" idx="0"/>
          </p:cNvCxnSpPr>
          <p:nvPr/>
        </p:nvCxnSpPr>
        <p:spPr>
          <a:xfrm>
            <a:off x="8367119" y="2581758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2D125D2-3072-4771-928E-DA556307D87C}"/>
              </a:ext>
            </a:extLst>
          </p:cNvPr>
          <p:cNvSpPr txBox="1"/>
          <p:nvPr/>
        </p:nvSpPr>
        <p:spPr>
          <a:xfrm>
            <a:off x="7574625" y="335461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2A9C05F-6F15-4DFB-BEEF-0C1924FC2D44}"/>
              </a:ext>
            </a:extLst>
          </p:cNvPr>
          <p:cNvSpPr/>
          <p:nvPr/>
        </p:nvSpPr>
        <p:spPr>
          <a:xfrm>
            <a:off x="3236557" y="2075467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C762C05-55B1-404D-A899-C8FFAAD97E7D}"/>
              </a:ext>
            </a:extLst>
          </p:cNvPr>
          <p:cNvSpPr/>
          <p:nvPr/>
        </p:nvSpPr>
        <p:spPr>
          <a:xfrm>
            <a:off x="3256657" y="2166299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w'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07E7773-42F0-4DD4-8DEB-4001CEE0905B}"/>
              </a:ext>
            </a:extLst>
          </p:cNvPr>
          <p:cNvSpPr/>
          <p:nvPr/>
        </p:nvSpPr>
        <p:spPr>
          <a:xfrm>
            <a:off x="4040839" y="2794126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CFFF19F-06DD-419D-B389-266ADF591C05}"/>
              </a:ext>
            </a:extLst>
          </p:cNvPr>
          <p:cNvCxnSpPr>
            <a:cxnSpLocks/>
            <a:stCxn id="179" idx="4"/>
            <a:endCxn id="121" idx="0"/>
          </p:cNvCxnSpPr>
          <p:nvPr/>
        </p:nvCxnSpPr>
        <p:spPr>
          <a:xfrm>
            <a:off x="3668137" y="2991266"/>
            <a:ext cx="695669" cy="186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D5EA7E4-77DB-4030-BA1C-8C67A427F958}"/>
              </a:ext>
            </a:extLst>
          </p:cNvPr>
          <p:cNvCxnSpPr>
            <a:cxnSpLocks/>
            <a:stCxn id="179" idx="6"/>
            <a:endCxn id="181" idx="0"/>
          </p:cNvCxnSpPr>
          <p:nvPr/>
        </p:nvCxnSpPr>
        <p:spPr>
          <a:xfrm>
            <a:off x="4079617" y="2578782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7446116-C488-4CDD-899B-0EA0CD7E5E17}"/>
              </a:ext>
            </a:extLst>
          </p:cNvPr>
          <p:cNvSpPr txBox="1"/>
          <p:nvPr/>
        </p:nvSpPr>
        <p:spPr>
          <a:xfrm>
            <a:off x="3215465" y="3351640"/>
            <a:ext cx="469046" cy="47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952326" y="4861210"/>
            <a:ext cx="822960" cy="8229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22" name="Oval 121"/>
          <p:cNvSpPr/>
          <p:nvPr/>
        </p:nvSpPr>
        <p:spPr>
          <a:xfrm>
            <a:off x="7858490" y="4881989"/>
            <a:ext cx="822960" cy="82296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229359" y="991477"/>
            <a:ext cx="478580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481319" y="5786272"/>
            <a:ext cx="1185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Time step: t-1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736200" y="5786273"/>
            <a:ext cx="104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Time step: t</a:t>
            </a:r>
          </a:p>
        </p:txBody>
      </p:sp>
      <p:sp>
        <p:nvSpPr>
          <p:cNvPr id="169" name="Oval 168"/>
          <p:cNvSpPr/>
          <p:nvPr/>
        </p:nvSpPr>
        <p:spPr>
          <a:xfrm>
            <a:off x="2918767" y="392948"/>
            <a:ext cx="748814" cy="7488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u'</a:t>
            </a:r>
          </a:p>
        </p:txBody>
      </p:sp>
      <p:cxnSp>
        <p:nvCxnSpPr>
          <p:cNvPr id="175" name="Straight Arrow Connector 174"/>
          <p:cNvCxnSpPr>
            <a:cxnSpLocks/>
            <a:stCxn id="169" idx="6"/>
            <a:endCxn id="177" idx="2"/>
          </p:cNvCxnSpPr>
          <p:nvPr/>
        </p:nvCxnSpPr>
        <p:spPr>
          <a:xfrm>
            <a:off x="3667581" y="767355"/>
            <a:ext cx="3637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7305223" y="392948"/>
            <a:ext cx="748814" cy="7488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18" name="TextBox 217"/>
          <p:cNvSpPr txBox="1"/>
          <p:nvPr/>
        </p:nvSpPr>
        <p:spPr>
          <a:xfrm rot="18250699">
            <a:off x="3334607" y="1444356"/>
            <a:ext cx="542341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19" name="TextBox 218"/>
          <p:cNvSpPr txBox="1"/>
          <p:nvPr/>
        </p:nvSpPr>
        <p:spPr>
          <a:xfrm rot="18250699">
            <a:off x="9206328" y="2755407"/>
            <a:ext cx="542341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149019" y="280770"/>
            <a:ext cx="409195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h'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9523535" y="256800"/>
            <a:ext cx="351059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Connector: Curved 212"/>
          <p:cNvCxnSpPr>
            <a:cxnSpLocks/>
            <a:stCxn id="177" idx="2"/>
            <a:endCxn id="122" idx="2"/>
          </p:cNvCxnSpPr>
          <p:nvPr/>
        </p:nvCxnSpPr>
        <p:spPr>
          <a:xfrm rot="10800000" flipH="1" flipV="1">
            <a:off x="7305222" y="767355"/>
            <a:ext cx="553267" cy="4526114"/>
          </a:xfrm>
          <a:prstGeom prst="curvedConnector3">
            <a:avLst>
              <a:gd name="adj1" fmla="val -41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Curved 209"/>
          <p:cNvCxnSpPr>
            <a:stCxn id="169" idx="2"/>
            <a:endCxn id="121" idx="2"/>
          </p:cNvCxnSpPr>
          <p:nvPr/>
        </p:nvCxnSpPr>
        <p:spPr>
          <a:xfrm rot="10800000" flipH="1" flipV="1">
            <a:off x="2918766" y="767354"/>
            <a:ext cx="1033559" cy="4505335"/>
          </a:xfrm>
          <a:prstGeom prst="curvedConnector3">
            <a:avLst>
              <a:gd name="adj1" fmla="val -22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16200000">
            <a:off x="5908945" y="2274897"/>
            <a:ext cx="542341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35709-B58E-43CB-A4A5-06B8BB470ECE}"/>
              </a:ext>
            </a:extLst>
          </p:cNvPr>
          <p:cNvSpPr/>
          <p:nvPr/>
        </p:nvSpPr>
        <p:spPr>
          <a:xfrm>
            <a:off x="2519419" y="4752566"/>
            <a:ext cx="7545478" cy="104024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27E7FB-EAA3-4C80-9DA4-854474FA7EE3}"/>
              </a:ext>
            </a:extLst>
          </p:cNvPr>
          <p:cNvCxnSpPr>
            <a:cxnSpLocks/>
          </p:cNvCxnSpPr>
          <p:nvPr/>
        </p:nvCxnSpPr>
        <p:spPr>
          <a:xfrm>
            <a:off x="6263525" y="4746024"/>
            <a:ext cx="0" cy="104024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99318-3499-455E-9DAA-6BEDC175B2D3}"/>
              </a:ext>
            </a:extLst>
          </p:cNvPr>
          <p:cNvSpPr txBox="1"/>
          <p:nvPr/>
        </p:nvSpPr>
        <p:spPr>
          <a:xfrm>
            <a:off x="2413748" y="4345119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Resolver Queue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922915" y="2403818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943015" y="2494650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w'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727197" y="3122477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>
            <a:cxnSpLocks/>
            <a:stCxn id="93" idx="4"/>
            <a:endCxn id="121" idx="0"/>
          </p:cNvCxnSpPr>
          <p:nvPr/>
        </p:nvCxnSpPr>
        <p:spPr>
          <a:xfrm>
            <a:off x="3354495" y="3319617"/>
            <a:ext cx="1009311" cy="154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  <a:stCxn id="93" idx="6"/>
            <a:endCxn id="95" idx="0"/>
          </p:cNvCxnSpPr>
          <p:nvPr/>
        </p:nvCxnSpPr>
        <p:spPr>
          <a:xfrm>
            <a:off x="3765975" y="2907133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01823" y="3679991"/>
            <a:ext cx="469046" cy="47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07E55EE-2FF7-4CEB-96C2-A2F8C702C407}"/>
              </a:ext>
            </a:extLst>
          </p:cNvPr>
          <p:cNvSpPr/>
          <p:nvPr/>
        </p:nvSpPr>
        <p:spPr>
          <a:xfrm>
            <a:off x="7252493" y="2409360"/>
            <a:ext cx="1645920" cy="16459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08C4451-4B8F-43CE-8D5C-012AD0C4D374}"/>
              </a:ext>
            </a:extLst>
          </p:cNvPr>
          <p:cNvSpPr/>
          <p:nvPr/>
        </p:nvSpPr>
        <p:spPr>
          <a:xfrm>
            <a:off x="7272593" y="2500192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9452C85-FB81-42A0-A796-507C22A2CC8F}"/>
              </a:ext>
            </a:extLst>
          </p:cNvPr>
          <p:cNvSpPr/>
          <p:nvPr/>
        </p:nvSpPr>
        <p:spPr>
          <a:xfrm>
            <a:off x="8056775" y="3128019"/>
            <a:ext cx="822960" cy="824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1660EB4-D19B-4139-AD18-B0A7187D5FE2}"/>
              </a:ext>
            </a:extLst>
          </p:cNvPr>
          <p:cNvCxnSpPr>
            <a:cxnSpLocks/>
            <a:stCxn id="136" idx="4"/>
            <a:endCxn id="122" idx="0"/>
          </p:cNvCxnSpPr>
          <p:nvPr/>
        </p:nvCxnSpPr>
        <p:spPr>
          <a:xfrm>
            <a:off x="7684073" y="3325159"/>
            <a:ext cx="585897" cy="155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83B42FB-0D54-47D6-8E4B-FEC040B4AB13}"/>
              </a:ext>
            </a:extLst>
          </p:cNvPr>
          <p:cNvCxnSpPr>
            <a:cxnSpLocks/>
            <a:stCxn id="136" idx="6"/>
            <a:endCxn id="139" idx="0"/>
          </p:cNvCxnSpPr>
          <p:nvPr/>
        </p:nvCxnSpPr>
        <p:spPr>
          <a:xfrm>
            <a:off x="8095553" y="2912675"/>
            <a:ext cx="372702" cy="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C44E9F3-41EA-42BE-BBFD-49BB4DE12692}"/>
              </a:ext>
            </a:extLst>
          </p:cNvPr>
          <p:cNvSpPr txBox="1"/>
          <p:nvPr/>
        </p:nvSpPr>
        <p:spPr>
          <a:xfrm>
            <a:off x="7303059" y="368553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483696" y="993896"/>
            <a:ext cx="420446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6A86A6C-594C-4FAA-BD9A-01E15491B88E}"/>
              </a:ext>
            </a:extLst>
          </p:cNvPr>
          <p:cNvCxnSpPr>
            <a:cxnSpLocks/>
            <a:stCxn id="169" idx="4"/>
            <a:endCxn id="188" idx="1"/>
          </p:cNvCxnSpPr>
          <p:nvPr/>
        </p:nvCxnSpPr>
        <p:spPr>
          <a:xfrm>
            <a:off x="3413824" y="1141762"/>
            <a:ext cx="561057" cy="66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4F2AAF3-27B0-4170-94BB-0E6CD145863B}"/>
              </a:ext>
            </a:extLst>
          </p:cNvPr>
          <p:cNvCxnSpPr>
            <a:cxnSpLocks/>
            <a:stCxn id="169" idx="4"/>
            <a:endCxn id="178" idx="0"/>
          </p:cNvCxnSpPr>
          <p:nvPr/>
        </p:nvCxnSpPr>
        <p:spPr>
          <a:xfrm>
            <a:off x="3413824" y="1141762"/>
            <a:ext cx="645693" cy="93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6573580-6532-4059-94C3-33E69F4EE767}"/>
              </a:ext>
            </a:extLst>
          </p:cNvPr>
          <p:cNvCxnSpPr>
            <a:cxnSpLocks/>
            <a:stCxn id="169" idx="4"/>
            <a:endCxn id="92" idx="0"/>
          </p:cNvCxnSpPr>
          <p:nvPr/>
        </p:nvCxnSpPr>
        <p:spPr>
          <a:xfrm>
            <a:off x="3413824" y="1141762"/>
            <a:ext cx="332051" cy="126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5720BE8-0A78-466C-B376-C088FF9EA74E}"/>
              </a:ext>
            </a:extLst>
          </p:cNvPr>
          <p:cNvCxnSpPr>
            <a:cxnSpLocks/>
            <a:stCxn id="177" idx="4"/>
            <a:endCxn id="134" idx="0"/>
          </p:cNvCxnSpPr>
          <p:nvPr/>
        </p:nvCxnSpPr>
        <p:spPr>
          <a:xfrm>
            <a:off x="7685980" y="1141762"/>
            <a:ext cx="389473" cy="126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8008FD6-A6E9-4570-AEDA-AD2A28C584F3}"/>
              </a:ext>
            </a:extLst>
          </p:cNvPr>
          <p:cNvCxnSpPr>
            <a:cxnSpLocks/>
            <a:stCxn id="177" idx="4"/>
            <a:endCxn id="160" idx="1"/>
          </p:cNvCxnSpPr>
          <p:nvPr/>
        </p:nvCxnSpPr>
        <p:spPr>
          <a:xfrm>
            <a:off x="7685980" y="1141762"/>
            <a:ext cx="525543" cy="66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97116CA-A04B-4E6B-A61D-0140FE913D7B}"/>
              </a:ext>
            </a:extLst>
          </p:cNvPr>
          <p:cNvCxnSpPr>
            <a:cxnSpLocks/>
            <a:stCxn id="177" idx="4"/>
            <a:endCxn id="149" idx="0"/>
          </p:cNvCxnSpPr>
          <p:nvPr/>
        </p:nvCxnSpPr>
        <p:spPr>
          <a:xfrm>
            <a:off x="7685980" y="1141762"/>
            <a:ext cx="661039" cy="93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2E6B4CE8-BDE4-4D08-AB1C-4A47790810B5}"/>
              </a:ext>
            </a:extLst>
          </p:cNvPr>
          <p:cNvSpPr txBox="1"/>
          <p:nvPr/>
        </p:nvSpPr>
        <p:spPr>
          <a:xfrm rot="18250699">
            <a:off x="7587320" y="1372321"/>
            <a:ext cx="542341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F7B4DC6-7792-4F45-B9EF-51E41EFFEED2}"/>
              </a:ext>
            </a:extLst>
          </p:cNvPr>
          <p:cNvCxnSpPr>
            <a:cxnSpLocks/>
            <a:endCxn id="161" idx="2"/>
          </p:cNvCxnSpPr>
          <p:nvPr/>
        </p:nvCxnSpPr>
        <p:spPr>
          <a:xfrm>
            <a:off x="4838471" y="1466490"/>
            <a:ext cx="3393152" cy="1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316C606-BD41-48B8-8503-A16478A016C1}"/>
              </a:ext>
            </a:extLst>
          </p:cNvPr>
          <p:cNvCxnSpPr>
            <a:cxnSpLocks/>
            <a:stCxn id="191" idx="7"/>
            <a:endCxn id="161" idx="2"/>
          </p:cNvCxnSpPr>
          <p:nvPr/>
        </p:nvCxnSpPr>
        <p:spPr>
          <a:xfrm flipV="1">
            <a:off x="5481603" y="1483142"/>
            <a:ext cx="2750020" cy="33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  <a:stCxn id="95" idx="7"/>
            <a:endCxn id="136" idx="2"/>
          </p:cNvCxnSpPr>
          <p:nvPr/>
        </p:nvCxnSpPr>
        <p:spPr>
          <a:xfrm flipV="1">
            <a:off x="4429638" y="2912676"/>
            <a:ext cx="2842956" cy="33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/>
            <a:stCxn id="95" idx="6"/>
            <a:endCxn id="139" idx="2"/>
          </p:cNvCxnSpPr>
          <p:nvPr/>
        </p:nvCxnSpPr>
        <p:spPr>
          <a:xfrm>
            <a:off x="4550158" y="3534961"/>
            <a:ext cx="3506618" cy="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93" idx="6"/>
            <a:endCxn id="136" idx="2"/>
          </p:cNvCxnSpPr>
          <p:nvPr/>
        </p:nvCxnSpPr>
        <p:spPr>
          <a:xfrm>
            <a:off x="3765976" y="2907134"/>
            <a:ext cx="3506618" cy="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68C2DDE-2B56-4470-8BA5-EBADCD75C729}"/>
              </a:ext>
            </a:extLst>
          </p:cNvPr>
          <p:cNvCxnSpPr>
            <a:cxnSpLocks/>
            <a:stCxn id="191" idx="6"/>
          </p:cNvCxnSpPr>
          <p:nvPr/>
        </p:nvCxnSpPr>
        <p:spPr>
          <a:xfrm flipV="1">
            <a:off x="5602123" y="2110969"/>
            <a:ext cx="1918256" cy="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250699">
            <a:off x="4911919" y="2793522"/>
            <a:ext cx="542341" cy="43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8089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374</Words>
  <Application>Microsoft Office PowerPoint</Application>
  <PresentationFormat>Widescreen</PresentationFormat>
  <Paragraphs>254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Asiaee</dc:creator>
  <cp:lastModifiedBy>Asiaeetaheri, Amir</cp:lastModifiedBy>
  <cp:revision>36</cp:revision>
  <cp:lastPrinted>2017-12-13T23:43:21Z</cp:lastPrinted>
  <dcterms:created xsi:type="dcterms:W3CDTF">2017-01-11T02:01:26Z</dcterms:created>
  <dcterms:modified xsi:type="dcterms:W3CDTF">2017-12-14T00:43:20Z</dcterms:modified>
</cp:coreProperties>
</file>