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2467-1715-7061-1CC9-79B82ACE0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5EB05-C56A-6A7D-04B2-345E2E10B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3EC0-AE17-5880-0BBF-5EFF59F3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C60-18C5-4637-AEDF-3FB675169A5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4C7D-B057-4221-0001-50FB8879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9E9D-ACBB-43E8-DF65-DFDC74D9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C4C-86AF-4C05-90E8-8A63CC92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3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17A-0309-5072-9C1B-56040C6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02CF7-BC41-699E-6350-3514F31A7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B3229-E595-A58C-7B37-15598F7B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C60-18C5-4637-AEDF-3FB675169A5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BA26-38D3-0FF2-3254-ACDC54E5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E1E65-1A20-8092-7B3E-74E478F0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C4C-86AF-4C05-90E8-8A63CC92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66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C6960-B8B4-CDEB-1DEC-819F9E6C3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54AD6-9598-6AFD-3C96-F808E0779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B950-A3E4-FF8F-614E-CEFF2E7A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C60-18C5-4637-AEDF-3FB675169A5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7DFA8-E705-7654-BDF3-4CF7638E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4FF43-691A-A31E-882D-7B573D67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C4C-86AF-4C05-90E8-8A63CC92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50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049C-324E-35A7-E6F8-149C1831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423C-EFF6-CE52-2D06-955C3469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DD59-30F3-A82C-A65C-3FC9BC90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C60-18C5-4637-AEDF-3FB675169A5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D783-6902-B04E-935D-C0082001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A3813-CE65-DF89-4B30-4E03FDE4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C4C-86AF-4C05-90E8-8A63CC92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6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2B0E-4A35-A4C4-8761-C2481B51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15C56-60E6-13D2-A3DF-458C90D8E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9092-36BE-526A-6C9E-40D63F45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C60-18C5-4637-AEDF-3FB675169A5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D49D-8264-1A38-258C-B0266541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BEBD-2064-2845-9AEC-048DB824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C4C-86AF-4C05-90E8-8A63CC92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7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A7FF-2D3F-FF7C-B0F1-5927F341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A27D-1F4C-EF23-9A09-4E8538CAB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9A114-7D47-E8E6-77E4-862A8AF22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92D3A-381A-7454-633B-C53378E5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C60-18C5-4637-AEDF-3FB675169A5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6F17C-4556-98CD-E3A7-46445B2F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A2B5A-C860-1240-021C-22C84CC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C4C-86AF-4C05-90E8-8A63CC92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4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B3FC-3A79-2883-EFBA-D47F91C8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67843-DBD1-92F0-5838-07B30A89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B86C1-AF8C-69C8-CC54-E0C6E210F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AC524-1721-44DA-686F-24E3D0570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BC7C3-4C48-1D03-65DB-FBF41A11A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1C65F-E2B1-CC6D-19D1-27BF483B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C60-18C5-4637-AEDF-3FB675169A5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23001-0828-B6C5-1652-E9151776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F4E63-4277-14E8-A4A1-5FA038B4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C4C-86AF-4C05-90E8-8A63CC92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75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0258-1CEB-7C8F-7951-9471D661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2AF5D-4210-A599-364A-285516E7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C60-18C5-4637-AEDF-3FB675169A5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E2382-A5C2-20B1-D6A1-B5741E94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1786C-EE61-F408-3F50-A9902834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C4C-86AF-4C05-90E8-8A63CC92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73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25084-9F21-945F-D93D-BDA7DA86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C60-18C5-4637-AEDF-3FB675169A5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D1676-4A17-3424-9B3F-C1932E96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473-67CF-6EC1-7DBE-C52223C7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C4C-86AF-4C05-90E8-8A63CC92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98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3891-FE97-EF86-A62E-78D603B1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C379-D51A-FDBA-C5EC-FB16C220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EE3F1-DF30-3E4E-04B7-BE5E06D9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4A166-0FA2-E3FC-DFD0-22185A27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C60-18C5-4637-AEDF-3FB675169A5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B3F70-C664-1513-6BE3-92FDB71C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BB4E-33A5-B0D1-B09E-523D6DDC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C4C-86AF-4C05-90E8-8A63CC92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0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D448-F360-DA90-D8B3-E3AD5C7F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1C167-D29A-B942-68F1-ECE3BF62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5E48E-C3D6-3E3A-793D-89B075A0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9679F-9DF4-4EF8-C1B5-1D628D23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AC60-18C5-4637-AEDF-3FB675169A5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E1E92-9029-EBA6-2134-ADD5D53E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2BAB2-1272-5371-B68A-E6202AC6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9C4C-86AF-4C05-90E8-8A63CC92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0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5469D-CA91-9A21-B239-7CBF8B86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03E20-B3C4-908C-3461-7D7B7474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EB8C-E63B-221D-043C-1CA60772F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4AC60-18C5-4637-AEDF-3FB675169A57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F428-CDFB-C66D-B14E-F5CACA011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08F1-F80B-59E6-03DD-614CB3219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59C4C-86AF-4C05-90E8-8A63CC92E6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35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1C269F-5559-3AF8-7172-01C5CE68C39C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 flipV="1">
            <a:off x="2089828" y="2481947"/>
            <a:ext cx="1247675" cy="227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306053-E128-4237-3A95-101A7ABB961A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326666" y="2481947"/>
            <a:ext cx="1010837" cy="1667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69849D-899C-530F-E525-7CB0029012D9}"/>
              </a:ext>
            </a:extLst>
          </p:cNvPr>
          <p:cNvCxnSpPr>
            <a:cxnSpLocks/>
          </p:cNvCxnSpPr>
          <p:nvPr/>
        </p:nvCxnSpPr>
        <p:spPr>
          <a:xfrm>
            <a:off x="4729255" y="2581516"/>
            <a:ext cx="9064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ABFD2496-5B00-B477-4501-AF5EE683AF2A}"/>
              </a:ext>
            </a:extLst>
          </p:cNvPr>
          <p:cNvGrpSpPr/>
          <p:nvPr/>
        </p:nvGrpSpPr>
        <p:grpSpPr>
          <a:xfrm>
            <a:off x="557741" y="164308"/>
            <a:ext cx="1642434" cy="1578492"/>
            <a:chOff x="653143" y="383877"/>
            <a:chExt cx="1642434" cy="15784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6792D3-2B17-621E-AC6F-7299638CD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947"/>
            <a:stretch/>
          </p:blipFill>
          <p:spPr>
            <a:xfrm>
              <a:off x="653143" y="675510"/>
              <a:ext cx="1642434" cy="1286859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232C7E-97AF-30B3-79D3-8D6E2E9F1705}"/>
                </a:ext>
              </a:extLst>
            </p:cNvPr>
            <p:cNvSpPr txBox="1"/>
            <p:nvPr/>
          </p:nvSpPr>
          <p:spPr>
            <a:xfrm>
              <a:off x="815514" y="383877"/>
              <a:ext cx="13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Official Site</a:t>
              </a:r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85096C1D-81A1-2AFB-5D14-FDB00F0C559F}"/>
              </a:ext>
            </a:extLst>
          </p:cNvPr>
          <p:cNvGrpSpPr/>
          <p:nvPr/>
        </p:nvGrpSpPr>
        <p:grpSpPr>
          <a:xfrm>
            <a:off x="465104" y="1804127"/>
            <a:ext cx="1906492" cy="1426334"/>
            <a:chOff x="575451" y="2169308"/>
            <a:chExt cx="1906492" cy="14263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EE990B-9D56-BFF2-7995-CB567AEA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2620" y="2554512"/>
              <a:ext cx="1327555" cy="104113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6681E8-136E-94B1-1E33-45C3BACDADB9}"/>
                </a:ext>
              </a:extLst>
            </p:cNvPr>
            <p:cNvSpPr txBox="1"/>
            <p:nvPr/>
          </p:nvSpPr>
          <p:spPr>
            <a:xfrm>
              <a:off x="575451" y="2169308"/>
              <a:ext cx="19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User Applications</a:t>
              </a:r>
            </a:p>
          </p:txBody>
        </p: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3F141E09-50F1-E88E-F198-65B5886B0C82}"/>
              </a:ext>
            </a:extLst>
          </p:cNvPr>
          <p:cNvGrpSpPr/>
          <p:nvPr/>
        </p:nvGrpSpPr>
        <p:grpSpPr>
          <a:xfrm>
            <a:off x="334277" y="3341320"/>
            <a:ext cx="2018947" cy="1316069"/>
            <a:chOff x="555465" y="3827383"/>
            <a:chExt cx="2018947" cy="13160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5F8E3F-8037-76CF-1450-D40B9F832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465" y="4196715"/>
              <a:ext cx="1958874" cy="94673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654304-2E79-8401-6A99-A2A29FFEC310}"/>
                </a:ext>
              </a:extLst>
            </p:cNvPr>
            <p:cNvSpPr txBox="1"/>
            <p:nvPr/>
          </p:nvSpPr>
          <p:spPr>
            <a:xfrm>
              <a:off x="689628" y="3827383"/>
              <a:ext cx="1884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Station Booths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BF852DF-F1E6-6D4B-77DF-AB30772F4CAA}"/>
              </a:ext>
            </a:extLst>
          </p:cNvPr>
          <p:cNvSpPr txBox="1"/>
          <p:nvPr/>
        </p:nvSpPr>
        <p:spPr>
          <a:xfrm>
            <a:off x="3329062" y="1472559"/>
            <a:ext cx="162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Servers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9E10182-6AEC-6EDA-CBEF-17E5CCE8F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503" y="1841891"/>
            <a:ext cx="1470227" cy="128011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267B9D8-0FAB-726F-B9B4-6606A22157A5}"/>
              </a:ext>
            </a:extLst>
          </p:cNvPr>
          <p:cNvSpPr txBox="1"/>
          <p:nvPr/>
        </p:nvSpPr>
        <p:spPr>
          <a:xfrm>
            <a:off x="5480358" y="3050900"/>
            <a:ext cx="171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Modelling</a:t>
            </a:r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DC90CF5-23C3-D8C3-2B7C-F5ADD58ABA99}"/>
              </a:ext>
            </a:extLst>
          </p:cNvPr>
          <p:cNvGrpSpPr/>
          <p:nvPr/>
        </p:nvGrpSpPr>
        <p:grpSpPr>
          <a:xfrm>
            <a:off x="7602356" y="368825"/>
            <a:ext cx="1625798" cy="1373975"/>
            <a:chOff x="7602356" y="368825"/>
            <a:chExt cx="1625798" cy="137397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7C9422-A2EE-CC22-EB1D-E03E48B189A6}"/>
                </a:ext>
              </a:extLst>
            </p:cNvPr>
            <p:cNvSpPr txBox="1"/>
            <p:nvPr/>
          </p:nvSpPr>
          <p:spPr>
            <a:xfrm>
              <a:off x="7602356" y="368825"/>
              <a:ext cx="1625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Data Analysis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64B2846-BFFE-8865-B06E-820857BA2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2356" y="730907"/>
              <a:ext cx="1620199" cy="1011893"/>
            </a:xfrm>
            <a:prstGeom prst="rect">
              <a:avLst/>
            </a:prstGeom>
          </p:spPr>
        </p:pic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FA082020-6871-B41D-682A-4221D814DFE3}"/>
              </a:ext>
            </a:extLst>
          </p:cNvPr>
          <p:cNvGrpSpPr/>
          <p:nvPr/>
        </p:nvGrpSpPr>
        <p:grpSpPr>
          <a:xfrm>
            <a:off x="521270" y="4897484"/>
            <a:ext cx="2167310" cy="1504575"/>
            <a:chOff x="815514" y="5296952"/>
            <a:chExt cx="2167310" cy="1504575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4E51538-9A4E-EFD6-4DEF-418FF30D2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5514" y="5637307"/>
              <a:ext cx="1563073" cy="1164220"/>
            </a:xfrm>
            <a:prstGeom prst="rect">
              <a:avLst/>
            </a:prstGeom>
          </p:spPr>
        </p:pic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D1A481E-0405-9FD3-6FBD-35495CF7E751}"/>
                </a:ext>
              </a:extLst>
            </p:cNvPr>
            <p:cNvSpPr txBox="1"/>
            <p:nvPr/>
          </p:nvSpPr>
          <p:spPr>
            <a:xfrm>
              <a:off x="1098040" y="5296952"/>
              <a:ext cx="1884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CRM</a:t>
              </a:r>
            </a:p>
          </p:txBody>
        </p:sp>
      </p:grp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DC5C13F-30FC-2957-65BC-BF63C9B31AA4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015745" y="2481947"/>
            <a:ext cx="1321758" cy="3228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EC4675-39BE-1E50-FC28-6A199CFC8ABB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015745" y="1347412"/>
            <a:ext cx="1321758" cy="1134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546D35-37AC-A51A-7DEF-6F3297FEC1DC}"/>
              </a:ext>
            </a:extLst>
          </p:cNvPr>
          <p:cNvCxnSpPr>
            <a:cxnSpLocks/>
          </p:cNvCxnSpPr>
          <p:nvPr/>
        </p:nvCxnSpPr>
        <p:spPr>
          <a:xfrm flipV="1">
            <a:off x="6917894" y="1576873"/>
            <a:ext cx="1022457" cy="1004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74014908-4D42-19E3-8DE3-AC9F806123E2}"/>
              </a:ext>
            </a:extLst>
          </p:cNvPr>
          <p:cNvCxnSpPr>
            <a:cxnSpLocks/>
            <a:endCxn id="1042" idx="1"/>
          </p:cNvCxnSpPr>
          <p:nvPr/>
        </p:nvCxnSpPr>
        <p:spPr>
          <a:xfrm flipV="1">
            <a:off x="9097347" y="1089144"/>
            <a:ext cx="819072" cy="258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50234EC2-6615-C321-6871-9D1ED4C25CF8}"/>
              </a:ext>
            </a:extLst>
          </p:cNvPr>
          <p:cNvGrpSpPr/>
          <p:nvPr/>
        </p:nvGrpSpPr>
        <p:grpSpPr>
          <a:xfrm>
            <a:off x="9916419" y="348974"/>
            <a:ext cx="1953632" cy="998438"/>
            <a:chOff x="9916419" y="348974"/>
            <a:chExt cx="1953632" cy="998438"/>
          </a:xfrm>
        </p:grpSpPr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DAC3F006-C91E-7A4A-0F2D-10216D5B8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16419" y="830876"/>
              <a:ext cx="1953632" cy="516536"/>
            </a:xfrm>
            <a:prstGeom prst="rect">
              <a:avLst/>
            </a:prstGeom>
          </p:spPr>
        </p:pic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0DE0CF4E-D205-F21C-EA30-5B305B3539F4}"/>
                </a:ext>
              </a:extLst>
            </p:cNvPr>
            <p:cNvSpPr txBox="1"/>
            <p:nvPr/>
          </p:nvSpPr>
          <p:spPr>
            <a:xfrm>
              <a:off x="10080336" y="348974"/>
              <a:ext cx="1625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Data Reporting</a:t>
              </a:r>
            </a:p>
          </p:txBody>
        </p:sp>
      </p:grp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3A4CFF91-E17F-70B9-E230-BCB74EE3BE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2259" y="1914679"/>
            <a:ext cx="1205635" cy="1149295"/>
          </a:xfrm>
          <a:prstGeom prst="rect">
            <a:avLst/>
          </a:prstGeom>
        </p:spPr>
      </p:pic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4571CAC3-7D1F-D089-97DE-353136C63574}"/>
              </a:ext>
            </a:extLst>
          </p:cNvPr>
          <p:cNvCxnSpPr>
            <a:cxnSpLocks/>
          </p:cNvCxnSpPr>
          <p:nvPr/>
        </p:nvCxnSpPr>
        <p:spPr>
          <a:xfrm>
            <a:off x="10957687" y="1376909"/>
            <a:ext cx="0" cy="731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607A0188-E173-EAAF-CD31-296EFBFEE497}"/>
              </a:ext>
            </a:extLst>
          </p:cNvPr>
          <p:cNvGrpSpPr/>
          <p:nvPr/>
        </p:nvGrpSpPr>
        <p:grpSpPr>
          <a:xfrm>
            <a:off x="10080336" y="2079194"/>
            <a:ext cx="1812286" cy="1213906"/>
            <a:chOff x="10080336" y="2079194"/>
            <a:chExt cx="1812286" cy="1213906"/>
          </a:xfrm>
        </p:grpSpPr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id="{E842CCE2-FF8D-5F45-54D3-8EDD2A8C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25399" y="2079194"/>
              <a:ext cx="1074417" cy="899240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4886AF40-E093-6647-2966-67EA3714DBCE}"/>
                </a:ext>
              </a:extLst>
            </p:cNvPr>
            <p:cNvSpPr txBox="1"/>
            <p:nvPr/>
          </p:nvSpPr>
          <p:spPr>
            <a:xfrm>
              <a:off x="10080336" y="2923768"/>
              <a:ext cx="1812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Business Insights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3B73B5-E75B-1B27-B5AC-57E6D969A355}"/>
              </a:ext>
            </a:extLst>
          </p:cNvPr>
          <p:cNvCxnSpPr>
            <a:cxnSpLocks/>
          </p:cNvCxnSpPr>
          <p:nvPr/>
        </p:nvCxnSpPr>
        <p:spPr>
          <a:xfrm>
            <a:off x="6917894" y="2581516"/>
            <a:ext cx="780229" cy="649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D15B9F2D-3BE6-770D-C917-36E48D8BD0E7}"/>
              </a:ext>
            </a:extLst>
          </p:cNvPr>
          <p:cNvGrpSpPr/>
          <p:nvPr/>
        </p:nvGrpSpPr>
        <p:grpSpPr>
          <a:xfrm>
            <a:off x="7308008" y="2615909"/>
            <a:ext cx="2026880" cy="1450616"/>
            <a:chOff x="7308008" y="2615909"/>
            <a:chExt cx="2026880" cy="1450616"/>
          </a:xfrm>
        </p:grpSpPr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F1689DD3-E138-43FD-45D2-A7151190A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69715" y="2615909"/>
              <a:ext cx="1115752" cy="1104814"/>
            </a:xfrm>
            <a:prstGeom prst="rect">
              <a:avLst/>
            </a:prstGeom>
          </p:spPr>
        </p:pic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12D25014-5EA2-4CB9-6C43-990A132E520F}"/>
                </a:ext>
              </a:extLst>
            </p:cNvPr>
            <p:cNvSpPr txBox="1"/>
            <p:nvPr/>
          </p:nvSpPr>
          <p:spPr>
            <a:xfrm>
              <a:off x="7308008" y="3697193"/>
              <a:ext cx="202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Machine Learning</a:t>
              </a:r>
            </a:p>
          </p:txBody>
        </p:sp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1239B6A9-0E1C-1B4E-6E9F-022FBCA3F5D6}"/>
              </a:ext>
            </a:extLst>
          </p:cNvPr>
          <p:cNvGrpSpPr/>
          <p:nvPr/>
        </p:nvGrpSpPr>
        <p:grpSpPr>
          <a:xfrm>
            <a:off x="6859512" y="4837110"/>
            <a:ext cx="5033109" cy="1386408"/>
            <a:chOff x="6859513" y="4837110"/>
            <a:chExt cx="5010538" cy="1611542"/>
          </a:xfrm>
        </p:grpSpPr>
        <p:sp>
          <p:nvSpPr>
            <p:cNvPr id="1062" name="Rectangle: Rounded Corners 1061">
              <a:extLst>
                <a:ext uri="{FF2B5EF4-FFF2-40B4-BE49-F238E27FC236}">
                  <a16:creationId xmlns:a16="http://schemas.microsoft.com/office/drawing/2014/main" id="{6EAC986B-3EAB-0AB0-9C1A-0DD2849EA838}"/>
                </a:ext>
              </a:extLst>
            </p:cNvPr>
            <p:cNvSpPr/>
            <p:nvPr/>
          </p:nvSpPr>
          <p:spPr>
            <a:xfrm>
              <a:off x="6859513" y="4837110"/>
              <a:ext cx="5010538" cy="161154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99719259-AE6C-E95B-9A31-ECE2754128EA}"/>
                </a:ext>
              </a:extLst>
            </p:cNvPr>
            <p:cNvGrpSpPr/>
            <p:nvPr/>
          </p:nvGrpSpPr>
          <p:grpSpPr>
            <a:xfrm>
              <a:off x="7067172" y="5026473"/>
              <a:ext cx="4539250" cy="1252487"/>
              <a:chOff x="7067172" y="5026473"/>
              <a:chExt cx="4539250" cy="1252487"/>
            </a:xfrm>
          </p:grpSpPr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03F2AFA5-1D7E-DC8F-D565-6430973487D9}"/>
                  </a:ext>
                </a:extLst>
              </p:cNvPr>
              <p:cNvGrpSpPr/>
              <p:nvPr/>
            </p:nvGrpSpPr>
            <p:grpSpPr>
              <a:xfrm>
                <a:off x="7067172" y="5028741"/>
                <a:ext cx="1239887" cy="1222048"/>
                <a:chOff x="7067172" y="5028741"/>
                <a:chExt cx="1239887" cy="1222048"/>
              </a:xfrm>
            </p:grpSpPr>
            <p:pic>
              <p:nvPicPr>
                <p:cNvPr id="1056" name="Picture 1055">
                  <a:extLst>
                    <a:ext uri="{FF2B5EF4-FFF2-40B4-BE49-F238E27FC236}">
                      <a16:creationId xmlns:a16="http://schemas.microsoft.com/office/drawing/2014/main" id="{AD9B9FD9-9780-A71C-E3FC-10EBBF6A8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2457" y="5028741"/>
                  <a:ext cx="1070366" cy="914271"/>
                </a:xfrm>
                <a:prstGeom prst="rect">
                  <a:avLst/>
                </a:prstGeom>
              </p:spPr>
            </p:pic>
            <p:sp>
              <p:nvSpPr>
                <p:cNvPr id="1063" name="TextBox 1062">
                  <a:extLst>
                    <a:ext uri="{FF2B5EF4-FFF2-40B4-BE49-F238E27FC236}">
                      <a16:creationId xmlns:a16="http://schemas.microsoft.com/office/drawing/2014/main" id="{8AC19E68-0A3E-5AA8-AF21-5702BCDDD037}"/>
                    </a:ext>
                  </a:extLst>
                </p:cNvPr>
                <p:cNvSpPr txBox="1"/>
                <p:nvPr/>
              </p:nvSpPr>
              <p:spPr>
                <a:xfrm>
                  <a:off x="7067172" y="5943012"/>
                  <a:ext cx="12398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/>
                    <a:t>Management</a:t>
                  </a:r>
                  <a:endParaRPr lang="en-IN" sz="1200" b="1" dirty="0"/>
                </a:p>
              </p:txBody>
            </p:sp>
          </p:grp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05AC3D32-9BFC-3D36-F632-93F816E9B93D}"/>
                  </a:ext>
                </a:extLst>
              </p:cNvPr>
              <p:cNvGrpSpPr/>
              <p:nvPr/>
            </p:nvGrpSpPr>
            <p:grpSpPr>
              <a:xfrm>
                <a:off x="8455767" y="5069095"/>
                <a:ext cx="1720487" cy="1156630"/>
                <a:chOff x="8455767" y="5069095"/>
                <a:chExt cx="1720487" cy="1156630"/>
              </a:xfrm>
            </p:grpSpPr>
            <p:pic>
              <p:nvPicPr>
                <p:cNvPr id="1058" name="Picture 1057">
                  <a:extLst>
                    <a:ext uri="{FF2B5EF4-FFF2-40B4-BE49-F238E27FC236}">
                      <a16:creationId xmlns:a16="http://schemas.microsoft.com/office/drawing/2014/main" id="{0827382A-7162-BE06-7232-4F883A9B1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25616" y="5354686"/>
                  <a:ext cx="993877" cy="871039"/>
                </a:xfrm>
                <a:prstGeom prst="rect">
                  <a:avLst/>
                </a:prstGeom>
              </p:spPr>
            </p:pic>
            <p:sp>
              <p:nvSpPr>
                <p:cNvPr id="1064" name="TextBox 1063">
                  <a:extLst>
                    <a:ext uri="{FF2B5EF4-FFF2-40B4-BE49-F238E27FC236}">
                      <a16:creationId xmlns:a16="http://schemas.microsoft.com/office/drawing/2014/main" id="{A8FF77C8-2536-BE2F-079E-82EF71E9E129}"/>
                    </a:ext>
                  </a:extLst>
                </p:cNvPr>
                <p:cNvSpPr txBox="1"/>
                <p:nvPr/>
              </p:nvSpPr>
              <p:spPr>
                <a:xfrm>
                  <a:off x="8455767" y="5069095"/>
                  <a:ext cx="17204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/>
                    <a:t>Risk Management</a:t>
                  </a:r>
                  <a:endParaRPr lang="en-IN" sz="1200" b="1" dirty="0"/>
                </a:p>
              </p:txBody>
            </p:sp>
          </p:grpSp>
          <p:grpSp>
            <p:nvGrpSpPr>
              <p:cNvPr id="1068" name="Group 1067">
                <a:extLst>
                  <a:ext uri="{FF2B5EF4-FFF2-40B4-BE49-F238E27FC236}">
                    <a16:creationId xmlns:a16="http://schemas.microsoft.com/office/drawing/2014/main" id="{FDB61B21-ECA6-6129-5E0B-217226C9D088}"/>
                  </a:ext>
                </a:extLst>
              </p:cNvPr>
              <p:cNvGrpSpPr/>
              <p:nvPr/>
            </p:nvGrpSpPr>
            <p:grpSpPr>
              <a:xfrm>
                <a:off x="10366535" y="5026473"/>
                <a:ext cx="1239887" cy="1252487"/>
                <a:chOff x="10366535" y="5026473"/>
                <a:chExt cx="1239887" cy="1252487"/>
              </a:xfrm>
            </p:grpSpPr>
            <p:pic>
              <p:nvPicPr>
                <p:cNvPr id="1060" name="Picture 1059">
                  <a:extLst>
                    <a:ext uri="{FF2B5EF4-FFF2-40B4-BE49-F238E27FC236}">
                      <a16:creationId xmlns:a16="http://schemas.microsoft.com/office/drawing/2014/main" id="{BC228B36-F018-3DE4-9DC7-9F2148EB4B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22503" y="5026473"/>
                  <a:ext cx="1070367" cy="909236"/>
                </a:xfrm>
                <a:prstGeom prst="rect">
                  <a:avLst/>
                </a:prstGeom>
              </p:spPr>
            </p:pic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920BB7B1-9289-DAFD-B927-A93DFB044FEC}"/>
                    </a:ext>
                  </a:extLst>
                </p:cNvPr>
                <p:cNvSpPr txBox="1"/>
                <p:nvPr/>
              </p:nvSpPr>
              <p:spPr>
                <a:xfrm>
                  <a:off x="10366535" y="5971183"/>
                  <a:ext cx="123988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/>
                    <a:t>Marketing</a:t>
                  </a:r>
                  <a:endParaRPr lang="en-IN" sz="1200" b="1" dirty="0"/>
                </a:p>
              </p:txBody>
            </p:sp>
          </p:grpSp>
        </p:grpSp>
      </p:grp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ABF3096B-74CF-C355-4216-37E1DD169ECF}"/>
              </a:ext>
            </a:extLst>
          </p:cNvPr>
          <p:cNvCxnSpPr>
            <a:stCxn id="1061" idx="2"/>
            <a:endCxn id="1062" idx="0"/>
          </p:cNvCxnSpPr>
          <p:nvPr/>
        </p:nvCxnSpPr>
        <p:spPr>
          <a:xfrm>
            <a:off x="8321448" y="4066525"/>
            <a:ext cx="1054619" cy="770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2985A59-8F69-AC97-E2AC-0A187C1EEB87}"/>
              </a:ext>
            </a:extLst>
          </p:cNvPr>
          <p:cNvCxnSpPr>
            <a:stCxn id="1052" idx="2"/>
            <a:endCxn id="1062" idx="0"/>
          </p:cNvCxnSpPr>
          <p:nvPr/>
        </p:nvCxnSpPr>
        <p:spPr>
          <a:xfrm flipH="1">
            <a:off x="9376067" y="3293100"/>
            <a:ext cx="1610412" cy="1544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0" name="TextBox 1079">
            <a:extLst>
              <a:ext uri="{FF2B5EF4-FFF2-40B4-BE49-F238E27FC236}">
                <a16:creationId xmlns:a16="http://schemas.microsoft.com/office/drawing/2014/main" id="{D58E85F2-7109-8303-8C6F-3C95D47B3A26}"/>
              </a:ext>
            </a:extLst>
          </p:cNvPr>
          <p:cNvSpPr txBox="1"/>
          <p:nvPr/>
        </p:nvSpPr>
        <p:spPr>
          <a:xfrm>
            <a:off x="7068106" y="6402059"/>
            <a:ext cx="480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57210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 Jalgaonkar</dc:creator>
  <cp:lastModifiedBy>Sana Jalgaonkar</cp:lastModifiedBy>
  <cp:revision>1</cp:revision>
  <dcterms:created xsi:type="dcterms:W3CDTF">2024-02-26T21:32:42Z</dcterms:created>
  <dcterms:modified xsi:type="dcterms:W3CDTF">2024-02-26T21:32:42Z</dcterms:modified>
</cp:coreProperties>
</file>