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2301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03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1800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087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4646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2399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3701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628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527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87542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6391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80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75531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7680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186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91559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310821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068543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05847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1836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63196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83591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9940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679900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52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47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SIN 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2018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19010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901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Rectangle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1222082">
            <a:off x="3810000" y="4298949"/>
            <a:ext cx="1239652" cy="5581264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8356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Combination"/>
          <p:cNvGrpSpPr>
            <a:grpSpLocks/>
          </p:cNvGrpSpPr>
          <p:nvPr/>
        </p:nvGrpSpPr>
        <p:grpSpPr>
          <a:xfrm>
            <a:off x="1320923" y="-2540"/>
            <a:ext cx="11189107" cy="6858467"/>
            <a:chOff x="1320923" y="-2540"/>
            <a:chExt cx="11189107" cy="6858467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5870383" y="2284"/>
              <a:ext cx="2874207" cy="68535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320923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217978" y="3588384"/>
              <a:ext cx="4291092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80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Rectangle"/>
          <p:cNvSpPr>
            <a:spLocks/>
          </p:cNvSpPr>
          <p:nvPr/>
        </p:nvSpPr>
        <p:spPr>
          <a:xfrm flipH="1" rot="21600000">
            <a:off x="2886047" y="2066289"/>
            <a:ext cx="11562513" cy="19678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6431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Text box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720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Rectangle"/>
          <p:cNvSpPr>
            <a:spLocks/>
          </p:cNvSpPr>
          <p:nvPr/>
        </p:nvSpPr>
        <p:spPr>
          <a:xfrm rot="21600000">
            <a:off x="132436" y="868680"/>
            <a:ext cx="8882786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454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Rectangle"/>
          <p:cNvSpPr>
            <a:spLocks/>
          </p:cNvSpPr>
          <p:nvPr/>
        </p:nvSpPr>
        <p:spPr>
          <a:xfrm rot="0">
            <a:off x="301448" y="954405"/>
            <a:ext cx="9142588" cy="952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7332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Rectangle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787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Rectangle"/>
          <p:cNvSpPr>
            <a:spLocks/>
          </p:cNvSpPr>
          <p:nvPr/>
        </p:nvSpPr>
        <p:spPr>
          <a:xfrm rot="10952234">
            <a:off x="14964642" y="-25191720"/>
            <a:ext cx="5957455" cy="556507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8" name="Rectangle"/>
          <p:cNvSpPr>
            <a:spLocks/>
          </p:cNvSpPr>
          <p:nvPr/>
        </p:nvSpPr>
        <p:spPr>
          <a:xfrm rot="5400000">
            <a:off x="2695573" y="1067434"/>
            <a:ext cx="3670818" cy="168078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9" name="Rectangle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2728911" y="3100387"/>
            <a:ext cx="8713902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1932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Rectangle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4361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Rectangle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1" name="Rectangle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09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2024-03-28T17:07:22Z</dcterms:created>
  <dcterms:modified xsi:type="dcterms:W3CDTF">2025-09-02T02:35:45Z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6cbd967ba11d4e55a3ff81dab14fc86d</vt:lpwstr>
  </property>
</Properties>
</file>