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c32eb058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c32eb058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32eb058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32eb05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c95e7b6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c95e7b6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c95e7b6b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c95e7b6b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95e7b6b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95e7b6b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c95e7b6b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c95e7b6b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6207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22">
                <a:latin typeface="Calibri"/>
                <a:ea typeface="Calibri"/>
                <a:cs typeface="Calibri"/>
                <a:sym typeface="Calibri"/>
              </a:rPr>
              <a:t>HOW POPULAR ARE SPOTIFY PLAYLISTS?</a:t>
            </a:r>
            <a:r>
              <a:rPr lang="en" sz="8666">
                <a:latin typeface="Calibri"/>
                <a:ea typeface="Calibri"/>
                <a:cs typeface="Calibri"/>
                <a:sym typeface="Calibri"/>
              </a:rPr>
              <a:t> </a:t>
            </a:r>
            <a:endParaRPr sz="8666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0275"/>
            <a:ext cx="3057450" cy="171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hite text and green letters&#10;&#10;Description automatically generated" id="58" name="Google Shape;58;p13"/>
          <p:cNvPicPr preferRelativeResize="0"/>
          <p:nvPr/>
        </p:nvPicPr>
        <p:blipFill rotWithShape="1">
          <a:blip r:embed="rId4">
            <a:alphaModFix/>
          </a:blip>
          <a:srcRect b="34340" l="35207" r="34298" t="33837"/>
          <a:stretch/>
        </p:blipFill>
        <p:spPr>
          <a:xfrm>
            <a:off x="6849525" y="4185625"/>
            <a:ext cx="2294475" cy="9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901825" y="3864450"/>
            <a:ext cx="229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association with </a:t>
            </a:r>
            <a:endParaRPr b="1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038900" y="3364925"/>
            <a:ext cx="6530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Predictive Analytics | Team 2: Data Alchemists</a:t>
            </a:r>
            <a:endParaRPr sz="17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241425" y="2647875"/>
            <a:ext cx="6530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Analysis with Machine Learning Models</a:t>
            </a:r>
            <a:endParaRPr b="1" sz="17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</a:t>
            </a:r>
            <a:r>
              <a:rPr lang="en"/>
              <a:t>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 the popularity of Spotify playlists, as measured by the number of followers, using ML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High-level A</a:t>
            </a:r>
            <a:r>
              <a:rPr b="1" lang="en"/>
              <a:t>pproach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Thorough data cleaning, usage of predictive models, and insights gathering. Linear regression is the benchmark model.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16500" y="292850"/>
            <a:ext cx="1161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8675"/>
            <a:ext cx="35943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Playlist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Playlist ID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Modified 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Albums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Tracks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Edits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Duration of Tracks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Artists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Followers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514975" y="1217675"/>
            <a:ext cx="45237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Missing Values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a. Number of Edits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b. Duration of Tracks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c. Number of Artists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Data Type Conversions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3.Normalization/Standardization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756700" y="292850"/>
            <a:ext cx="2433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Evaluation Metrics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Linear Regression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 Regression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K-Nearest Neighbors (KNN) Regression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 Vector Regression (SVR)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Neural Network Regression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MSE, MAE, R²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Provides a well-rounded analysis of model’s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625" y="1030825"/>
            <a:ext cx="3542950" cy="22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We’ve decided to omit explaining each individual result (5 models x 3 evaluation metrics) and concisely summarized our results.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2857"/>
              <a:buAutoNum type="arabicParenR"/>
            </a:pPr>
            <a:r>
              <a:rPr lang="en"/>
              <a:t>Model performance was </a:t>
            </a:r>
            <a:r>
              <a:rPr b="1" lang="en"/>
              <a:t>moderately </a:t>
            </a:r>
            <a:r>
              <a:rPr lang="en"/>
              <a:t>accurate; bogged down by </a:t>
            </a:r>
            <a:r>
              <a:rPr lang="en" sz="1750"/>
              <a:t>R²</a:t>
            </a:r>
            <a:endParaRPr sz="1750"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SVR showed lowest MAE; closest prediction to follower counts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Simpler models LR and SVR outperformed the others (lower MSE, MAE) but struggled with ‘goodness of fit’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SVR had the closest predictions to actual follower count for each feature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/>
              <a:t>However, the </a:t>
            </a:r>
            <a:r>
              <a:rPr lang="en" sz="1200"/>
              <a:t>consensus on these models is that none were particularly outstanding at accurately representing factors that affected playlist popularity (i.e. R</a:t>
            </a:r>
            <a:r>
              <a:rPr lang="en" sz="1600"/>
              <a:t>²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15" y="2508250"/>
            <a:ext cx="403675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346" y="2540000"/>
            <a:ext cx="3937079" cy="25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Future work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65300" y="1015650"/>
            <a:ext cx="8667000" cy="4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per our objective of p</a:t>
            </a:r>
            <a:r>
              <a:rPr lang="en"/>
              <a:t>redicting the popularity of Spotify playlists: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suggest using the </a:t>
            </a:r>
            <a:r>
              <a:rPr b="1" lang="en"/>
              <a:t>Support Vector Regression</a:t>
            </a:r>
            <a:r>
              <a:rPr lang="en"/>
              <a:t> Model because it had the closest predictions to actual follower counts and lower MSE and MAE.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the limited scope of exploratory data analysis with </a:t>
            </a:r>
            <a:r>
              <a:rPr i="1" lang="en"/>
              <a:t>just </a:t>
            </a:r>
            <a:r>
              <a:rPr lang="en"/>
              <a:t>the models, what would future work entail?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1. Playlist Similarity and recommendation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Playlist Content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User Engagement Prediction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User Segmentation based on Playlist Preferences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