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1BE184-F4A9-43BC-BC9E-781713384C91}">
          <p14:sldIdLst>
            <p14:sldId id="256"/>
            <p14:sldId id="257"/>
            <p14:sldId id="263"/>
            <p14:sldId id="258"/>
            <p14:sldId id="260"/>
            <p14:sldId id="261"/>
            <p14:sldId id="262"/>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89DA-CC90-4025-89CA-03184F18008F}"/>
              </a:ext>
            </a:extLst>
          </p:cNvPr>
          <p:cNvSpPr>
            <a:spLocks noGrp="1"/>
          </p:cNvSpPr>
          <p:nvPr>
            <p:ph type="ctrTitle"/>
          </p:nvPr>
        </p:nvSpPr>
        <p:spPr>
          <a:xfrm>
            <a:off x="1247721" y="1431234"/>
            <a:ext cx="8825658" cy="1875155"/>
          </a:xfrm>
        </p:spPr>
        <p:txBody>
          <a:bodyPr/>
          <a:lstStyle/>
          <a:p>
            <a:pPr algn="ctr"/>
            <a:r>
              <a:rPr lang="en-US" dirty="0">
                <a:latin typeface="Algerian" panose="04020705040A02060702" pitchFamily="82" charset="0"/>
              </a:rPr>
              <a:t>RACE CAR</a:t>
            </a:r>
          </a:p>
        </p:txBody>
      </p:sp>
      <p:sp>
        <p:nvSpPr>
          <p:cNvPr id="3" name="Subtitle 2">
            <a:extLst>
              <a:ext uri="{FF2B5EF4-FFF2-40B4-BE49-F238E27FC236}">
                <a16:creationId xmlns:a16="http://schemas.microsoft.com/office/drawing/2014/main" id="{86AB9A94-AE48-403C-BF94-1FE5BC1528BD}"/>
              </a:ext>
            </a:extLst>
          </p:cNvPr>
          <p:cNvSpPr>
            <a:spLocks noGrp="1"/>
          </p:cNvSpPr>
          <p:nvPr>
            <p:ph type="subTitle" idx="1"/>
          </p:nvPr>
        </p:nvSpPr>
        <p:spPr>
          <a:xfrm>
            <a:off x="1393494" y="3551612"/>
            <a:ext cx="8825658" cy="861420"/>
          </a:xfrm>
        </p:spPr>
        <p:txBody>
          <a:bodyPr/>
          <a:lstStyle/>
          <a:p>
            <a:r>
              <a:rPr lang="en-US" dirty="0"/>
              <a:t>-a project on object oriented programming using C++ and </a:t>
            </a:r>
            <a:r>
              <a:rPr lang="en-US" dirty="0" err="1"/>
              <a:t>sFml</a:t>
            </a:r>
            <a:endParaRPr lang="en-US" dirty="0"/>
          </a:p>
          <a:p>
            <a:endParaRPr lang="en-US" dirty="0"/>
          </a:p>
        </p:txBody>
      </p:sp>
    </p:spTree>
    <p:extLst>
      <p:ext uri="{BB962C8B-B14F-4D97-AF65-F5344CB8AC3E}">
        <p14:creationId xmlns:p14="http://schemas.microsoft.com/office/powerpoint/2010/main" val="298897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89CA-B8AF-4DE2-B191-5CA82E1B0FBF}"/>
              </a:ext>
            </a:extLst>
          </p:cNvPr>
          <p:cNvSpPr>
            <a:spLocks noGrp="1"/>
          </p:cNvSpPr>
          <p:nvPr>
            <p:ph type="ctrTitle"/>
          </p:nvPr>
        </p:nvSpPr>
        <p:spPr>
          <a:xfrm>
            <a:off x="1154955" y="1099930"/>
            <a:ext cx="8825658" cy="1232453"/>
          </a:xfrm>
        </p:spPr>
        <p:txBody>
          <a:bodyPr/>
          <a:lstStyle/>
          <a:p>
            <a:pPr algn="ctr"/>
            <a:r>
              <a:rPr lang="en-US" dirty="0">
                <a:latin typeface="Algerian" panose="04020705040A02060702" pitchFamily="82" charset="0"/>
              </a:rPr>
              <a:t>OBJECTIVES</a:t>
            </a:r>
          </a:p>
        </p:txBody>
      </p:sp>
      <p:sp>
        <p:nvSpPr>
          <p:cNvPr id="3" name="Subtitle 2">
            <a:extLst>
              <a:ext uri="{FF2B5EF4-FFF2-40B4-BE49-F238E27FC236}">
                <a16:creationId xmlns:a16="http://schemas.microsoft.com/office/drawing/2014/main" id="{E81E959F-4EBE-41BF-BD91-C711EFA6B43F}"/>
              </a:ext>
            </a:extLst>
          </p:cNvPr>
          <p:cNvSpPr>
            <a:spLocks noGrp="1"/>
          </p:cNvSpPr>
          <p:nvPr>
            <p:ph type="subTitle" idx="1"/>
          </p:nvPr>
        </p:nvSpPr>
        <p:spPr>
          <a:xfrm>
            <a:off x="1154955" y="2451653"/>
            <a:ext cx="8825658" cy="3187148"/>
          </a:xfrm>
        </p:spPr>
        <p:txBody>
          <a:bodyPr/>
          <a:lstStyle/>
          <a:p>
            <a:pPr marL="342900" indent="-342900">
              <a:buFont typeface="Wingdings" panose="05000000000000000000" pitchFamily="2" charset="2"/>
              <a:buChar char="Ø"/>
            </a:pPr>
            <a:r>
              <a:rPr lang="en-US" dirty="0"/>
              <a:t>TO BE FAMILIAR WITH OBJECT ORIENTED PROGRAMMING(</a:t>
            </a:r>
            <a:r>
              <a:rPr lang="en-US" dirty="0" err="1"/>
              <a:t>oop</a:t>
            </a:r>
            <a:r>
              <a:rPr lang="en-US" dirty="0"/>
              <a:t>)</a:t>
            </a:r>
          </a:p>
          <a:p>
            <a:pPr marL="342900" indent="-342900">
              <a:buFont typeface="Wingdings" panose="05000000000000000000" pitchFamily="2" charset="2"/>
              <a:buChar char="Ø"/>
            </a:pPr>
            <a:r>
              <a:rPr lang="en-US" dirty="0"/>
              <a:t>To learn what TEAM WORK IS </a:t>
            </a:r>
          </a:p>
          <a:p>
            <a:pPr marL="342900" indent="-342900">
              <a:buFont typeface="Wingdings" panose="05000000000000000000" pitchFamily="2" charset="2"/>
              <a:buChar char="Ø"/>
            </a:pPr>
            <a:r>
              <a:rPr lang="en-US" dirty="0"/>
              <a:t>TO LEARN AN ADDITIONAL GRAPHICS LIBRARY FOR DEVELOPMENT OF PROGRAM</a:t>
            </a:r>
          </a:p>
          <a:p>
            <a:pPr marL="342900" indent="-342900">
              <a:buFont typeface="Wingdings" panose="05000000000000000000" pitchFamily="2" charset="2"/>
              <a:buChar char="Ø"/>
            </a:pPr>
            <a:r>
              <a:rPr lang="en-US" dirty="0"/>
              <a:t>TO BE ABLE TO SET THE MIND FOR DEVELOPMENT OF A PROGRAM</a:t>
            </a:r>
          </a:p>
          <a:p>
            <a:pPr marL="342900" indent="-342900">
              <a:buFont typeface="Wingdings" panose="05000000000000000000" pitchFamily="2" charset="2"/>
              <a:buChar char="Ø"/>
            </a:pPr>
            <a:r>
              <a:rPr lang="en-US" dirty="0"/>
              <a:t>FINALLY,TO BE ABLE TO CREATE A PROJECT USING OOP</a:t>
            </a:r>
          </a:p>
        </p:txBody>
      </p:sp>
    </p:spTree>
    <p:extLst>
      <p:ext uri="{BB962C8B-B14F-4D97-AF65-F5344CB8AC3E}">
        <p14:creationId xmlns:p14="http://schemas.microsoft.com/office/powerpoint/2010/main" val="127775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1C66-86B2-4B6B-B12D-1AF8E2866792}"/>
              </a:ext>
            </a:extLst>
          </p:cNvPr>
          <p:cNvSpPr>
            <a:spLocks noGrp="1"/>
          </p:cNvSpPr>
          <p:nvPr>
            <p:ph type="ctrTitle"/>
          </p:nvPr>
        </p:nvSpPr>
        <p:spPr>
          <a:xfrm>
            <a:off x="1499512" y="1355035"/>
            <a:ext cx="7472210" cy="1017103"/>
          </a:xfrm>
        </p:spPr>
        <p:txBody>
          <a:bodyPr/>
          <a:lstStyle/>
          <a:p>
            <a:pPr algn="ctr"/>
            <a:r>
              <a:rPr lang="en-US" dirty="0">
                <a:effectLst>
                  <a:outerShdw blurRad="38100" dist="38100" dir="2700000" algn="tl">
                    <a:srgbClr val="000000">
                      <a:alpha val="43137"/>
                    </a:srgbClr>
                  </a:outerShdw>
                </a:effectLst>
                <a:latin typeface="Algerian" panose="04020705040A02060702" pitchFamily="82" charset="0"/>
              </a:rPr>
              <a:t>INTRODUCTION</a:t>
            </a:r>
          </a:p>
        </p:txBody>
      </p:sp>
      <p:sp>
        <p:nvSpPr>
          <p:cNvPr id="3" name="Subtitle 2">
            <a:extLst>
              <a:ext uri="{FF2B5EF4-FFF2-40B4-BE49-F238E27FC236}">
                <a16:creationId xmlns:a16="http://schemas.microsoft.com/office/drawing/2014/main" id="{D262F270-BFF2-422B-BD0E-5D2F60706634}"/>
              </a:ext>
            </a:extLst>
          </p:cNvPr>
          <p:cNvSpPr>
            <a:spLocks noGrp="1"/>
          </p:cNvSpPr>
          <p:nvPr>
            <p:ph type="subTitle" idx="1"/>
          </p:nvPr>
        </p:nvSpPr>
        <p:spPr>
          <a:xfrm>
            <a:off x="823652" y="2829311"/>
            <a:ext cx="8825658" cy="1941471"/>
          </a:xfrm>
        </p:spPr>
        <p:txBody>
          <a:bodyPr>
            <a:normAutofit/>
          </a:bodyPr>
          <a:lstStyle/>
          <a:p>
            <a:pPr algn="just"/>
            <a:r>
              <a:rPr lang="en-US" dirty="0"/>
              <a:t>Race car is a simple game in which there is a car which has to get to the finish line without colliding to any of the obstacles encountered while in the track. The game terminates as soon as the car reaches the finish point. </a:t>
            </a:r>
          </a:p>
        </p:txBody>
      </p:sp>
    </p:spTree>
    <p:extLst>
      <p:ext uri="{BB962C8B-B14F-4D97-AF65-F5344CB8AC3E}">
        <p14:creationId xmlns:p14="http://schemas.microsoft.com/office/powerpoint/2010/main" val="315781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318A7-5BE5-4E5E-8EED-1AD8E2EA7DDD}"/>
              </a:ext>
            </a:extLst>
          </p:cNvPr>
          <p:cNvPicPr>
            <a:picLocks noChangeAspect="1"/>
          </p:cNvPicPr>
          <p:nvPr/>
        </p:nvPicPr>
        <p:blipFill>
          <a:blip r:embed="rId2"/>
          <a:stretch>
            <a:fillRect/>
          </a:stretch>
        </p:blipFill>
        <p:spPr>
          <a:xfrm>
            <a:off x="1219200" y="1270700"/>
            <a:ext cx="9753600" cy="5032218"/>
          </a:xfrm>
          <a:prstGeom prst="rect">
            <a:avLst/>
          </a:prstGeom>
        </p:spPr>
      </p:pic>
    </p:spTree>
    <p:extLst>
      <p:ext uri="{BB962C8B-B14F-4D97-AF65-F5344CB8AC3E}">
        <p14:creationId xmlns:p14="http://schemas.microsoft.com/office/powerpoint/2010/main" val="337801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A2EB-99CF-4A10-B09E-CDE8444AAA80}"/>
              </a:ext>
            </a:extLst>
          </p:cNvPr>
          <p:cNvSpPr>
            <a:spLocks noGrp="1"/>
          </p:cNvSpPr>
          <p:nvPr>
            <p:ph type="ctrTitle"/>
          </p:nvPr>
        </p:nvSpPr>
        <p:spPr>
          <a:xfrm>
            <a:off x="1154955" y="1219201"/>
            <a:ext cx="8825658" cy="1090022"/>
          </a:xfrm>
        </p:spPr>
        <p:txBody>
          <a:bodyPr/>
          <a:lstStyle/>
          <a:p>
            <a:pPr algn="ctr"/>
            <a:r>
              <a:rPr lang="en-US" dirty="0">
                <a:latin typeface="Algerian" panose="04020705040A02060702" pitchFamily="82" charset="0"/>
              </a:rPr>
              <a:t>METHODOLOGY</a:t>
            </a:r>
          </a:p>
        </p:txBody>
      </p:sp>
      <p:sp>
        <p:nvSpPr>
          <p:cNvPr id="3" name="Subtitle 2">
            <a:extLst>
              <a:ext uri="{FF2B5EF4-FFF2-40B4-BE49-F238E27FC236}">
                <a16:creationId xmlns:a16="http://schemas.microsoft.com/office/drawing/2014/main" id="{A1DBD45C-96F5-4812-BBF7-E307AD0588F7}"/>
              </a:ext>
            </a:extLst>
          </p:cNvPr>
          <p:cNvSpPr>
            <a:spLocks noGrp="1"/>
          </p:cNvSpPr>
          <p:nvPr>
            <p:ph type="subTitle" idx="1"/>
          </p:nvPr>
        </p:nvSpPr>
        <p:spPr>
          <a:xfrm>
            <a:off x="1154955" y="2425148"/>
            <a:ext cx="8825658" cy="3531704"/>
          </a:xfrm>
        </p:spPr>
        <p:txBody>
          <a:bodyPr>
            <a:normAutofit lnSpcReduction="10000"/>
          </a:bodyPr>
          <a:lstStyle/>
          <a:p>
            <a:pPr marL="342900" indent="-342900">
              <a:buFont typeface="Arial" panose="020B0604020202020204" pitchFamily="34" charset="0"/>
              <a:buChar char="•"/>
            </a:pPr>
            <a:r>
              <a:rPr lang="en-US" dirty="0"/>
              <a:t> Analyzing the concept that can be used to develop proper program. </a:t>
            </a:r>
          </a:p>
          <a:p>
            <a:pPr marL="342900" indent="-342900">
              <a:buFont typeface="Arial" panose="020B0604020202020204" pitchFamily="34" charset="0"/>
              <a:buChar char="•"/>
            </a:pPr>
            <a:r>
              <a:rPr lang="en-US" dirty="0"/>
              <a:t>Discussion on the topic that might be faced onwards. </a:t>
            </a:r>
          </a:p>
          <a:p>
            <a:pPr marL="342900" indent="-342900">
              <a:buFont typeface="Arial" panose="020B0604020202020204" pitchFamily="34" charset="0"/>
              <a:buChar char="•"/>
            </a:pPr>
            <a:r>
              <a:rPr lang="en-US" dirty="0"/>
              <a:t>Making the project schedule. </a:t>
            </a:r>
          </a:p>
          <a:p>
            <a:pPr marL="342900" indent="-342900">
              <a:buFont typeface="Arial" panose="020B0604020202020204" pitchFamily="34" charset="0"/>
              <a:buChar char="•"/>
            </a:pPr>
            <a:r>
              <a:rPr lang="en-US" dirty="0"/>
              <a:t>Initial coding for creating logic.</a:t>
            </a:r>
          </a:p>
          <a:p>
            <a:pPr marL="342900" indent="-342900">
              <a:buFont typeface="Arial" panose="020B0604020202020204" pitchFamily="34" charset="0"/>
              <a:buChar char="•"/>
            </a:pPr>
            <a:r>
              <a:rPr lang="en-US" dirty="0"/>
              <a:t>Coding the program.</a:t>
            </a:r>
          </a:p>
          <a:p>
            <a:pPr marL="342900" indent="-342900">
              <a:buFont typeface="Arial" panose="020B0604020202020204" pitchFamily="34" charset="0"/>
              <a:buChar char="•"/>
            </a:pPr>
            <a:r>
              <a:rPr lang="en-US" dirty="0"/>
              <a:t>Execution and testing the program. </a:t>
            </a:r>
          </a:p>
          <a:p>
            <a:pPr marL="342900" indent="-342900">
              <a:buFont typeface="Arial" panose="020B0604020202020204" pitchFamily="34" charset="0"/>
              <a:buChar char="•"/>
            </a:pPr>
            <a:r>
              <a:rPr lang="en-US" dirty="0"/>
              <a:t>Debugging. </a:t>
            </a:r>
          </a:p>
          <a:p>
            <a:pPr marL="342900" indent="-342900">
              <a:buFont typeface="Arial" panose="020B0604020202020204" pitchFamily="34" charset="0"/>
              <a:buChar char="•"/>
            </a:pPr>
            <a:r>
              <a:rPr lang="en-US" dirty="0"/>
              <a:t>Program Documentation. </a:t>
            </a:r>
          </a:p>
        </p:txBody>
      </p:sp>
    </p:spTree>
    <p:extLst>
      <p:ext uri="{BB962C8B-B14F-4D97-AF65-F5344CB8AC3E}">
        <p14:creationId xmlns:p14="http://schemas.microsoft.com/office/powerpoint/2010/main" val="371820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5307-668B-4204-B2BC-6293D9AFA3A8}"/>
              </a:ext>
            </a:extLst>
          </p:cNvPr>
          <p:cNvSpPr>
            <a:spLocks noGrp="1"/>
          </p:cNvSpPr>
          <p:nvPr>
            <p:ph type="ctrTitle"/>
          </p:nvPr>
        </p:nvSpPr>
        <p:spPr>
          <a:xfrm>
            <a:off x="1154955" y="887896"/>
            <a:ext cx="8825658" cy="1033670"/>
          </a:xfrm>
        </p:spPr>
        <p:txBody>
          <a:bodyPr/>
          <a:lstStyle/>
          <a:p>
            <a:r>
              <a:rPr lang="en-US" sz="5400" dirty="0">
                <a:latin typeface="Algerian" panose="04020705040A02060702" pitchFamily="82" charset="0"/>
              </a:rPr>
              <a:t>HOW DOES IT WORK?</a:t>
            </a:r>
          </a:p>
        </p:txBody>
      </p:sp>
      <p:sp>
        <p:nvSpPr>
          <p:cNvPr id="3" name="Subtitle 2">
            <a:extLst>
              <a:ext uri="{FF2B5EF4-FFF2-40B4-BE49-F238E27FC236}">
                <a16:creationId xmlns:a16="http://schemas.microsoft.com/office/drawing/2014/main" id="{0AE84683-7C06-4590-9520-53ECBF26BE4C}"/>
              </a:ext>
            </a:extLst>
          </p:cNvPr>
          <p:cNvSpPr>
            <a:spLocks noGrp="1"/>
          </p:cNvSpPr>
          <p:nvPr>
            <p:ph type="subTitle" idx="1"/>
          </p:nvPr>
        </p:nvSpPr>
        <p:spPr>
          <a:xfrm>
            <a:off x="1009181" y="2173357"/>
            <a:ext cx="8825658" cy="3419060"/>
          </a:xfrm>
        </p:spPr>
        <p:txBody>
          <a:bodyPr/>
          <a:lstStyle/>
          <a:p>
            <a:r>
              <a:rPr lang="en-US" dirty="0"/>
              <a:t>1. First render window is created.</a:t>
            </a:r>
          </a:p>
          <a:p>
            <a:r>
              <a:rPr lang="en-US" dirty="0"/>
              <a:t>2. On render window a track is drawn.</a:t>
            </a:r>
          </a:p>
          <a:p>
            <a:r>
              <a:rPr lang="en-US" dirty="0"/>
              <a:t>3.Then the object that is car is made just above the track.</a:t>
            </a:r>
          </a:p>
          <a:p>
            <a:r>
              <a:rPr lang="en-US" dirty="0"/>
              <a:t>4.Movement of track as per the input taken from keyboard</a:t>
            </a:r>
          </a:p>
          <a:p>
            <a:r>
              <a:rPr lang="en-US" dirty="0"/>
              <a:t>5.If there  car collides then the game ends else it reaches the end line and the objective is complete.</a:t>
            </a:r>
          </a:p>
          <a:p>
            <a:r>
              <a:rPr lang="en-US" dirty="0"/>
              <a:t>Following block diagram will make it more clear:</a:t>
            </a:r>
          </a:p>
          <a:p>
            <a:endParaRPr lang="en-US" dirty="0"/>
          </a:p>
        </p:txBody>
      </p:sp>
    </p:spTree>
    <p:extLst>
      <p:ext uri="{BB962C8B-B14F-4D97-AF65-F5344CB8AC3E}">
        <p14:creationId xmlns:p14="http://schemas.microsoft.com/office/powerpoint/2010/main" val="34093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3280-B04C-4389-843D-68DD78E12535}"/>
              </a:ext>
            </a:extLst>
          </p:cNvPr>
          <p:cNvSpPr>
            <a:spLocks noGrp="1"/>
          </p:cNvSpPr>
          <p:nvPr>
            <p:ph type="title"/>
          </p:nvPr>
        </p:nvSpPr>
        <p:spPr>
          <a:xfrm>
            <a:off x="924407" y="834887"/>
            <a:ext cx="9637575" cy="4837044"/>
          </a:xfrm>
        </p:spPr>
        <p:txBody>
          <a:bodyPr/>
          <a:lstStyle/>
          <a:p>
            <a:pPr algn="ctr"/>
            <a:br>
              <a:rPr lang="en-US" sz="9600" dirty="0">
                <a:latin typeface="Algerian" panose="04020705040A02060702" pitchFamily="82" charset="0"/>
              </a:rPr>
            </a:br>
            <a:r>
              <a:rPr lang="en-US" sz="9600" dirty="0">
                <a:latin typeface="Algerian" panose="04020705040A02060702" pitchFamily="82" charset="0"/>
              </a:rPr>
              <a:t>BLOCK DIAGRAM</a:t>
            </a:r>
          </a:p>
        </p:txBody>
      </p:sp>
    </p:spTree>
    <p:extLst>
      <p:ext uri="{BB962C8B-B14F-4D97-AF65-F5344CB8AC3E}">
        <p14:creationId xmlns:p14="http://schemas.microsoft.com/office/powerpoint/2010/main" val="24269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4C5A3F-2DB4-48D7-808F-6983CAB418B8}"/>
              </a:ext>
            </a:extLst>
          </p:cNvPr>
          <p:cNvPicPr>
            <a:picLocks noChangeAspect="1"/>
          </p:cNvPicPr>
          <p:nvPr/>
        </p:nvPicPr>
        <p:blipFill>
          <a:blip r:embed="rId2"/>
          <a:stretch>
            <a:fillRect/>
          </a:stretch>
        </p:blipFill>
        <p:spPr>
          <a:xfrm>
            <a:off x="887897" y="604443"/>
            <a:ext cx="9210260" cy="5862618"/>
          </a:xfrm>
          <a:prstGeom prst="rect">
            <a:avLst/>
          </a:prstGeom>
        </p:spPr>
      </p:pic>
    </p:spTree>
    <p:extLst>
      <p:ext uri="{BB962C8B-B14F-4D97-AF65-F5344CB8AC3E}">
        <p14:creationId xmlns:p14="http://schemas.microsoft.com/office/powerpoint/2010/main" val="354189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0FC0-EDB0-4F2C-8061-AF688B115A34}"/>
              </a:ext>
            </a:extLst>
          </p:cNvPr>
          <p:cNvSpPr>
            <a:spLocks noGrp="1"/>
          </p:cNvSpPr>
          <p:nvPr>
            <p:ph type="title"/>
          </p:nvPr>
        </p:nvSpPr>
        <p:spPr>
          <a:xfrm>
            <a:off x="3265038" y="2773017"/>
            <a:ext cx="5661924" cy="1311966"/>
          </a:xfrm>
        </p:spPr>
        <p:txBody>
          <a:bodyPr/>
          <a:lstStyle/>
          <a:p>
            <a:pPr algn="ctr"/>
            <a:r>
              <a:rPr lang="en-US" sz="7200" b="1" dirty="0">
                <a:latin typeface="Algerian" panose="04020705040A02060702" pitchFamily="82" charset="0"/>
              </a:rPr>
              <a:t>THANK YOU </a:t>
            </a:r>
          </a:p>
        </p:txBody>
      </p:sp>
    </p:spTree>
    <p:extLst>
      <p:ext uri="{BB962C8B-B14F-4D97-AF65-F5344CB8AC3E}">
        <p14:creationId xmlns:p14="http://schemas.microsoft.com/office/powerpoint/2010/main" val="169477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TotalTime>
  <Words>244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Century Gothic</vt:lpstr>
      <vt:lpstr>Wingdings</vt:lpstr>
      <vt:lpstr>Wingdings 3</vt:lpstr>
      <vt:lpstr>Ion</vt:lpstr>
      <vt:lpstr>RACE CAR</vt:lpstr>
      <vt:lpstr>OBJECTIVES</vt:lpstr>
      <vt:lpstr>INTRODUCTION</vt:lpstr>
      <vt:lpstr>PowerPoint Presentation</vt:lpstr>
      <vt:lpstr>METHODOLOGY</vt:lpstr>
      <vt:lpstr>HOW DOES IT WORK?</vt:lpstr>
      <vt:lpstr> BLOCK DIAGRAM</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CAR</dc:title>
  <dc:creator>acevalentyne5@gmail.com</dc:creator>
  <cp:lastModifiedBy>acevalentyne5@gmail.com</cp:lastModifiedBy>
  <cp:revision>4</cp:revision>
  <dcterms:created xsi:type="dcterms:W3CDTF">2018-02-26T20:19:11Z</dcterms:created>
  <dcterms:modified xsi:type="dcterms:W3CDTF">2018-02-26T20:53:00Z</dcterms:modified>
</cp:coreProperties>
</file>