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42E8B6-7484-BCC8-05B1-481F602AF551}" name="RAMON ALVES TRIGO" initials="RAT" userId="S::ramon.trigo@fatec.sp.gov.br::1ccac7d9-5288-446c-be46-f9c48fd70e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AF760-19C0-4AB7-B8DC-CCCEE007BC6F}" v="1" dt="2023-02-17T02:33:06.149"/>
    <p1510:client id="{F56AF7D0-67B0-4085-A731-7E9F88C2DCC7}" v="1" dt="2023-02-17T19:25:4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9"/>
    <p:restoredTop sz="94670"/>
  </p:normalViewPr>
  <p:slideViewPr>
    <p:cSldViewPr>
      <p:cViewPr varScale="1">
        <p:scale>
          <a:sx n="78" d="100"/>
          <a:sy n="78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ALVES TRIGO" userId="f51849a5-2979-4f02-942f-2c0b79b877d7" providerId="ADAL" clId="{41E8DCEA-2D99-4603-A7D7-9AD5C873A91C}"/>
    <pc:docChg chg="delSld">
      <pc:chgData name="RAMON ALVES TRIGO" userId="f51849a5-2979-4f02-942f-2c0b79b877d7" providerId="ADAL" clId="{41E8DCEA-2D99-4603-A7D7-9AD5C873A91C}" dt="2021-02-09T17:45:58.752" v="0" actId="47"/>
      <pc:docMkLst>
        <pc:docMk/>
      </pc:docMkLst>
      <pc:sldChg chg="del">
        <pc:chgData name="RAMON ALVES TRIGO" userId="f51849a5-2979-4f02-942f-2c0b79b877d7" providerId="ADAL" clId="{41E8DCEA-2D99-4603-A7D7-9AD5C873A91C}" dt="2021-02-09T17:45:58.752" v="0" actId="47"/>
        <pc:sldMkLst>
          <pc:docMk/>
          <pc:sldMk cId="4259565279" sldId="260"/>
        </pc:sldMkLst>
      </pc:sldChg>
    </pc:docChg>
  </pc:docChgLst>
  <pc:docChgLst>
    <pc:chgData name="RAMON ALVES TRIGO" userId="1ccac7d9-5288-446c-be46-f9c48fd70e0c" providerId="ADAL" clId="{5BED8472-771E-498E-AD68-E58FF571AA30}"/>
    <pc:docChg chg="undo custSel addSld delSld modSld">
      <pc:chgData name="RAMON ALVES TRIGO" userId="1ccac7d9-5288-446c-be46-f9c48fd70e0c" providerId="ADAL" clId="{5BED8472-771E-498E-AD68-E58FF571AA30}" dt="2022-02-11T23:54:04.179" v="215" actId="1076"/>
      <pc:docMkLst>
        <pc:docMk/>
      </pc:docMkLst>
      <pc:sldChg chg="modSp mod">
        <pc:chgData name="RAMON ALVES TRIGO" userId="1ccac7d9-5288-446c-be46-f9c48fd70e0c" providerId="ADAL" clId="{5BED8472-771E-498E-AD68-E58FF571AA30}" dt="2022-02-11T14:44:34.065" v="3" actId="255"/>
        <pc:sldMkLst>
          <pc:docMk/>
          <pc:sldMk cId="3637871261" sldId="264"/>
        </pc:sldMkLst>
        <pc:spChg chg="mod">
          <ac:chgData name="RAMON ALVES TRIGO" userId="1ccac7d9-5288-446c-be46-f9c48fd70e0c" providerId="ADAL" clId="{5BED8472-771E-498E-AD68-E58FF571AA30}" dt="2022-02-11T14:44:34.065" v="3" actId="255"/>
          <ac:spMkLst>
            <pc:docMk/>
            <pc:sldMk cId="3637871261" sldId="264"/>
            <ac:spMk id="7" creationId="{77CF2BB6-5998-4A2A-B7DE-732F026BDE99}"/>
          </ac:spMkLst>
        </pc:spChg>
      </pc:sldChg>
      <pc:sldChg chg="modSp mod">
        <pc:chgData name="RAMON ALVES TRIGO" userId="1ccac7d9-5288-446c-be46-f9c48fd70e0c" providerId="ADAL" clId="{5BED8472-771E-498E-AD68-E58FF571AA30}" dt="2022-02-11T14:45:18.486" v="8" actId="1076"/>
        <pc:sldMkLst>
          <pc:docMk/>
          <pc:sldMk cId="3462584479" sldId="265"/>
        </pc:sldMkLst>
        <pc:spChg chg="mod">
          <ac:chgData name="RAMON ALVES TRIGO" userId="1ccac7d9-5288-446c-be46-f9c48fd70e0c" providerId="ADAL" clId="{5BED8472-771E-498E-AD68-E58FF571AA30}" dt="2022-02-11T14:45:18.486" v="8" actId="1076"/>
          <ac:spMkLst>
            <pc:docMk/>
            <pc:sldMk cId="3462584479" sldId="265"/>
            <ac:spMk id="7" creationId="{77CF2BB6-5998-4A2A-B7DE-732F026BDE99}"/>
          </ac:spMkLst>
        </pc:spChg>
      </pc:sldChg>
      <pc:sldChg chg="modSp mod">
        <pc:chgData name="RAMON ALVES TRIGO" userId="1ccac7d9-5288-446c-be46-f9c48fd70e0c" providerId="ADAL" clId="{5BED8472-771E-498E-AD68-E58FF571AA30}" dt="2022-02-11T14:45:34.885" v="10" actId="1076"/>
        <pc:sldMkLst>
          <pc:docMk/>
          <pc:sldMk cId="4263187996" sldId="268"/>
        </pc:sldMkLst>
        <pc:spChg chg="mod">
          <ac:chgData name="RAMON ALVES TRIGO" userId="1ccac7d9-5288-446c-be46-f9c48fd70e0c" providerId="ADAL" clId="{5BED8472-771E-498E-AD68-E58FF571AA30}" dt="2022-02-11T14:45:29.219" v="9" actId="255"/>
          <ac:spMkLst>
            <pc:docMk/>
            <pc:sldMk cId="4263187996" sldId="268"/>
            <ac:spMk id="19" creationId="{E430F71D-3E28-472C-9D78-FF1BE3493ADC}"/>
          </ac:spMkLst>
        </pc:spChg>
        <pc:spChg chg="mod">
          <ac:chgData name="RAMON ALVES TRIGO" userId="1ccac7d9-5288-446c-be46-f9c48fd70e0c" providerId="ADAL" clId="{5BED8472-771E-498E-AD68-E58FF571AA30}" dt="2022-02-11T14:45:34.885" v="10" actId="1076"/>
          <ac:spMkLst>
            <pc:docMk/>
            <pc:sldMk cId="4263187996" sldId="268"/>
            <ac:spMk id="31" creationId="{59DD4738-C1D1-4943-B385-26767453AF8C}"/>
          </ac:spMkLst>
        </pc:spChg>
        <pc:picChg chg="mod">
          <ac:chgData name="RAMON ALVES TRIGO" userId="1ccac7d9-5288-446c-be46-f9c48fd70e0c" providerId="ADAL" clId="{5BED8472-771E-498E-AD68-E58FF571AA30}" dt="2022-02-11T14:45:34.885" v="10" actId="1076"/>
          <ac:picMkLst>
            <pc:docMk/>
            <pc:sldMk cId="4263187996" sldId="268"/>
            <ac:picMk id="1026" creationId="{CF9CE695-3B36-402E-B93C-7266A8A82926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4:46:04.425" v="13" actId="478"/>
        <pc:sldMkLst>
          <pc:docMk/>
          <pc:sldMk cId="3788190507" sldId="269"/>
        </pc:sldMkLst>
        <pc:spChg chg="del">
          <ac:chgData name="RAMON ALVES TRIGO" userId="1ccac7d9-5288-446c-be46-f9c48fd70e0c" providerId="ADAL" clId="{5BED8472-771E-498E-AD68-E58FF571AA30}" dt="2022-02-11T14:46:04.425" v="13" actId="478"/>
          <ac:spMkLst>
            <pc:docMk/>
            <pc:sldMk cId="3788190507" sldId="269"/>
            <ac:spMk id="9" creationId="{4381730A-3792-4A9B-ABF2-443B8D5E950D}"/>
          </ac:spMkLst>
        </pc:spChg>
        <pc:spChg chg="del">
          <ac:chgData name="RAMON ALVES TRIGO" userId="1ccac7d9-5288-446c-be46-f9c48fd70e0c" providerId="ADAL" clId="{5BED8472-771E-498E-AD68-E58FF571AA30}" dt="2022-02-11T14:46:04.425" v="13" actId="478"/>
          <ac:spMkLst>
            <pc:docMk/>
            <pc:sldMk cId="3788190507" sldId="269"/>
            <ac:spMk id="11" creationId="{532C1264-18DD-488B-B87E-4795C4C0768B}"/>
          </ac:spMkLst>
        </pc:spChg>
        <pc:spChg chg="mod">
          <ac:chgData name="RAMON ALVES TRIGO" userId="1ccac7d9-5288-446c-be46-f9c48fd70e0c" providerId="ADAL" clId="{5BED8472-771E-498E-AD68-E58FF571AA30}" dt="2022-02-11T14:45:51.037" v="11" actId="255"/>
          <ac:spMkLst>
            <pc:docMk/>
            <pc:sldMk cId="3788190507" sldId="269"/>
            <ac:spMk id="19" creationId="{E430F71D-3E28-472C-9D78-FF1BE3493ADC}"/>
          </ac:spMkLst>
        </pc:spChg>
        <pc:picChg chg="del">
          <ac:chgData name="RAMON ALVES TRIGO" userId="1ccac7d9-5288-446c-be46-f9c48fd70e0c" providerId="ADAL" clId="{5BED8472-771E-498E-AD68-E58FF571AA30}" dt="2022-02-11T14:46:04.425" v="13" actId="478"/>
          <ac:picMkLst>
            <pc:docMk/>
            <pc:sldMk cId="3788190507" sldId="269"/>
            <ac:picMk id="2050" creationId="{D4712CD2-C34A-45E7-B8DC-1F87B5E8E39D}"/>
          </ac:picMkLst>
        </pc:picChg>
      </pc:sldChg>
      <pc:sldChg chg="modSp mod">
        <pc:chgData name="RAMON ALVES TRIGO" userId="1ccac7d9-5288-446c-be46-f9c48fd70e0c" providerId="ADAL" clId="{5BED8472-771E-498E-AD68-E58FF571AA30}" dt="2022-02-11T14:47:30.377" v="25" actId="20577"/>
        <pc:sldMkLst>
          <pc:docMk/>
          <pc:sldMk cId="4182680616" sldId="270"/>
        </pc:sldMkLst>
        <pc:spChg chg="mod">
          <ac:chgData name="RAMON ALVES TRIGO" userId="1ccac7d9-5288-446c-be46-f9c48fd70e0c" providerId="ADAL" clId="{5BED8472-771E-498E-AD68-E58FF571AA30}" dt="2022-02-11T14:47:30.377" v="25" actId="20577"/>
          <ac:spMkLst>
            <pc:docMk/>
            <pc:sldMk cId="4182680616" sldId="270"/>
            <ac:spMk id="10" creationId="{74B5B321-324B-4C92-9413-DF9E125850DF}"/>
          </ac:spMkLst>
        </pc:spChg>
      </pc:sldChg>
      <pc:sldChg chg="modSp mod">
        <pc:chgData name="RAMON ALVES TRIGO" userId="1ccac7d9-5288-446c-be46-f9c48fd70e0c" providerId="ADAL" clId="{5BED8472-771E-498E-AD68-E58FF571AA30}" dt="2022-02-11T14:49:18.560" v="27" actId="1076"/>
        <pc:sldMkLst>
          <pc:docMk/>
          <pc:sldMk cId="3723774083" sldId="271"/>
        </pc:sldMkLst>
        <pc:spChg chg="mod">
          <ac:chgData name="RAMON ALVES TRIGO" userId="1ccac7d9-5288-446c-be46-f9c48fd70e0c" providerId="ADAL" clId="{5BED8472-771E-498E-AD68-E58FF571AA30}" dt="2022-02-11T14:49:14.133" v="26" actId="255"/>
          <ac:spMkLst>
            <pc:docMk/>
            <pc:sldMk cId="3723774083" sldId="271"/>
            <ac:spMk id="10" creationId="{74B5B321-324B-4C92-9413-DF9E125850DF}"/>
          </ac:spMkLst>
        </pc:spChg>
        <pc:picChg chg="mod">
          <ac:chgData name="RAMON ALVES TRIGO" userId="1ccac7d9-5288-446c-be46-f9c48fd70e0c" providerId="ADAL" clId="{5BED8472-771E-498E-AD68-E58FF571AA30}" dt="2022-02-11T14:49:18.560" v="27" actId="1076"/>
          <ac:picMkLst>
            <pc:docMk/>
            <pc:sldMk cId="3723774083" sldId="271"/>
            <ac:picMk id="3" creationId="{A546ED8A-BE26-4626-B1AF-76239C742AA8}"/>
          </ac:picMkLst>
        </pc:picChg>
      </pc:sldChg>
      <pc:sldChg chg="modSp mod">
        <pc:chgData name="RAMON ALVES TRIGO" userId="1ccac7d9-5288-446c-be46-f9c48fd70e0c" providerId="ADAL" clId="{5BED8472-771E-498E-AD68-E58FF571AA30}" dt="2022-02-11T14:50:27.591" v="34" actId="1076"/>
        <pc:sldMkLst>
          <pc:docMk/>
          <pc:sldMk cId="649571174" sldId="272"/>
        </pc:sldMkLst>
        <pc:spChg chg="mod ord">
          <ac:chgData name="RAMON ALVES TRIGO" userId="1ccac7d9-5288-446c-be46-f9c48fd70e0c" providerId="ADAL" clId="{5BED8472-771E-498E-AD68-E58FF571AA30}" dt="2022-02-11T14:50:24.640" v="33" actId="167"/>
          <ac:spMkLst>
            <pc:docMk/>
            <pc:sldMk cId="649571174" sldId="272"/>
            <ac:spMk id="2" creationId="{0D063170-F922-4E96-88B7-F36E42E755CA}"/>
          </ac:spMkLst>
        </pc:spChg>
        <pc:spChg chg="mod">
          <ac:chgData name="RAMON ALVES TRIGO" userId="1ccac7d9-5288-446c-be46-f9c48fd70e0c" providerId="ADAL" clId="{5BED8472-771E-498E-AD68-E58FF571AA30}" dt="2022-02-11T14:50:27.591" v="34" actId="1076"/>
          <ac:spMkLst>
            <pc:docMk/>
            <pc:sldMk cId="649571174" sldId="272"/>
            <ac:spMk id="8" creationId="{444BC76D-8A13-4359-934A-6B46800946C9}"/>
          </ac:spMkLst>
        </pc:spChg>
        <pc:picChg chg="mod ord">
          <ac:chgData name="RAMON ALVES TRIGO" userId="1ccac7d9-5288-446c-be46-f9c48fd70e0c" providerId="ADAL" clId="{5BED8472-771E-498E-AD68-E58FF571AA30}" dt="2022-02-11T14:50:24.640" v="33" actId="167"/>
          <ac:picMkLst>
            <pc:docMk/>
            <pc:sldMk cId="649571174" sldId="272"/>
            <ac:picMk id="3" creationId="{A546ED8A-BE26-4626-B1AF-76239C742AA8}"/>
          </ac:picMkLst>
        </pc:picChg>
      </pc:sldChg>
      <pc:sldChg chg="modSp mod">
        <pc:chgData name="RAMON ALVES TRIGO" userId="1ccac7d9-5288-446c-be46-f9c48fd70e0c" providerId="ADAL" clId="{5BED8472-771E-498E-AD68-E58FF571AA30}" dt="2022-02-11T14:54:06.446" v="35" actId="255"/>
        <pc:sldMkLst>
          <pc:docMk/>
          <pc:sldMk cId="4097306833" sldId="273"/>
        </pc:sldMkLst>
        <pc:spChg chg="mod">
          <ac:chgData name="RAMON ALVES TRIGO" userId="1ccac7d9-5288-446c-be46-f9c48fd70e0c" providerId="ADAL" clId="{5BED8472-771E-498E-AD68-E58FF571AA30}" dt="2022-02-11T14:54:06.446" v="35" actId="255"/>
          <ac:spMkLst>
            <pc:docMk/>
            <pc:sldMk cId="4097306833" sldId="273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8:11:33.947" v="59" actId="1076"/>
        <pc:sldMkLst>
          <pc:docMk/>
          <pc:sldMk cId="3046772685" sldId="275"/>
        </pc:sldMkLst>
        <pc:spChg chg="mod">
          <ac:chgData name="RAMON ALVES TRIGO" userId="1ccac7d9-5288-446c-be46-f9c48fd70e0c" providerId="ADAL" clId="{5BED8472-771E-498E-AD68-E58FF571AA30}" dt="2022-02-11T18:11:33.947" v="59" actId="1076"/>
          <ac:spMkLst>
            <pc:docMk/>
            <pc:sldMk cId="3046772685" sldId="275"/>
            <ac:spMk id="8" creationId="{444BC76D-8A13-4359-934A-6B46800946C9}"/>
          </ac:spMkLst>
        </pc:spChg>
      </pc:sldChg>
      <pc:sldChg chg="delSp modSp mod">
        <pc:chgData name="RAMON ALVES TRIGO" userId="1ccac7d9-5288-446c-be46-f9c48fd70e0c" providerId="ADAL" clId="{5BED8472-771E-498E-AD68-E58FF571AA30}" dt="2022-02-11T18:14:54.892" v="78" actId="14100"/>
        <pc:sldMkLst>
          <pc:docMk/>
          <pc:sldMk cId="1402693297" sldId="276"/>
        </pc:sldMkLst>
        <pc:spChg chg="mod">
          <ac:chgData name="RAMON ALVES TRIGO" userId="1ccac7d9-5288-446c-be46-f9c48fd70e0c" providerId="ADAL" clId="{5BED8472-771E-498E-AD68-E58FF571AA30}" dt="2022-02-11T18:14:54.892" v="78" actId="14100"/>
          <ac:spMkLst>
            <pc:docMk/>
            <pc:sldMk cId="1402693297" sldId="276"/>
            <ac:spMk id="2" creationId="{0D063170-F922-4E96-88B7-F36E42E755CA}"/>
          </ac:spMkLst>
        </pc:spChg>
        <pc:spChg chg="del mod">
          <ac:chgData name="RAMON ALVES TRIGO" userId="1ccac7d9-5288-446c-be46-f9c48fd70e0c" providerId="ADAL" clId="{5BED8472-771E-498E-AD68-E58FF571AA30}" dt="2022-02-11T18:14:22.386" v="69"/>
          <ac:spMkLst>
            <pc:docMk/>
            <pc:sldMk cId="1402693297" sldId="276"/>
            <ac:spMk id="8" creationId="{444BC76D-8A13-4359-934A-6B46800946C9}"/>
          </ac:spMkLst>
        </pc:spChg>
        <pc:spChg chg="mod">
          <ac:chgData name="RAMON ALVES TRIGO" userId="1ccac7d9-5288-446c-be46-f9c48fd70e0c" providerId="ADAL" clId="{5BED8472-771E-498E-AD68-E58FF571AA30}" dt="2022-02-11T18:14:47.747" v="76" actId="1076"/>
          <ac:spMkLst>
            <pc:docMk/>
            <pc:sldMk cId="1402693297" sldId="276"/>
            <ac:spMk id="9" creationId="{C9BBFCFF-44B3-4B67-9BEE-93767353820C}"/>
          </ac:spMkLst>
        </pc:spChg>
        <pc:picChg chg="mod">
          <ac:chgData name="RAMON ALVES TRIGO" userId="1ccac7d9-5288-446c-be46-f9c48fd70e0c" providerId="ADAL" clId="{5BED8472-771E-498E-AD68-E58FF571AA30}" dt="2022-02-11T18:14:37.621" v="73" actId="14100"/>
          <ac:picMkLst>
            <pc:docMk/>
            <pc:sldMk cId="1402693297" sldId="276"/>
            <ac:picMk id="3" creationId="{A546ED8A-BE26-4626-B1AF-76239C742AA8}"/>
          </ac:picMkLst>
        </pc:picChg>
        <pc:picChg chg="mod">
          <ac:chgData name="RAMON ALVES TRIGO" userId="1ccac7d9-5288-446c-be46-f9c48fd70e0c" providerId="ADAL" clId="{5BED8472-771E-498E-AD68-E58FF571AA30}" dt="2022-02-11T18:14:44.104" v="75" actId="1076"/>
          <ac:picMkLst>
            <pc:docMk/>
            <pc:sldMk cId="1402693297" sldId="276"/>
            <ac:picMk id="4098" creationId="{8E882123-38B7-4397-95E1-F0DC7EB361BB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8:15:44.880" v="86" actId="14100"/>
        <pc:sldMkLst>
          <pc:docMk/>
          <pc:sldMk cId="3401533446" sldId="277"/>
        </pc:sldMkLst>
        <pc:spChg chg="mod">
          <ac:chgData name="RAMON ALVES TRIGO" userId="1ccac7d9-5288-446c-be46-f9c48fd70e0c" providerId="ADAL" clId="{5BED8472-771E-498E-AD68-E58FF571AA30}" dt="2022-02-11T18:15:44.880" v="86" actId="14100"/>
          <ac:spMkLst>
            <pc:docMk/>
            <pc:sldMk cId="3401533446" sldId="277"/>
            <ac:spMk id="2" creationId="{0D063170-F922-4E96-88B7-F36E42E755CA}"/>
          </ac:spMkLst>
        </pc:spChg>
        <pc:spChg chg="del">
          <ac:chgData name="RAMON ALVES TRIGO" userId="1ccac7d9-5288-446c-be46-f9c48fd70e0c" providerId="ADAL" clId="{5BED8472-771E-498E-AD68-E58FF571AA30}" dt="2022-02-11T18:15:19.617" v="79" actId="478"/>
          <ac:spMkLst>
            <pc:docMk/>
            <pc:sldMk cId="3401533446" sldId="277"/>
            <ac:spMk id="8" creationId="{444BC76D-8A13-4359-934A-6B46800946C9}"/>
          </ac:spMkLst>
        </pc:spChg>
        <pc:picChg chg="mod">
          <ac:chgData name="RAMON ALVES TRIGO" userId="1ccac7d9-5288-446c-be46-f9c48fd70e0c" providerId="ADAL" clId="{5BED8472-771E-498E-AD68-E58FF571AA30}" dt="2022-02-11T18:15:35.406" v="84" actId="1076"/>
          <ac:picMkLst>
            <pc:docMk/>
            <pc:sldMk cId="3401533446" sldId="277"/>
            <ac:picMk id="3" creationId="{A546ED8A-BE26-4626-B1AF-76239C742AA8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8:16:09.286" v="90" actId="255"/>
        <pc:sldMkLst>
          <pc:docMk/>
          <pc:sldMk cId="358085805" sldId="278"/>
        </pc:sldMkLst>
        <pc:spChg chg="mod">
          <ac:chgData name="RAMON ALVES TRIGO" userId="1ccac7d9-5288-446c-be46-f9c48fd70e0c" providerId="ADAL" clId="{5BED8472-771E-498E-AD68-E58FF571AA30}" dt="2022-02-11T18:16:09.286" v="90" actId="255"/>
          <ac:spMkLst>
            <pc:docMk/>
            <pc:sldMk cId="358085805" sldId="278"/>
            <ac:spMk id="8" creationId="{444BC76D-8A13-4359-934A-6B46800946C9}"/>
          </ac:spMkLst>
        </pc:spChg>
        <pc:spChg chg="del">
          <ac:chgData name="RAMON ALVES TRIGO" userId="1ccac7d9-5288-446c-be46-f9c48fd70e0c" providerId="ADAL" clId="{5BED8472-771E-498E-AD68-E58FF571AA30}" dt="2022-02-11T18:16:02.349" v="88" actId="478"/>
          <ac:spMkLst>
            <pc:docMk/>
            <pc:sldMk cId="358085805" sldId="278"/>
            <ac:spMk id="9" creationId="{C9BBFCFF-44B3-4B67-9BEE-93767353820C}"/>
          </ac:spMkLst>
        </pc:spChg>
        <pc:picChg chg="del">
          <ac:chgData name="RAMON ALVES TRIGO" userId="1ccac7d9-5288-446c-be46-f9c48fd70e0c" providerId="ADAL" clId="{5BED8472-771E-498E-AD68-E58FF571AA30}" dt="2022-02-11T18:16:02.349" v="88" actId="478"/>
          <ac:picMkLst>
            <pc:docMk/>
            <pc:sldMk cId="358085805" sldId="278"/>
            <ac:picMk id="6150" creationId="{8B0354B9-CC77-4713-B22D-9D0B11BE2379}"/>
          </ac:picMkLst>
        </pc:picChg>
        <pc:picChg chg="del">
          <ac:chgData name="RAMON ALVES TRIGO" userId="1ccac7d9-5288-446c-be46-f9c48fd70e0c" providerId="ADAL" clId="{5BED8472-771E-498E-AD68-E58FF571AA30}" dt="2022-02-11T18:16:02.349" v="88" actId="478"/>
          <ac:picMkLst>
            <pc:docMk/>
            <pc:sldMk cId="358085805" sldId="278"/>
            <ac:picMk id="6152" creationId="{87C7ABC6-2235-4BA0-95FD-D61915D505C3}"/>
          </ac:picMkLst>
        </pc:picChg>
      </pc:sldChg>
      <pc:sldChg chg="modSp mod">
        <pc:chgData name="RAMON ALVES TRIGO" userId="1ccac7d9-5288-446c-be46-f9c48fd70e0c" providerId="ADAL" clId="{5BED8472-771E-498E-AD68-E58FF571AA30}" dt="2022-02-11T19:50:13.745" v="98" actId="255"/>
        <pc:sldMkLst>
          <pc:docMk/>
          <pc:sldMk cId="1424508809" sldId="279"/>
        </pc:sldMkLst>
        <pc:spChg chg="mod">
          <ac:chgData name="RAMON ALVES TRIGO" userId="1ccac7d9-5288-446c-be46-f9c48fd70e0c" providerId="ADAL" clId="{5BED8472-771E-498E-AD68-E58FF571AA30}" dt="2022-02-11T19:50:13.745" v="98" actId="255"/>
          <ac:spMkLst>
            <pc:docMk/>
            <pc:sldMk cId="1424508809" sldId="279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9:51:46.517" v="110" actId="20577"/>
        <pc:sldMkLst>
          <pc:docMk/>
          <pc:sldMk cId="2725256817" sldId="280"/>
        </pc:sldMkLst>
        <pc:spChg chg="mod">
          <ac:chgData name="RAMON ALVES TRIGO" userId="1ccac7d9-5288-446c-be46-f9c48fd70e0c" providerId="ADAL" clId="{5BED8472-771E-498E-AD68-E58FF571AA30}" dt="2022-02-11T19:51:46.517" v="110" actId="20577"/>
          <ac:spMkLst>
            <pc:docMk/>
            <pc:sldMk cId="2725256817" sldId="280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9:52:30.383" v="115" actId="255"/>
        <pc:sldMkLst>
          <pc:docMk/>
          <pc:sldMk cId="1839103752" sldId="281"/>
        </pc:sldMkLst>
        <pc:spChg chg="mod">
          <ac:chgData name="RAMON ALVES TRIGO" userId="1ccac7d9-5288-446c-be46-f9c48fd70e0c" providerId="ADAL" clId="{5BED8472-771E-498E-AD68-E58FF571AA30}" dt="2022-02-11T19:52:30.383" v="115" actId="255"/>
          <ac:spMkLst>
            <pc:docMk/>
            <pc:sldMk cId="1839103752" sldId="281"/>
            <ac:spMk id="8" creationId="{444BC76D-8A13-4359-934A-6B46800946C9}"/>
          </ac:spMkLst>
        </pc:spChg>
        <pc:picChg chg="mod">
          <ac:chgData name="RAMON ALVES TRIGO" userId="1ccac7d9-5288-446c-be46-f9c48fd70e0c" providerId="ADAL" clId="{5BED8472-771E-498E-AD68-E58FF571AA30}" dt="2022-02-11T19:52:24.164" v="114" actId="1076"/>
          <ac:picMkLst>
            <pc:docMk/>
            <pc:sldMk cId="1839103752" sldId="281"/>
            <ac:picMk id="3" creationId="{91B53F85-5CF4-4A3D-A780-6F40D9FE8EBD}"/>
          </ac:picMkLst>
        </pc:picChg>
      </pc:sldChg>
      <pc:sldChg chg="modSp mod">
        <pc:chgData name="RAMON ALVES TRIGO" userId="1ccac7d9-5288-446c-be46-f9c48fd70e0c" providerId="ADAL" clId="{5BED8472-771E-498E-AD68-E58FF571AA30}" dt="2022-02-11T19:53:33.121" v="121" actId="20577"/>
        <pc:sldMkLst>
          <pc:docMk/>
          <pc:sldMk cId="2098514270" sldId="283"/>
        </pc:sldMkLst>
        <pc:spChg chg="mod">
          <ac:chgData name="RAMON ALVES TRIGO" userId="1ccac7d9-5288-446c-be46-f9c48fd70e0c" providerId="ADAL" clId="{5BED8472-771E-498E-AD68-E58FF571AA30}" dt="2022-02-11T19:53:33.121" v="121" actId="20577"/>
          <ac:spMkLst>
            <pc:docMk/>
            <pc:sldMk cId="2098514270" sldId="283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01.226" v="141" actId="20577"/>
        <pc:sldMkLst>
          <pc:docMk/>
          <pc:sldMk cId="167244597" sldId="285"/>
        </pc:sldMkLst>
        <pc:spChg chg="mod">
          <ac:chgData name="RAMON ALVES TRIGO" userId="1ccac7d9-5288-446c-be46-f9c48fd70e0c" providerId="ADAL" clId="{5BED8472-771E-498E-AD68-E58FF571AA30}" dt="2022-02-11T19:58:01.226" v="141" actId="20577"/>
          <ac:spMkLst>
            <pc:docMk/>
            <pc:sldMk cId="167244597" sldId="285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38.369" v="147" actId="255"/>
        <pc:sldMkLst>
          <pc:docMk/>
          <pc:sldMk cId="2984465653" sldId="286"/>
        </pc:sldMkLst>
        <pc:spChg chg="mod">
          <ac:chgData name="RAMON ALVES TRIGO" userId="1ccac7d9-5288-446c-be46-f9c48fd70e0c" providerId="ADAL" clId="{5BED8472-771E-498E-AD68-E58FF571AA30}" dt="2022-02-11T19:58:38.369" v="147" actId="255"/>
          <ac:spMkLst>
            <pc:docMk/>
            <pc:sldMk cId="2984465653" sldId="286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46.473" v="148" actId="255"/>
        <pc:sldMkLst>
          <pc:docMk/>
          <pc:sldMk cId="4120900736" sldId="287"/>
        </pc:sldMkLst>
        <pc:spChg chg="mod">
          <ac:chgData name="RAMON ALVES TRIGO" userId="1ccac7d9-5288-446c-be46-f9c48fd70e0c" providerId="ADAL" clId="{5BED8472-771E-498E-AD68-E58FF571AA30}" dt="2022-02-11T19:58:46.473" v="148" actId="255"/>
          <ac:spMkLst>
            <pc:docMk/>
            <pc:sldMk cId="4120900736" sldId="287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57.431" v="149" actId="255"/>
        <pc:sldMkLst>
          <pc:docMk/>
          <pc:sldMk cId="281551023" sldId="288"/>
        </pc:sldMkLst>
        <pc:spChg chg="mod">
          <ac:chgData name="RAMON ALVES TRIGO" userId="1ccac7d9-5288-446c-be46-f9c48fd70e0c" providerId="ADAL" clId="{5BED8472-771E-498E-AD68-E58FF571AA30}" dt="2022-02-11T19:58:57.431" v="149" actId="255"/>
          <ac:spMkLst>
            <pc:docMk/>
            <pc:sldMk cId="281551023" sldId="288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9:29.985" v="150" actId="255"/>
        <pc:sldMkLst>
          <pc:docMk/>
          <pc:sldMk cId="2875846372" sldId="289"/>
        </pc:sldMkLst>
        <pc:spChg chg="mod">
          <ac:chgData name="RAMON ALVES TRIGO" userId="1ccac7d9-5288-446c-be46-f9c48fd70e0c" providerId="ADAL" clId="{5BED8472-771E-498E-AD68-E58FF571AA30}" dt="2022-02-11T19:59:29.985" v="150" actId="255"/>
          <ac:spMkLst>
            <pc:docMk/>
            <pc:sldMk cId="2875846372" sldId="289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9:47.704" v="151" actId="255"/>
        <pc:sldMkLst>
          <pc:docMk/>
          <pc:sldMk cId="2047214975" sldId="290"/>
        </pc:sldMkLst>
        <pc:spChg chg="mod">
          <ac:chgData name="RAMON ALVES TRIGO" userId="1ccac7d9-5288-446c-be46-f9c48fd70e0c" providerId="ADAL" clId="{5BED8472-771E-498E-AD68-E58FF571AA30}" dt="2022-02-11T19:59:47.704" v="151" actId="255"/>
          <ac:spMkLst>
            <pc:docMk/>
            <pc:sldMk cId="2047214975" sldId="290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20:01:07.362" v="157" actId="1076"/>
        <pc:sldMkLst>
          <pc:docMk/>
          <pc:sldMk cId="1081370103" sldId="292"/>
        </pc:sldMkLst>
        <pc:spChg chg="mod">
          <ac:chgData name="RAMON ALVES TRIGO" userId="1ccac7d9-5288-446c-be46-f9c48fd70e0c" providerId="ADAL" clId="{5BED8472-771E-498E-AD68-E58FF571AA30}" dt="2022-02-11T20:01:07.362" v="157" actId="1076"/>
          <ac:spMkLst>
            <pc:docMk/>
            <pc:sldMk cId="1081370103" sldId="292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0:21.349" v="153" actId="1076"/>
        <pc:sldMkLst>
          <pc:docMk/>
          <pc:sldMk cId="3105211212" sldId="293"/>
        </pc:sldMkLst>
        <pc:spChg chg="mod">
          <ac:chgData name="RAMON ALVES TRIGO" userId="1ccac7d9-5288-446c-be46-f9c48fd70e0c" providerId="ADAL" clId="{5BED8472-771E-498E-AD68-E58FF571AA30}" dt="2022-02-11T20:00:21.349" v="153" actId="1076"/>
          <ac:spMkLst>
            <pc:docMk/>
            <pc:sldMk cId="3105211212" sldId="293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1:57.804" v="159" actId="255"/>
        <pc:sldMkLst>
          <pc:docMk/>
          <pc:sldMk cId="1062166574" sldId="294"/>
        </pc:sldMkLst>
        <pc:spChg chg="mod">
          <ac:chgData name="RAMON ALVES TRIGO" userId="1ccac7d9-5288-446c-be46-f9c48fd70e0c" providerId="ADAL" clId="{5BED8472-771E-498E-AD68-E58FF571AA30}" dt="2022-02-11T20:01:57.804" v="159" actId="255"/>
          <ac:spMkLst>
            <pc:docMk/>
            <pc:sldMk cId="1062166574" sldId="294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4:38.681" v="173" actId="6549"/>
        <pc:sldMkLst>
          <pc:docMk/>
          <pc:sldMk cId="3122057835" sldId="295"/>
        </pc:sldMkLst>
        <pc:spChg chg="mod">
          <ac:chgData name="RAMON ALVES TRIGO" userId="1ccac7d9-5288-446c-be46-f9c48fd70e0c" providerId="ADAL" clId="{5BED8472-771E-498E-AD68-E58FF571AA30}" dt="2022-02-11T20:04:38.681" v="173" actId="6549"/>
          <ac:spMkLst>
            <pc:docMk/>
            <pc:sldMk cId="3122057835" sldId="295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5:26.320" v="175" actId="255"/>
        <pc:sldMkLst>
          <pc:docMk/>
          <pc:sldMk cId="3937785140" sldId="297"/>
        </pc:sldMkLst>
        <pc:spChg chg="mod">
          <ac:chgData name="RAMON ALVES TRIGO" userId="1ccac7d9-5288-446c-be46-f9c48fd70e0c" providerId="ADAL" clId="{5BED8472-771E-498E-AD68-E58FF571AA30}" dt="2022-02-11T20:05:26.320" v="175" actId="255"/>
          <ac:spMkLst>
            <pc:docMk/>
            <pc:sldMk cId="3937785140" sldId="297"/>
            <ac:spMk id="6" creationId="{6CD9192D-9F3A-441B-9FD1-F18559739BDC}"/>
          </ac:spMkLst>
        </pc:spChg>
      </pc:sldChg>
      <pc:sldChg chg="addSp delSp modSp add mod">
        <pc:chgData name="RAMON ALVES TRIGO" userId="1ccac7d9-5288-446c-be46-f9c48fd70e0c" providerId="ADAL" clId="{5BED8472-771E-498E-AD68-E58FF571AA30}" dt="2022-02-11T14:46:33.773" v="20" actId="255"/>
        <pc:sldMkLst>
          <pc:docMk/>
          <pc:sldMk cId="2646664189" sldId="299"/>
        </pc:sldMkLst>
        <pc:spChg chg="mod">
          <ac:chgData name="RAMON ALVES TRIGO" userId="1ccac7d9-5288-446c-be46-f9c48fd70e0c" providerId="ADAL" clId="{5BED8472-771E-498E-AD68-E58FF571AA30}" dt="2022-02-11T14:46:33.773" v="20" actId="255"/>
          <ac:spMkLst>
            <pc:docMk/>
            <pc:sldMk cId="2646664189" sldId="299"/>
            <ac:spMk id="9" creationId="{4381730A-3792-4A9B-ABF2-443B8D5E950D}"/>
          </ac:spMkLst>
        </pc:spChg>
        <pc:spChg chg="add del mod">
          <ac:chgData name="RAMON ALVES TRIGO" userId="1ccac7d9-5288-446c-be46-f9c48fd70e0c" providerId="ADAL" clId="{5BED8472-771E-498E-AD68-E58FF571AA30}" dt="2022-02-11T14:46:29.703" v="19" actId="1076"/>
          <ac:spMkLst>
            <pc:docMk/>
            <pc:sldMk cId="2646664189" sldId="299"/>
            <ac:spMk id="11" creationId="{532C1264-18DD-488B-B87E-4795C4C0768B}"/>
          </ac:spMkLst>
        </pc:spChg>
        <pc:spChg chg="del mod">
          <ac:chgData name="RAMON ALVES TRIGO" userId="1ccac7d9-5288-446c-be46-f9c48fd70e0c" providerId="ADAL" clId="{5BED8472-771E-498E-AD68-E58FF571AA30}" dt="2022-02-11T14:46:12.105" v="15" actId="478"/>
          <ac:spMkLst>
            <pc:docMk/>
            <pc:sldMk cId="2646664189" sldId="299"/>
            <ac:spMk id="19" creationId="{E430F71D-3E28-472C-9D78-FF1BE3493ADC}"/>
          </ac:spMkLst>
        </pc:spChg>
        <pc:picChg chg="add del mod">
          <ac:chgData name="RAMON ALVES TRIGO" userId="1ccac7d9-5288-446c-be46-f9c48fd70e0c" providerId="ADAL" clId="{5BED8472-771E-498E-AD68-E58FF571AA30}" dt="2022-02-11T14:46:29.703" v="19" actId="1076"/>
          <ac:picMkLst>
            <pc:docMk/>
            <pc:sldMk cId="2646664189" sldId="299"/>
            <ac:picMk id="2050" creationId="{D4712CD2-C34A-45E7-B8DC-1F87B5E8E39D}"/>
          </ac:picMkLst>
        </pc:picChg>
      </pc:sldChg>
      <pc:sldChg chg="modSp add mod">
        <pc:chgData name="RAMON ALVES TRIGO" userId="1ccac7d9-5288-446c-be46-f9c48fd70e0c" providerId="ADAL" clId="{5BED8472-771E-498E-AD68-E58FF571AA30}" dt="2022-02-11T18:08:39.638" v="37" actId="20577"/>
        <pc:sldMkLst>
          <pc:docMk/>
          <pc:sldMk cId="3561644549" sldId="300"/>
        </pc:sldMkLst>
        <pc:spChg chg="mod">
          <ac:chgData name="RAMON ALVES TRIGO" userId="1ccac7d9-5288-446c-be46-f9c48fd70e0c" providerId="ADAL" clId="{5BED8472-771E-498E-AD68-E58FF571AA30}" dt="2022-02-11T18:08:39.638" v="37" actId="20577"/>
          <ac:spMkLst>
            <pc:docMk/>
            <pc:sldMk cId="3561644549" sldId="300"/>
            <ac:spMk id="9" creationId="{4381730A-3792-4A9B-ABF2-443B8D5E950D}"/>
          </ac:spMkLst>
        </pc:spChg>
      </pc:sldChg>
      <pc:sldChg chg="modSp add mod">
        <pc:chgData name="RAMON ALVES TRIGO" userId="1ccac7d9-5288-446c-be46-f9c48fd70e0c" providerId="ADAL" clId="{5BED8472-771E-498E-AD68-E58FF571AA30}" dt="2022-02-11T18:10:13.857" v="52" actId="20577"/>
        <pc:sldMkLst>
          <pc:docMk/>
          <pc:sldMk cId="2583943237" sldId="301"/>
        </pc:sldMkLst>
        <pc:spChg chg="mod">
          <ac:chgData name="RAMON ALVES TRIGO" userId="1ccac7d9-5288-446c-be46-f9c48fd70e0c" providerId="ADAL" clId="{5BED8472-771E-498E-AD68-E58FF571AA30}" dt="2022-02-11T18:10:13.857" v="52" actId="20577"/>
          <ac:spMkLst>
            <pc:docMk/>
            <pc:sldMk cId="2583943237" sldId="301"/>
            <ac:spMk id="8" creationId="{444BC76D-8A13-4359-934A-6B46800946C9}"/>
          </ac:spMkLst>
        </pc:spChg>
      </pc:sldChg>
      <pc:sldChg chg="add del">
        <pc:chgData name="RAMON ALVES TRIGO" userId="1ccac7d9-5288-446c-be46-f9c48fd70e0c" providerId="ADAL" clId="{5BED8472-771E-498E-AD68-E58FF571AA30}" dt="2022-02-11T18:13:51.114" v="66" actId="47"/>
        <pc:sldMkLst>
          <pc:docMk/>
          <pc:sldMk cId="1168603672" sldId="302"/>
        </pc:sldMkLst>
      </pc:sldChg>
      <pc:sldChg chg="modSp add mod">
        <pc:chgData name="RAMON ALVES TRIGO" userId="1ccac7d9-5288-446c-be46-f9c48fd70e0c" providerId="ADAL" clId="{5BED8472-771E-498E-AD68-E58FF571AA30}" dt="2022-02-11T18:12:01.606" v="62" actId="6549"/>
        <pc:sldMkLst>
          <pc:docMk/>
          <pc:sldMk cId="3823846429" sldId="303"/>
        </pc:sldMkLst>
        <pc:spChg chg="mod">
          <ac:chgData name="RAMON ALVES TRIGO" userId="1ccac7d9-5288-446c-be46-f9c48fd70e0c" providerId="ADAL" clId="{5BED8472-771E-498E-AD68-E58FF571AA30}" dt="2022-02-11T18:12:01.606" v="62" actId="6549"/>
          <ac:spMkLst>
            <pc:docMk/>
            <pc:sldMk cId="3823846429" sldId="303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8:12:21.387" v="65" actId="20577"/>
        <pc:sldMkLst>
          <pc:docMk/>
          <pc:sldMk cId="3243829202" sldId="304"/>
        </pc:sldMkLst>
        <pc:spChg chg="mod">
          <ac:chgData name="RAMON ALVES TRIGO" userId="1ccac7d9-5288-446c-be46-f9c48fd70e0c" providerId="ADAL" clId="{5BED8472-771E-498E-AD68-E58FF571AA30}" dt="2022-02-11T18:12:21.387" v="65" actId="20577"/>
          <ac:spMkLst>
            <pc:docMk/>
            <pc:sldMk cId="3243829202" sldId="304"/>
            <ac:spMk id="8" creationId="{444BC76D-8A13-4359-934A-6B46800946C9}"/>
          </ac:spMkLst>
        </pc:spChg>
      </pc:sldChg>
      <pc:sldChg chg="delSp modSp add mod">
        <pc:chgData name="RAMON ALVES TRIGO" userId="1ccac7d9-5288-446c-be46-f9c48fd70e0c" providerId="ADAL" clId="{5BED8472-771E-498E-AD68-E58FF571AA30}" dt="2022-02-11T18:16:25.252" v="93"/>
        <pc:sldMkLst>
          <pc:docMk/>
          <pc:sldMk cId="224033557" sldId="305"/>
        </pc:sldMkLst>
        <pc:spChg chg="del mod">
          <ac:chgData name="RAMON ALVES TRIGO" userId="1ccac7d9-5288-446c-be46-f9c48fd70e0c" providerId="ADAL" clId="{5BED8472-771E-498E-AD68-E58FF571AA30}" dt="2022-02-11T18:16:25.252" v="93"/>
          <ac:spMkLst>
            <pc:docMk/>
            <pc:sldMk cId="224033557" sldId="305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1:03.209" v="105" actId="20577"/>
        <pc:sldMkLst>
          <pc:docMk/>
          <pc:sldMk cId="668847735" sldId="306"/>
        </pc:sldMkLst>
        <pc:spChg chg="mod">
          <ac:chgData name="RAMON ALVES TRIGO" userId="1ccac7d9-5288-446c-be46-f9c48fd70e0c" providerId="ADAL" clId="{5BED8472-771E-498E-AD68-E58FF571AA30}" dt="2022-02-11T19:51:03.209" v="105" actId="20577"/>
          <ac:spMkLst>
            <pc:docMk/>
            <pc:sldMk cId="668847735" sldId="306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2:01.825" v="112" actId="255"/>
        <pc:sldMkLst>
          <pc:docMk/>
          <pc:sldMk cId="2476176625" sldId="307"/>
        </pc:sldMkLst>
        <pc:spChg chg="mod">
          <ac:chgData name="RAMON ALVES TRIGO" userId="1ccac7d9-5288-446c-be46-f9c48fd70e0c" providerId="ADAL" clId="{5BED8472-771E-498E-AD68-E58FF571AA30}" dt="2022-02-11T19:52:01.825" v="112" actId="255"/>
          <ac:spMkLst>
            <pc:docMk/>
            <pc:sldMk cId="2476176625" sldId="307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4:28.034" v="124" actId="20577"/>
        <pc:sldMkLst>
          <pc:docMk/>
          <pc:sldMk cId="4132959842" sldId="308"/>
        </pc:sldMkLst>
        <pc:spChg chg="mod">
          <ac:chgData name="RAMON ALVES TRIGO" userId="1ccac7d9-5288-446c-be46-f9c48fd70e0c" providerId="ADAL" clId="{5BED8472-771E-498E-AD68-E58FF571AA30}" dt="2022-02-11T19:54:28.034" v="124" actId="20577"/>
          <ac:spMkLst>
            <pc:docMk/>
            <pc:sldMk cId="4132959842" sldId="308"/>
            <ac:spMk id="8" creationId="{2A48D785-1366-4A9F-AAC5-7E40AFE87FD7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8:15.744" v="146" actId="255"/>
        <pc:sldMkLst>
          <pc:docMk/>
          <pc:sldMk cId="444848924" sldId="309"/>
        </pc:sldMkLst>
        <pc:spChg chg="mod">
          <ac:chgData name="RAMON ALVES TRIGO" userId="1ccac7d9-5288-446c-be46-f9c48fd70e0c" providerId="ADAL" clId="{5BED8472-771E-498E-AD68-E58FF571AA30}" dt="2022-02-11T19:58:15.744" v="146" actId="255"/>
          <ac:spMkLst>
            <pc:docMk/>
            <pc:sldMk cId="444848924" sldId="309"/>
            <ac:spMk id="8" creationId="{2A48D785-1366-4A9F-AAC5-7E40AFE87FD7}"/>
          </ac:spMkLst>
        </pc:spChg>
      </pc:sldChg>
      <pc:sldChg chg="delSp modSp add mod">
        <pc:chgData name="RAMON ALVES TRIGO" userId="1ccac7d9-5288-446c-be46-f9c48fd70e0c" providerId="ADAL" clId="{5BED8472-771E-498E-AD68-E58FF571AA30}" dt="2022-02-11T20:03:45.326" v="164" actId="1076"/>
        <pc:sldMkLst>
          <pc:docMk/>
          <pc:sldMk cId="3288448890" sldId="310"/>
        </pc:sldMkLst>
        <pc:spChg chg="del">
          <ac:chgData name="RAMON ALVES TRIGO" userId="1ccac7d9-5288-446c-be46-f9c48fd70e0c" providerId="ADAL" clId="{5BED8472-771E-498E-AD68-E58FF571AA30}" dt="2022-02-11T20:02:04.493" v="161" actId="478"/>
          <ac:spMkLst>
            <pc:docMk/>
            <pc:sldMk cId="3288448890" sldId="310"/>
            <ac:spMk id="6" creationId="{6CD9192D-9F3A-441B-9FD1-F18559739BDC}"/>
          </ac:spMkLst>
        </pc:spChg>
        <pc:spChg chg="mod">
          <ac:chgData name="RAMON ALVES TRIGO" userId="1ccac7d9-5288-446c-be46-f9c48fd70e0c" providerId="ADAL" clId="{5BED8472-771E-498E-AD68-E58FF571AA30}" dt="2022-02-11T20:03:45.326" v="164" actId="1076"/>
          <ac:spMkLst>
            <pc:docMk/>
            <pc:sldMk cId="3288448890" sldId="310"/>
            <ac:spMk id="7" creationId="{083C7024-BEE1-4314-A4D8-CAA72D1C16FE}"/>
          </ac:spMkLst>
        </pc:spChg>
        <pc:picChg chg="mod">
          <ac:chgData name="RAMON ALVES TRIGO" userId="1ccac7d9-5288-446c-be46-f9c48fd70e0c" providerId="ADAL" clId="{5BED8472-771E-498E-AD68-E58FF571AA30}" dt="2022-02-11T20:03:41.393" v="163" actId="14100"/>
          <ac:picMkLst>
            <pc:docMk/>
            <pc:sldMk cId="3288448890" sldId="310"/>
            <ac:picMk id="1026" creationId="{E5A7ABB7-0F68-4295-BE42-297E66D79CFC}"/>
          </ac:picMkLst>
        </pc:picChg>
      </pc:sldChg>
      <pc:sldChg chg="modSp add mod">
        <pc:chgData name="RAMON ALVES TRIGO" userId="1ccac7d9-5288-446c-be46-f9c48fd70e0c" providerId="ADAL" clId="{5BED8472-771E-498E-AD68-E58FF571AA30}" dt="2022-02-11T20:04:47.416" v="174" actId="6549"/>
        <pc:sldMkLst>
          <pc:docMk/>
          <pc:sldMk cId="2926092335" sldId="311"/>
        </pc:sldMkLst>
        <pc:spChg chg="mod">
          <ac:chgData name="RAMON ALVES TRIGO" userId="1ccac7d9-5288-446c-be46-f9c48fd70e0c" providerId="ADAL" clId="{5BED8472-771E-498E-AD68-E58FF571AA30}" dt="2022-02-11T20:04:47.416" v="174" actId="6549"/>
          <ac:spMkLst>
            <pc:docMk/>
            <pc:sldMk cId="2926092335" sldId="311"/>
            <ac:spMk id="6" creationId="{6CD9192D-9F3A-441B-9FD1-F18559739BDC}"/>
          </ac:spMkLst>
        </pc:spChg>
      </pc:sldChg>
      <pc:sldChg chg="addSp delSp modSp add mod">
        <pc:chgData name="RAMON ALVES TRIGO" userId="1ccac7d9-5288-446c-be46-f9c48fd70e0c" providerId="ADAL" clId="{5BED8472-771E-498E-AD68-E58FF571AA30}" dt="2022-02-11T20:27:12.124" v="197" actId="123"/>
        <pc:sldMkLst>
          <pc:docMk/>
          <pc:sldMk cId="937685713" sldId="312"/>
        </pc:sldMkLst>
        <pc:spChg chg="add mod">
          <ac:chgData name="RAMON ALVES TRIGO" userId="1ccac7d9-5288-446c-be46-f9c48fd70e0c" providerId="ADAL" clId="{5BED8472-771E-498E-AD68-E58FF571AA30}" dt="2022-02-11T20:27:12.124" v="197" actId="123"/>
          <ac:spMkLst>
            <pc:docMk/>
            <pc:sldMk cId="937685713" sldId="312"/>
            <ac:spMk id="6" creationId="{5BAA975D-7E95-4763-A83B-E906EF847639}"/>
          </ac:spMkLst>
        </pc:spChg>
        <pc:spChg chg="mod">
          <ac:chgData name="RAMON ALVES TRIGO" userId="1ccac7d9-5288-446c-be46-f9c48fd70e0c" providerId="ADAL" clId="{5BED8472-771E-498E-AD68-E58FF571AA30}" dt="2022-02-11T20:11:52.242" v="184" actId="20577"/>
          <ac:spMkLst>
            <pc:docMk/>
            <pc:sldMk cId="937685713" sldId="312"/>
            <ac:spMk id="27" creationId="{E9CD3D5D-FA65-4ED3-8481-70B196F4B23B}"/>
          </ac:spMkLst>
        </pc:spChg>
        <pc:picChg chg="del">
          <ac:chgData name="RAMON ALVES TRIGO" userId="1ccac7d9-5288-446c-be46-f9c48fd70e0c" providerId="ADAL" clId="{5BED8472-771E-498E-AD68-E58FF571AA30}" dt="2022-02-11T20:11:58.949" v="185" actId="478"/>
          <ac:picMkLst>
            <pc:docMk/>
            <pc:sldMk cId="937685713" sldId="312"/>
            <ac:picMk id="3" creationId="{92C5B8E4-8996-4678-8762-A6B8B8B3EEC2}"/>
          </ac:picMkLst>
        </pc:picChg>
      </pc:sldChg>
      <pc:sldChg chg="addSp modSp add mod">
        <pc:chgData name="RAMON ALVES TRIGO" userId="1ccac7d9-5288-446c-be46-f9c48fd70e0c" providerId="ADAL" clId="{5BED8472-771E-498E-AD68-E58FF571AA30}" dt="2022-02-11T20:35:32.725" v="207" actId="14100"/>
        <pc:sldMkLst>
          <pc:docMk/>
          <pc:sldMk cId="2170153659" sldId="313"/>
        </pc:sldMkLst>
        <pc:spChg chg="mod">
          <ac:chgData name="RAMON ALVES TRIGO" userId="1ccac7d9-5288-446c-be46-f9c48fd70e0c" providerId="ADAL" clId="{5BED8472-771E-498E-AD68-E58FF571AA30}" dt="2022-02-11T20:33:17.800" v="200" actId="2711"/>
          <ac:spMkLst>
            <pc:docMk/>
            <pc:sldMk cId="2170153659" sldId="313"/>
            <ac:spMk id="6" creationId="{5BAA975D-7E95-4763-A83B-E906EF847639}"/>
          </ac:spMkLst>
        </pc:spChg>
        <pc:picChg chg="add mod modCrop">
          <ac:chgData name="RAMON ALVES TRIGO" userId="1ccac7d9-5288-446c-be46-f9c48fd70e0c" providerId="ADAL" clId="{5BED8472-771E-498E-AD68-E58FF571AA30}" dt="2022-02-11T20:35:32.725" v="207" actId="14100"/>
          <ac:picMkLst>
            <pc:docMk/>
            <pc:sldMk cId="2170153659" sldId="313"/>
            <ac:picMk id="3" creationId="{D8032104-4683-40A5-BFE6-6F9A3BF12FCA}"/>
          </ac:picMkLst>
        </pc:picChg>
      </pc:sldChg>
      <pc:sldChg chg="delSp modSp add mod">
        <pc:chgData name="RAMON ALVES TRIGO" userId="1ccac7d9-5288-446c-be46-f9c48fd70e0c" providerId="ADAL" clId="{5BED8472-771E-498E-AD68-E58FF571AA30}" dt="2022-02-11T23:54:04.179" v="215" actId="1076"/>
        <pc:sldMkLst>
          <pc:docMk/>
          <pc:sldMk cId="3455635565" sldId="314"/>
        </pc:sldMkLst>
        <pc:spChg chg="del">
          <ac:chgData name="RAMON ALVES TRIGO" userId="1ccac7d9-5288-446c-be46-f9c48fd70e0c" providerId="ADAL" clId="{5BED8472-771E-498E-AD68-E58FF571AA30}" dt="2022-02-11T23:53:57.053" v="213" actId="478"/>
          <ac:spMkLst>
            <pc:docMk/>
            <pc:sldMk cId="3455635565" sldId="314"/>
            <ac:spMk id="2" creationId="{0D063170-F922-4E96-88B7-F36E42E755CA}"/>
          </ac:spMkLst>
        </pc:spChg>
        <pc:spChg chg="mod">
          <ac:chgData name="RAMON ALVES TRIGO" userId="1ccac7d9-5288-446c-be46-f9c48fd70e0c" providerId="ADAL" clId="{5BED8472-771E-498E-AD68-E58FF571AA30}" dt="2022-02-11T23:54:04.179" v="215" actId="1076"/>
          <ac:spMkLst>
            <pc:docMk/>
            <pc:sldMk cId="3455635565" sldId="314"/>
            <ac:spMk id="8" creationId="{444BC76D-8A13-4359-934A-6B46800946C9}"/>
          </ac:spMkLst>
        </pc:spChg>
        <pc:spChg chg="del">
          <ac:chgData name="RAMON ALVES TRIGO" userId="1ccac7d9-5288-446c-be46-f9c48fd70e0c" providerId="ADAL" clId="{5BED8472-771E-498E-AD68-E58FF571AA30}" dt="2022-02-11T23:54:00.433" v="214" actId="478"/>
          <ac:spMkLst>
            <pc:docMk/>
            <pc:sldMk cId="3455635565" sldId="314"/>
            <ac:spMk id="9" creationId="{A23D91A9-23D5-451A-BC14-6F679AFF2FBA}"/>
          </ac:spMkLst>
        </pc:spChg>
        <pc:picChg chg="del">
          <ac:chgData name="RAMON ALVES TRIGO" userId="1ccac7d9-5288-446c-be46-f9c48fd70e0c" providerId="ADAL" clId="{5BED8472-771E-498E-AD68-E58FF571AA30}" dt="2022-02-11T23:53:54.970" v="212" actId="478"/>
          <ac:picMkLst>
            <pc:docMk/>
            <pc:sldMk cId="3455635565" sldId="314"/>
            <ac:picMk id="3" creationId="{A546ED8A-BE26-4626-B1AF-76239C742AA8}"/>
          </ac:picMkLst>
        </pc:picChg>
        <pc:picChg chg="del">
          <ac:chgData name="RAMON ALVES TRIGO" userId="1ccac7d9-5288-446c-be46-f9c48fd70e0c" providerId="ADAL" clId="{5BED8472-771E-498E-AD68-E58FF571AA30}" dt="2022-02-11T23:54:00.433" v="214" actId="478"/>
          <ac:picMkLst>
            <pc:docMk/>
            <pc:sldMk cId="3455635565" sldId="314"/>
            <ac:picMk id="3074" creationId="{932F0EF6-4027-43D8-96E0-7A176363070C}"/>
          </ac:picMkLst>
        </pc:picChg>
      </pc:sldChg>
    </pc:docChg>
  </pc:docChgLst>
  <pc:docChgLst>
    <pc:chgData name="RAMON ALVES TRIGO" userId="1ccac7d9-5288-446c-be46-f9c48fd70e0c" providerId="ADAL" clId="{77AA13DD-1EDF-4365-85A1-86D88F6739C0}"/>
    <pc:docChg chg="custSel addSld delSld modSld">
      <pc:chgData name="RAMON ALVES TRIGO" userId="1ccac7d9-5288-446c-be46-f9c48fd70e0c" providerId="ADAL" clId="{77AA13DD-1EDF-4365-85A1-86D88F6739C0}" dt="2023-02-17T20:15:17.442" v="49" actId="20577"/>
      <pc:docMkLst>
        <pc:docMk/>
      </pc:docMkLst>
      <pc:sldChg chg="modSp mod">
        <pc:chgData name="RAMON ALVES TRIGO" userId="1ccac7d9-5288-446c-be46-f9c48fd70e0c" providerId="ADAL" clId="{77AA13DD-1EDF-4365-85A1-86D88F6739C0}" dt="2023-02-17T20:11:55.977" v="35" actId="255"/>
        <pc:sldMkLst>
          <pc:docMk/>
          <pc:sldMk cId="3637871261" sldId="264"/>
        </pc:sldMkLst>
        <pc:spChg chg="mod">
          <ac:chgData name="RAMON ALVES TRIGO" userId="1ccac7d9-5288-446c-be46-f9c48fd70e0c" providerId="ADAL" clId="{77AA13DD-1EDF-4365-85A1-86D88F6739C0}" dt="2023-02-17T20:11:55.977" v="35" actId="255"/>
          <ac:spMkLst>
            <pc:docMk/>
            <pc:sldMk cId="3637871261" sldId="264"/>
            <ac:spMk id="7" creationId="{77CF2BB6-5998-4A2A-B7DE-732F026BDE99}"/>
          </ac:spMkLst>
        </pc:spChg>
        <pc:spChg chg="mod">
          <ac:chgData name="RAMON ALVES TRIGO" userId="1ccac7d9-5288-446c-be46-f9c48fd70e0c" providerId="ADAL" clId="{77AA13DD-1EDF-4365-85A1-86D88F6739C0}" dt="2023-02-17T20:05:38.121" v="13" actId="313"/>
          <ac:spMkLst>
            <pc:docMk/>
            <pc:sldMk cId="3637871261" sldId="264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7730451" sldId="265"/>
        </pc:sldMkLst>
      </pc:sldChg>
      <pc:sldChg chg="modSp add mod">
        <pc:chgData name="RAMON ALVES TRIGO" userId="1ccac7d9-5288-446c-be46-f9c48fd70e0c" providerId="ADAL" clId="{77AA13DD-1EDF-4365-85A1-86D88F6739C0}" dt="2023-02-17T20:13:07.949" v="44" actId="20577"/>
        <pc:sldMkLst>
          <pc:docMk/>
          <pc:sldMk cId="3109134185" sldId="265"/>
        </pc:sldMkLst>
        <pc:spChg chg="mod">
          <ac:chgData name="RAMON ALVES TRIGO" userId="1ccac7d9-5288-446c-be46-f9c48fd70e0c" providerId="ADAL" clId="{77AA13DD-1EDF-4365-85A1-86D88F6739C0}" dt="2023-02-17T20:13:07.949" v="44" actId="20577"/>
          <ac:spMkLst>
            <pc:docMk/>
            <pc:sldMk cId="3109134185" sldId="265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478510891" sldId="266"/>
        </pc:sldMkLst>
      </pc:sldChg>
      <pc:sldChg chg="modSp add mod">
        <pc:chgData name="RAMON ALVES TRIGO" userId="1ccac7d9-5288-446c-be46-f9c48fd70e0c" providerId="ADAL" clId="{77AA13DD-1EDF-4365-85A1-86D88F6739C0}" dt="2023-02-17T20:15:17.442" v="49" actId="20577"/>
        <pc:sldMkLst>
          <pc:docMk/>
          <pc:sldMk cId="3270924895" sldId="266"/>
        </pc:sldMkLst>
        <pc:spChg chg="mod">
          <ac:chgData name="RAMON ALVES TRIGO" userId="1ccac7d9-5288-446c-be46-f9c48fd70e0c" providerId="ADAL" clId="{77AA13DD-1EDF-4365-85A1-86D88F6739C0}" dt="2023-02-17T20:15:17.442" v="49" actId="20577"/>
          <ac:spMkLst>
            <pc:docMk/>
            <pc:sldMk cId="3270924895" sldId="266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556151" sldId="267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987783208" sldId="268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800568690" sldId="269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88097024" sldId="270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86072914" sldId="271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485153463" sldId="272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805461780" sldId="273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469261965" sldId="274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806495024" sldId="275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295206510" sldId="276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573100717" sldId="277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4210793650" sldId="278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822439557" sldId="279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024008669" sldId="280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697087749" sldId="281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447457541" sldId="282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4092238134" sldId="283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514634786" sldId="284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106283860" sldId="285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089327763" sldId="286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627458804" sldId="287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28443919" sldId="288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097510767" sldId="289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053095701" sldId="290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801565558" sldId="291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056214797" sldId="292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796634080" sldId="293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096484173" sldId="294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573679647" sldId="295"/>
        </pc:sldMkLst>
      </pc:sldChg>
      <pc:sldChg chg="del">
        <pc:chgData name="RAMON ALVES TRIGO" userId="1ccac7d9-5288-446c-be46-f9c48fd70e0c" providerId="ADAL" clId="{77AA13DD-1EDF-4365-85A1-86D88F6739C0}" dt="2023-02-17T20:04:23.439" v="0" actId="47"/>
        <pc:sldMkLst>
          <pc:docMk/>
          <pc:sldMk cId="3936349930" sldId="354"/>
        </pc:sldMkLst>
      </pc:sldChg>
      <pc:sldChg chg="del">
        <pc:chgData name="RAMON ALVES TRIGO" userId="1ccac7d9-5288-446c-be46-f9c48fd70e0c" providerId="ADAL" clId="{77AA13DD-1EDF-4365-85A1-86D88F6739C0}" dt="2023-02-17T20:04:23.439" v="0" actId="47"/>
        <pc:sldMkLst>
          <pc:docMk/>
          <pc:sldMk cId="4061233001" sldId="355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305354831" sldId="356"/>
        </pc:sldMkLst>
      </pc:sldChg>
    </pc:docChg>
  </pc:docChgLst>
  <pc:docChgLst>
    <pc:chgData name="RAMON ALVES TRIGO" userId="1ccac7d9-5288-446c-be46-f9c48fd70e0c" providerId="ADAL" clId="{6B0635C8-ACED-44EF-B82E-D9FB8286D975}"/>
    <pc:docChg chg="delSld">
      <pc:chgData name="RAMON ALVES TRIGO" userId="1ccac7d9-5288-446c-be46-f9c48fd70e0c" providerId="ADAL" clId="{6B0635C8-ACED-44EF-B82E-D9FB8286D975}" dt="2022-02-13T23:52:19.571" v="0" actId="47"/>
      <pc:docMkLst>
        <pc:docMk/>
      </pc:docMkLst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984465653" sldId="286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4120900736" sldId="287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81551023" sldId="288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875846372" sldId="289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047214975" sldId="290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368049322" sldId="291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081370103" sldId="292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105211212" sldId="293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062166574" sldId="294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122057835" sldId="295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098170388" sldId="296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937785140" sldId="297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667972807" sldId="298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288448890" sldId="310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926092335" sldId="311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937685713" sldId="312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170153659" sldId="313"/>
        </pc:sldMkLst>
      </pc:sldChg>
    </pc:docChg>
  </pc:docChgLst>
  <pc:docChgLst>
    <pc:chgData name="RAMON ALVES TRIGO" userId="f51849a5-2979-4f02-942f-2c0b79b877d7" providerId="ADAL" clId="{302D5C1F-D904-4508-B900-CEBE4B148162}"/>
    <pc:docChg chg="addSld modSld">
      <pc:chgData name="RAMON ALVES TRIGO" userId="f51849a5-2979-4f02-942f-2c0b79b877d7" providerId="ADAL" clId="{302D5C1F-D904-4508-B900-CEBE4B148162}" dt="2020-01-28T14:31:24.134" v="0"/>
      <pc:docMkLst>
        <pc:docMk/>
      </pc:docMkLst>
      <pc:sldChg chg="add setBg">
        <pc:chgData name="RAMON ALVES TRIGO" userId="f51849a5-2979-4f02-942f-2c0b79b877d7" providerId="ADAL" clId="{302D5C1F-D904-4508-B900-CEBE4B148162}" dt="2020-01-28T14:31:24.134" v="0"/>
        <pc:sldMkLst>
          <pc:docMk/>
          <pc:sldMk cId="0" sldId="256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0" sldId="258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0" sldId="259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4259565279" sldId="260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3743275764" sldId="261"/>
        </pc:sldMkLst>
      </pc:sldChg>
    </pc:docChg>
  </pc:docChgLst>
  <pc:docChgLst>
    <pc:chgData name="RAMON ALVES TRIGO" userId="f51849a5-2979-4f02-942f-2c0b79b877d7" providerId="ADAL" clId="{919B5E67-DDB1-45EB-91AD-7431521B30C2}"/>
    <pc:docChg chg="modSld">
      <pc:chgData name="RAMON ALVES TRIGO" userId="f51849a5-2979-4f02-942f-2c0b79b877d7" providerId="ADAL" clId="{919B5E67-DDB1-45EB-91AD-7431521B30C2}" dt="2020-08-21T22:08:44.083" v="3" actId="1076"/>
      <pc:docMkLst>
        <pc:docMk/>
      </pc:docMkLst>
      <pc:sldChg chg="modSp">
        <pc:chgData name="RAMON ALVES TRIGO" userId="f51849a5-2979-4f02-942f-2c0b79b877d7" providerId="ADAL" clId="{919B5E67-DDB1-45EB-91AD-7431521B30C2}" dt="2020-08-21T22:08:44.083" v="3" actId="1076"/>
        <pc:sldMkLst>
          <pc:docMk/>
          <pc:sldMk cId="0" sldId="256"/>
        </pc:sldMkLst>
        <pc:spChg chg="mod">
          <ac:chgData name="RAMON ALVES TRIGO" userId="f51849a5-2979-4f02-942f-2c0b79b877d7" providerId="ADAL" clId="{919B5E67-DDB1-45EB-91AD-7431521B30C2}" dt="2020-08-21T22:08:44.083" v="3" actId="1076"/>
          <ac:spMkLst>
            <pc:docMk/>
            <pc:sldMk cId="0" sldId="256"/>
            <ac:spMk id="4" creationId="{A5C5D666-CA32-DD40-9A3F-A44BFF5A1D5D}"/>
          </ac:spMkLst>
        </pc:spChg>
      </pc:sldChg>
      <pc:sldChg chg="addSp modSp">
        <pc:chgData name="RAMON ALVES TRIGO" userId="f51849a5-2979-4f02-942f-2c0b79b877d7" providerId="ADAL" clId="{919B5E67-DDB1-45EB-91AD-7431521B30C2}" dt="2020-08-19T11:25:56.107" v="2" actId="1076"/>
        <pc:sldMkLst>
          <pc:docMk/>
          <pc:sldMk cId="4259565279" sldId="260"/>
        </pc:sldMkLst>
        <pc:picChg chg="add mod">
          <ac:chgData name="RAMON ALVES TRIGO" userId="f51849a5-2979-4f02-942f-2c0b79b877d7" providerId="ADAL" clId="{919B5E67-DDB1-45EB-91AD-7431521B30C2}" dt="2020-08-19T11:25:56.107" v="2" actId="1076"/>
          <ac:picMkLst>
            <pc:docMk/>
            <pc:sldMk cId="4259565279" sldId="260"/>
            <ac:picMk id="2" creationId="{094B4871-6777-4043-9C3A-11C3255D14EA}"/>
          </ac:picMkLst>
        </pc:picChg>
      </pc:sldChg>
    </pc:docChg>
  </pc:docChgLst>
  <pc:docChgLst>
    <pc:chgData name="RAMON ALVES TRIGO" userId="f51849a5-2979-4f02-942f-2c0b79b877d7" providerId="ADAL" clId="{42F55CD9-2C14-4D7A-8A07-FA113C9D23DB}"/>
    <pc:docChg chg="undo custSel addSld delSld modSld">
      <pc:chgData name="RAMON ALVES TRIGO" userId="f51849a5-2979-4f02-942f-2c0b79b877d7" providerId="ADAL" clId="{42F55CD9-2C14-4D7A-8A07-FA113C9D23DB}" dt="2021-02-08T00:12:57.582" v="33" actId="47"/>
      <pc:docMkLst>
        <pc:docMk/>
      </pc:docMkLst>
      <pc:sldChg chg="modSp add del mod">
        <pc:chgData name="RAMON ALVES TRIGO" userId="f51849a5-2979-4f02-942f-2c0b79b877d7" providerId="ADAL" clId="{42F55CD9-2C14-4D7A-8A07-FA113C9D23DB}" dt="2021-02-08T00:12:57.582" v="33" actId="47"/>
        <pc:sldMkLst>
          <pc:docMk/>
          <pc:sldMk cId="163539539" sldId="264"/>
        </pc:sldMkLst>
        <pc:spChg chg="mod">
          <ac:chgData name="RAMON ALVES TRIGO" userId="f51849a5-2979-4f02-942f-2c0b79b877d7" providerId="ADAL" clId="{42F55CD9-2C14-4D7A-8A07-FA113C9D23DB}" dt="2021-02-08T00:12:53.648" v="32" actId="20577"/>
          <ac:spMkLst>
            <pc:docMk/>
            <pc:sldMk cId="163539539" sldId="264"/>
            <ac:spMk id="34" creationId="{AFBD9173-83FA-BC4E-9617-120D5DEA187B}"/>
          </ac:spMkLst>
        </pc:spChg>
      </pc:sldChg>
    </pc:docChg>
  </pc:docChgLst>
  <pc:docChgLst>
    <pc:chgData name="RAMON ALVES TRIGO" userId="f51849a5-2979-4f02-942f-2c0b79b877d7" providerId="ADAL" clId="{7776AA0C-068E-40A8-9C76-F3CE871E4D0C}"/>
    <pc:docChg chg="undo custSel addSld delSld modSld">
      <pc:chgData name="RAMON ALVES TRIGO" userId="f51849a5-2979-4f02-942f-2c0b79b877d7" providerId="ADAL" clId="{7776AA0C-068E-40A8-9C76-F3CE871E4D0C}" dt="2020-08-19T11:06:19.674" v="265" actId="2696"/>
      <pc:docMkLst>
        <pc:docMk/>
      </pc:docMkLst>
      <pc:sldChg chg="addSp delSp modSp">
        <pc:chgData name="RAMON ALVES TRIGO" userId="f51849a5-2979-4f02-942f-2c0b79b877d7" providerId="ADAL" clId="{7776AA0C-068E-40A8-9C76-F3CE871E4D0C}" dt="2020-08-19T02:40:27.151" v="251" actId="1076"/>
        <pc:sldMkLst>
          <pc:docMk/>
          <pc:sldMk cId="0" sldId="258"/>
        </pc:sldMkLst>
        <pc:spChg chg="mod">
          <ac:chgData name="RAMON ALVES TRIGO" userId="f51849a5-2979-4f02-942f-2c0b79b877d7" providerId="ADAL" clId="{7776AA0C-068E-40A8-9C76-F3CE871E4D0C}" dt="2020-08-19T02:39:33.579" v="240" actId="1076"/>
          <ac:spMkLst>
            <pc:docMk/>
            <pc:sldMk cId="0" sldId="258"/>
            <ac:spMk id="33" creationId="{7794B689-5719-9D45-8644-A9172243E6ED}"/>
          </ac:spMkLst>
        </pc:spChg>
        <pc:spChg chg="mod">
          <ac:chgData name="RAMON ALVES TRIGO" userId="f51849a5-2979-4f02-942f-2c0b79b877d7" providerId="ADAL" clId="{7776AA0C-068E-40A8-9C76-F3CE871E4D0C}" dt="2020-08-19T02:12:15.465" v="34" actId="1076"/>
          <ac:spMkLst>
            <pc:docMk/>
            <pc:sldMk cId="0" sldId="258"/>
            <ac:spMk id="34" creationId="{35D227EB-4FDC-4951-8174-78E302EC028D}"/>
          </ac:spMkLst>
        </pc:spChg>
        <pc:spChg chg="mod">
          <ac:chgData name="RAMON ALVES TRIGO" userId="f51849a5-2979-4f02-942f-2c0b79b877d7" providerId="ADAL" clId="{7776AA0C-068E-40A8-9C76-F3CE871E4D0C}" dt="2020-08-19T02:14:39.953" v="48" actId="1076"/>
          <ac:spMkLst>
            <pc:docMk/>
            <pc:sldMk cId="0" sldId="258"/>
            <ac:spMk id="68" creationId="{4B04BDA1-B1C5-495E-B82C-B0E87BC291F3}"/>
          </ac:spMkLst>
        </pc:spChg>
        <pc:spChg chg="mod">
          <ac:chgData name="RAMON ALVES TRIGO" userId="f51849a5-2979-4f02-942f-2c0b79b877d7" providerId="ADAL" clId="{7776AA0C-068E-40A8-9C76-F3CE871E4D0C}" dt="2020-08-19T02:14:29.017" v="45" actId="1076"/>
          <ac:spMkLst>
            <pc:docMk/>
            <pc:sldMk cId="0" sldId="258"/>
            <ac:spMk id="69" creationId="{9F78436D-C0FC-42AD-BB10-16005FBA373A}"/>
          </ac:spMkLst>
        </pc:spChg>
        <pc:spChg chg="mod">
          <ac:chgData name="RAMON ALVES TRIGO" userId="f51849a5-2979-4f02-942f-2c0b79b877d7" providerId="ADAL" clId="{7776AA0C-068E-40A8-9C76-F3CE871E4D0C}" dt="2020-08-19T02:14:39.953" v="48" actId="1076"/>
          <ac:spMkLst>
            <pc:docMk/>
            <pc:sldMk cId="0" sldId="258"/>
            <ac:spMk id="70" creationId="{A17911DD-BD6C-4CDB-85B5-6E16F67CC029}"/>
          </ac:spMkLst>
        </pc:spChg>
        <pc:spChg chg="mod">
          <ac:chgData name="RAMON ALVES TRIGO" userId="f51849a5-2979-4f02-942f-2c0b79b877d7" providerId="ADAL" clId="{7776AA0C-068E-40A8-9C76-F3CE871E4D0C}" dt="2020-08-19T02:37:35.761" v="189" actId="20577"/>
          <ac:spMkLst>
            <pc:docMk/>
            <pc:sldMk cId="0" sldId="258"/>
            <ac:spMk id="72" creationId="{9CA16467-AD96-417D-B04F-9C4F7206F80E}"/>
          </ac:spMkLst>
        </pc:spChg>
        <pc:spChg chg="mod">
          <ac:chgData name="RAMON ALVES TRIGO" userId="f51849a5-2979-4f02-942f-2c0b79b877d7" providerId="ADAL" clId="{7776AA0C-068E-40A8-9C76-F3CE871E4D0C}" dt="2020-08-19T02:36:48.537" v="84" actId="20577"/>
          <ac:spMkLst>
            <pc:docMk/>
            <pc:sldMk cId="0" sldId="258"/>
            <ac:spMk id="73" creationId="{83B03281-9766-487B-A21D-A419E80C2034}"/>
          </ac:spMkLst>
        </pc:spChg>
        <pc:spChg chg="mod">
          <ac:chgData name="RAMON ALVES TRIGO" userId="f51849a5-2979-4f02-942f-2c0b79b877d7" providerId="ADAL" clId="{7776AA0C-068E-40A8-9C76-F3CE871E4D0C}" dt="2020-08-19T02:15:16.793" v="56" actId="1076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RAMON ALVES TRIGO" userId="f51849a5-2979-4f02-942f-2c0b79b877d7" providerId="ADAL" clId="{7776AA0C-068E-40A8-9C76-F3CE871E4D0C}" dt="2020-08-19T02:13:22.689" v="39" actId="14100"/>
          <ac:spMkLst>
            <pc:docMk/>
            <pc:sldMk cId="0" sldId="258"/>
            <ac:spMk id="147" creationId="{00000000-0000-0000-0000-000000000000}"/>
          </ac:spMkLst>
        </pc:spChg>
        <pc:grpChg chg="mod">
          <ac:chgData name="RAMON ALVES TRIGO" userId="f51849a5-2979-4f02-942f-2c0b79b877d7" providerId="ADAL" clId="{7776AA0C-068E-40A8-9C76-F3CE871E4D0C}" dt="2020-08-19T02:15:16.793" v="56" actId="1076"/>
          <ac:grpSpMkLst>
            <pc:docMk/>
            <pc:sldMk cId="0" sldId="258"/>
            <ac:grpSpMk id="28" creationId="{CCB2F7ED-6251-4261-BEEC-8E2A0F1F3DB8}"/>
          </ac:grpSpMkLst>
        </pc:grpChg>
        <pc:grpChg chg="add mod">
          <ac:chgData name="RAMON ALVES TRIGO" userId="f51849a5-2979-4f02-942f-2c0b79b877d7" providerId="ADAL" clId="{7776AA0C-068E-40A8-9C76-F3CE871E4D0C}" dt="2020-08-19T02:11:56.862" v="2" actId="1076"/>
          <ac:grpSpMkLst>
            <pc:docMk/>
            <pc:sldMk cId="0" sldId="258"/>
            <ac:grpSpMk id="39" creationId="{281900CB-4E25-4CB5-8B26-27FF331549FF}"/>
          </ac:grpSpMkLst>
        </pc:grpChg>
        <pc:grpChg chg="mod">
          <ac:chgData name="RAMON ALVES TRIGO" userId="f51849a5-2979-4f02-942f-2c0b79b877d7" providerId="ADAL" clId="{7776AA0C-068E-40A8-9C76-F3CE871E4D0C}" dt="2020-08-19T02:40:22.488" v="249" actId="1076"/>
          <ac:grpSpMkLst>
            <pc:docMk/>
            <pc:sldMk cId="0" sldId="258"/>
            <ac:grpSpMk id="56" creationId="{48555772-1EE4-49D3-A4EF-3CFD87715002}"/>
          </ac:grpSpMkLst>
        </pc:grpChg>
        <pc:grpChg chg="add mod">
          <ac:chgData name="RAMON ALVES TRIGO" userId="f51849a5-2979-4f02-942f-2c0b79b877d7" providerId="ADAL" clId="{7776AA0C-068E-40A8-9C76-F3CE871E4D0C}" dt="2020-08-19T02:15:44.361" v="61" actId="1076"/>
          <ac:grpSpMkLst>
            <pc:docMk/>
            <pc:sldMk cId="0" sldId="258"/>
            <ac:grpSpMk id="66" creationId="{4791013E-44AF-4E30-A7EE-CF9B43902070}"/>
          </ac:grpSpMkLst>
        </pc:grpChg>
        <pc:grpChg chg="mod">
          <ac:chgData name="RAMON ALVES TRIGO" userId="f51849a5-2979-4f02-942f-2c0b79b877d7" providerId="ADAL" clId="{7776AA0C-068E-40A8-9C76-F3CE871E4D0C}" dt="2020-08-19T02:39:27.639" v="238" actId="1076"/>
          <ac:grpSpMkLst>
            <pc:docMk/>
            <pc:sldMk cId="0" sldId="258"/>
            <ac:grpSpMk id="67" creationId="{F11FEE73-1920-4DD4-9D17-F9EDF661F18C}"/>
          </ac:grpSpMkLst>
        </pc:grpChg>
        <pc:grpChg chg="mod">
          <ac:chgData name="RAMON ALVES TRIGO" userId="f51849a5-2979-4f02-942f-2c0b79b877d7" providerId="ADAL" clId="{7776AA0C-068E-40A8-9C76-F3CE871E4D0C}" dt="2020-08-19T02:15:37.379" v="59" actId="1076"/>
          <ac:grpSpMkLst>
            <pc:docMk/>
            <pc:sldMk cId="0" sldId="258"/>
            <ac:grpSpMk id="148" creationId="{00000000-0000-0000-0000-000000000000}"/>
          </ac:grpSpMkLst>
        </pc:grpChg>
        <pc:picChg chg="add mod">
          <ac:chgData name="RAMON ALVES TRIGO" userId="f51849a5-2979-4f02-942f-2c0b79b877d7" providerId="ADAL" clId="{7776AA0C-068E-40A8-9C76-F3CE871E4D0C}" dt="2020-08-19T02:36:53.840" v="85" actId="1076"/>
          <ac:picMkLst>
            <pc:docMk/>
            <pc:sldMk cId="0" sldId="258"/>
            <ac:picMk id="2" creationId="{87879239-6607-4645-A20C-3E5B20D8CD01}"/>
          </ac:picMkLst>
        </pc:picChg>
        <pc:picChg chg="add mod">
          <ac:chgData name="RAMON ALVES TRIGO" userId="f51849a5-2979-4f02-942f-2c0b79b877d7" providerId="ADAL" clId="{7776AA0C-068E-40A8-9C76-F3CE871E4D0C}" dt="2020-08-19T02:40:27.151" v="251" actId="1076"/>
          <ac:picMkLst>
            <pc:docMk/>
            <pc:sldMk cId="0" sldId="258"/>
            <ac:picMk id="4" creationId="{CE09B9D7-DA41-4193-AA55-5FFC8D30DD59}"/>
          </ac:picMkLst>
        </pc:picChg>
        <pc:picChg chg="del">
          <ac:chgData name="RAMON ALVES TRIGO" userId="f51849a5-2979-4f02-942f-2c0b79b877d7" providerId="ADAL" clId="{7776AA0C-068E-40A8-9C76-F3CE871E4D0C}" dt="2020-08-19T02:11:50.399" v="0" actId="478"/>
          <ac:picMkLst>
            <pc:docMk/>
            <pc:sldMk cId="0" sldId="258"/>
            <ac:picMk id="37" creationId="{D06E5554-3A86-4E46-BA58-CBA95CF7DD2D}"/>
          </ac:picMkLst>
        </pc:picChg>
        <pc:picChg chg="del mod">
          <ac:chgData name="RAMON ALVES TRIGO" userId="f51849a5-2979-4f02-942f-2c0b79b877d7" providerId="ADAL" clId="{7776AA0C-068E-40A8-9C76-F3CE871E4D0C}" dt="2020-08-19T02:40:04.433" v="242" actId="478"/>
          <ac:picMkLst>
            <pc:docMk/>
            <pc:sldMk cId="0" sldId="258"/>
            <ac:picMk id="61" creationId="{A7D1A81F-48BD-4287-9F0D-D8D3CC743AAC}"/>
          </ac:picMkLst>
        </pc:picChg>
        <pc:picChg chg="add del mod">
          <ac:chgData name="RAMON ALVES TRIGO" userId="f51849a5-2979-4f02-942f-2c0b79b877d7" providerId="ADAL" clId="{7776AA0C-068E-40A8-9C76-F3CE871E4D0C}" dt="2020-08-19T02:17:03.676" v="62" actId="478"/>
          <ac:picMkLst>
            <pc:docMk/>
            <pc:sldMk cId="0" sldId="258"/>
            <ac:picMk id="74" creationId="{0D21B94C-6DF4-438F-80DD-807C8304FE5B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26" creationId="{7EB952AA-485C-4D52-88DC-32B4C08AD7E9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28" creationId="{46F7E771-FDFD-47BC-93EA-C4EA34E46D19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32" creationId="{76E2AE59-92E7-4010-9343-806B300D2F01}"/>
          </ac:picMkLst>
        </pc:picChg>
      </pc:sldChg>
      <pc:sldChg chg="addSp delSp modSp">
        <pc:chgData name="RAMON ALVES TRIGO" userId="f51849a5-2979-4f02-942f-2c0b79b877d7" providerId="ADAL" clId="{7776AA0C-068E-40A8-9C76-F3CE871E4D0C}" dt="2020-08-19T11:06:04.945" v="263" actId="255"/>
        <pc:sldMkLst>
          <pc:docMk/>
          <pc:sldMk cId="0" sldId="259"/>
        </pc:sldMkLst>
        <pc:spChg chg="del">
          <ac:chgData name="RAMON ALVES TRIGO" userId="f51849a5-2979-4f02-942f-2c0b79b877d7" providerId="ADAL" clId="{7776AA0C-068E-40A8-9C76-F3CE871E4D0C}" dt="2020-08-19T02:38:44.370" v="200" actId="478"/>
          <ac:spMkLst>
            <pc:docMk/>
            <pc:sldMk cId="0" sldId="259"/>
            <ac:spMk id="36" creationId="{7A81F07B-5EE7-4E2D-A8B1-61B802522E6F}"/>
          </ac:spMkLst>
        </pc:spChg>
        <pc:spChg chg="mod">
          <ac:chgData name="RAMON ALVES TRIGO" userId="f51849a5-2979-4f02-942f-2c0b79b877d7" providerId="ADAL" clId="{7776AA0C-068E-40A8-9C76-F3CE871E4D0C}" dt="2020-08-19T02:38:12.802" v="192" actId="255"/>
          <ac:spMkLst>
            <pc:docMk/>
            <pc:sldMk cId="0" sldId="259"/>
            <ac:spMk id="49" creationId="{D50AA509-FB21-FA4B-8B67-2FB9AA7388AC}"/>
          </ac:spMkLst>
        </pc:spChg>
        <pc:spChg chg="mod">
          <ac:chgData name="RAMON ALVES TRIGO" userId="f51849a5-2979-4f02-942f-2c0b79b877d7" providerId="ADAL" clId="{7776AA0C-068E-40A8-9C76-F3CE871E4D0C}" dt="2020-08-19T02:38:25.682" v="196" actId="255"/>
          <ac:spMkLst>
            <pc:docMk/>
            <pc:sldMk cId="0" sldId="259"/>
            <ac:spMk id="74" creationId="{3FDADBD0-498D-E74D-9E57-5C8729317074}"/>
          </ac:spMkLst>
        </pc:spChg>
        <pc:spChg chg="mod">
          <ac:chgData name="RAMON ALVES TRIGO" userId="f51849a5-2979-4f02-942f-2c0b79b877d7" providerId="ADAL" clId="{7776AA0C-068E-40A8-9C76-F3CE871E4D0C}" dt="2020-08-19T11:06:04.945" v="263" actId="255"/>
          <ac:spMkLst>
            <pc:docMk/>
            <pc:sldMk cId="0" sldId="259"/>
            <ac:spMk id="77" creationId="{31E03BFB-8BAA-4245-8F54-3A3BEA3404F8}"/>
          </ac:spMkLst>
        </pc:spChg>
        <pc:spChg chg="add">
          <ac:chgData name="RAMON ALVES TRIGO" userId="f51849a5-2979-4f02-942f-2c0b79b877d7" providerId="ADAL" clId="{7776AA0C-068E-40A8-9C76-F3CE871E4D0C}" dt="2020-08-19T02:38:47.974" v="201"/>
          <ac:spMkLst>
            <pc:docMk/>
            <pc:sldMk cId="0" sldId="259"/>
            <ac:spMk id="79" creationId="{75C68F52-8DF6-4DA4-8515-5C2B11861444}"/>
          </ac:spMkLst>
        </pc:spChg>
        <pc:spChg chg="mod">
          <ac:chgData name="RAMON ALVES TRIGO" userId="f51849a5-2979-4f02-942f-2c0b79b877d7" providerId="ADAL" clId="{7776AA0C-068E-40A8-9C76-F3CE871E4D0C}" dt="2020-08-19T02:38:19.097" v="194" actId="255"/>
          <ac:spMkLst>
            <pc:docMk/>
            <pc:sldMk cId="0" sldId="259"/>
            <ac:spMk id="89" creationId="{18239F14-3CF3-034D-B6AE-659DF1E5F61F}"/>
          </ac:spMkLst>
        </pc:spChg>
        <pc:grpChg chg="add del mod">
          <ac:chgData name="RAMON ALVES TRIGO" userId="f51849a5-2979-4f02-942f-2c0b79b877d7" providerId="ADAL" clId="{7776AA0C-068E-40A8-9C76-F3CE871E4D0C}" dt="2020-08-19T02:38:44.370" v="200" actId="478"/>
          <ac:grpSpMkLst>
            <pc:docMk/>
            <pc:sldMk cId="0" sldId="259"/>
            <ac:grpSpMk id="35" creationId="{715569E3-A270-4273-815A-2ED654F8B7DC}"/>
          </ac:grpSpMkLst>
        </pc:grpChg>
        <pc:grpChg chg="add">
          <ac:chgData name="RAMON ALVES TRIGO" userId="f51849a5-2979-4f02-942f-2c0b79b877d7" providerId="ADAL" clId="{7776AA0C-068E-40A8-9C76-F3CE871E4D0C}" dt="2020-08-19T02:38:47.974" v="201"/>
          <ac:grpSpMkLst>
            <pc:docMk/>
            <pc:sldMk cId="0" sldId="259"/>
            <ac:grpSpMk id="80" creationId="{E2AE7078-5FC0-4454-AD83-4CBF45267A5E}"/>
          </ac:grpSpMkLst>
        </pc:grpChg>
        <pc:picChg chg="del">
          <ac:chgData name="RAMON ALVES TRIGO" userId="f51849a5-2979-4f02-942f-2c0b79b877d7" providerId="ADAL" clId="{7776AA0C-068E-40A8-9C76-F3CE871E4D0C}" dt="2020-08-19T02:38:33.690" v="197" actId="478"/>
          <ac:picMkLst>
            <pc:docMk/>
            <pc:sldMk cId="0" sldId="259"/>
            <ac:picMk id="41" creationId="{B53A697E-8C6D-4081-AA69-64ACCB1D9B1C}"/>
          </ac:picMkLst>
        </pc:picChg>
      </pc:sldChg>
      <pc:sldChg chg="addSp delSp modSp">
        <pc:chgData name="RAMON ALVES TRIGO" userId="f51849a5-2979-4f02-942f-2c0b79b877d7" providerId="ADAL" clId="{7776AA0C-068E-40A8-9C76-F3CE871E4D0C}" dt="2020-08-19T11:04:21.014" v="261" actId="113"/>
        <pc:sldMkLst>
          <pc:docMk/>
          <pc:sldMk cId="4259565279" sldId="260"/>
        </pc:sldMkLst>
        <pc:spChg chg="add">
          <ac:chgData name="RAMON ALVES TRIGO" userId="f51849a5-2979-4f02-942f-2c0b79b877d7" providerId="ADAL" clId="{7776AA0C-068E-40A8-9C76-F3CE871E4D0C}" dt="2020-08-19T02:38:58.697" v="203"/>
          <ac:spMkLst>
            <pc:docMk/>
            <pc:sldMk cId="4259565279" sldId="260"/>
            <ac:spMk id="13" creationId="{2999762B-A679-4ADA-9370-B4562DAB157C}"/>
          </ac:spMkLst>
        </pc:spChg>
        <pc:spChg chg="mod">
          <ac:chgData name="RAMON ALVES TRIGO" userId="f51849a5-2979-4f02-942f-2c0b79b877d7" providerId="ADAL" clId="{7776AA0C-068E-40A8-9C76-F3CE871E4D0C}" dt="2020-08-19T11:04:21.014" v="261" actId="113"/>
          <ac:spMkLst>
            <pc:docMk/>
            <pc:sldMk cId="4259565279" sldId="260"/>
            <ac:spMk id="34" creationId="{AFBD9173-83FA-BC4E-9617-120D5DEA187B}"/>
          </ac:spMkLst>
        </pc:spChg>
        <pc:spChg chg="del">
          <ac:chgData name="RAMON ALVES TRIGO" userId="f51849a5-2979-4f02-942f-2c0b79b877d7" providerId="ADAL" clId="{7776AA0C-068E-40A8-9C76-F3CE871E4D0C}" dt="2020-08-19T02:38:57.858" v="202" actId="478"/>
          <ac:spMkLst>
            <pc:docMk/>
            <pc:sldMk cId="4259565279" sldId="260"/>
            <ac:spMk id="69" creationId="{1DF952DD-7C00-45CC-B426-AF8CAD93C455}"/>
          </ac:spMkLst>
        </pc:spChg>
        <pc:grpChg chg="add">
          <ac:chgData name="RAMON ALVES TRIGO" userId="f51849a5-2979-4f02-942f-2c0b79b877d7" providerId="ADAL" clId="{7776AA0C-068E-40A8-9C76-F3CE871E4D0C}" dt="2020-08-19T02:38:58.697" v="203"/>
          <ac:grpSpMkLst>
            <pc:docMk/>
            <pc:sldMk cId="4259565279" sldId="260"/>
            <ac:grpSpMk id="14" creationId="{DD73C838-A21C-474B-8D7A-FD5671CEC9AE}"/>
          </ac:grpSpMkLst>
        </pc:grpChg>
        <pc:picChg chg="add del">
          <ac:chgData name="RAMON ALVES TRIGO" userId="f51849a5-2979-4f02-942f-2c0b79b877d7" providerId="ADAL" clId="{7776AA0C-068E-40A8-9C76-F3CE871E4D0C}" dt="2020-08-19T11:03:37.372" v="254" actId="478"/>
          <ac:picMkLst>
            <pc:docMk/>
            <pc:sldMk cId="4259565279" sldId="260"/>
            <ac:picMk id="1026" creationId="{5EAFB7F8-29B2-44F0-A1A4-2C848D9CA628}"/>
          </ac:picMkLst>
        </pc:picChg>
        <pc:picChg chg="del">
          <ac:chgData name="RAMON ALVES TRIGO" userId="f51849a5-2979-4f02-942f-2c0b79b877d7" providerId="ADAL" clId="{7776AA0C-068E-40A8-9C76-F3CE871E4D0C}" dt="2020-08-19T02:39:02.482" v="204" actId="478"/>
          <ac:picMkLst>
            <pc:docMk/>
            <pc:sldMk cId="4259565279" sldId="260"/>
            <ac:picMk id="1030" creationId="{D9782AC9-4CDA-4029-8F65-C8BD04FE4AEF}"/>
          </ac:picMkLst>
        </pc:picChg>
        <pc:picChg chg="del">
          <ac:chgData name="RAMON ALVES TRIGO" userId="f51849a5-2979-4f02-942f-2c0b79b877d7" providerId="ADAL" clId="{7776AA0C-068E-40A8-9C76-F3CE871E4D0C}" dt="2020-08-19T02:39:02.482" v="204" actId="478"/>
          <ac:picMkLst>
            <pc:docMk/>
            <pc:sldMk cId="4259565279" sldId="260"/>
            <ac:picMk id="1032" creationId="{C37A4E36-A8B9-4EE1-9E97-B68A0D706DFF}"/>
          </ac:picMkLst>
        </pc:picChg>
        <pc:picChg chg="del">
          <ac:chgData name="RAMON ALVES TRIGO" userId="f51849a5-2979-4f02-942f-2c0b79b877d7" providerId="ADAL" clId="{7776AA0C-068E-40A8-9C76-F3CE871E4D0C}" dt="2020-08-19T02:38:57.858" v="202" actId="478"/>
          <ac:picMkLst>
            <pc:docMk/>
            <pc:sldMk cId="4259565279" sldId="260"/>
            <ac:picMk id="1034" creationId="{D7FBE9CE-1DED-4A15-900A-CF0C5CEED2A9}"/>
          </ac:picMkLst>
        </pc:picChg>
      </pc:sldChg>
      <pc:sldChg chg="del">
        <pc:chgData name="RAMON ALVES TRIGO" userId="f51849a5-2979-4f02-942f-2c0b79b877d7" providerId="ADAL" clId="{7776AA0C-068E-40A8-9C76-F3CE871E4D0C}" dt="2020-08-19T11:06:19.674" v="265" actId="2696"/>
        <pc:sldMkLst>
          <pc:docMk/>
          <pc:sldMk cId="3743275764" sldId="261"/>
        </pc:sldMkLst>
      </pc:sldChg>
      <pc:sldChg chg="add del">
        <pc:chgData name="RAMON ALVES TRIGO" userId="f51849a5-2979-4f02-942f-2c0b79b877d7" providerId="ADAL" clId="{7776AA0C-068E-40A8-9C76-F3CE871E4D0C}" dt="2020-08-19T11:06:15.211" v="264" actId="2696"/>
        <pc:sldMkLst>
          <pc:docMk/>
          <pc:sldMk cId="1193706912" sldId="265"/>
        </pc:sldMkLst>
      </pc:sldChg>
    </pc:docChg>
  </pc:docChgLst>
  <pc:docChgLst>
    <pc:chgData name="RAMON ALVES TRIGO" userId="f51849a5-2979-4f02-942f-2c0b79b877d7" providerId="ADAL" clId="{014E1528-6921-40E5-A81D-46FBC675A2A3}"/>
    <pc:docChg chg="undo custSel modSld">
      <pc:chgData name="RAMON ALVES TRIGO" userId="f51849a5-2979-4f02-942f-2c0b79b877d7" providerId="ADAL" clId="{014E1528-6921-40E5-A81D-46FBC675A2A3}" dt="2021-02-08T11:12:59.735" v="66" actId="1076"/>
      <pc:docMkLst>
        <pc:docMk/>
      </pc:docMkLst>
      <pc:sldChg chg="addSp delSp modSp mod">
        <pc:chgData name="RAMON ALVES TRIGO" userId="f51849a5-2979-4f02-942f-2c0b79b877d7" providerId="ADAL" clId="{014E1528-6921-40E5-A81D-46FBC675A2A3}" dt="2021-02-08T11:12:59.735" v="66" actId="1076"/>
        <pc:sldMkLst>
          <pc:docMk/>
          <pc:sldMk cId="4259565279" sldId="260"/>
        </pc:sldMkLst>
        <pc:spChg chg="mod">
          <ac:chgData name="RAMON ALVES TRIGO" userId="f51849a5-2979-4f02-942f-2c0b79b877d7" providerId="ADAL" clId="{014E1528-6921-40E5-A81D-46FBC675A2A3}" dt="2021-02-08T11:12:49.864" v="65" actId="20577"/>
          <ac:spMkLst>
            <pc:docMk/>
            <pc:sldMk cId="4259565279" sldId="260"/>
            <ac:spMk id="34" creationId="{AFBD9173-83FA-BC4E-9617-120D5DEA187B}"/>
          </ac:spMkLst>
        </pc:spChg>
        <pc:picChg chg="del">
          <ac:chgData name="RAMON ALVES TRIGO" userId="f51849a5-2979-4f02-942f-2c0b79b877d7" providerId="ADAL" clId="{014E1528-6921-40E5-A81D-46FBC675A2A3}" dt="2021-02-08T11:04:25.843" v="30" actId="478"/>
          <ac:picMkLst>
            <pc:docMk/>
            <pc:sldMk cId="4259565279" sldId="260"/>
            <ac:picMk id="2" creationId="{094B4871-6777-4043-9C3A-11C3255D14EA}"/>
          </ac:picMkLst>
        </pc:picChg>
        <pc:picChg chg="add del mod">
          <ac:chgData name="RAMON ALVES TRIGO" userId="f51849a5-2979-4f02-942f-2c0b79b877d7" providerId="ADAL" clId="{014E1528-6921-40E5-A81D-46FBC675A2A3}" dt="2021-02-08T11:06:30.049" v="33" actId="478"/>
          <ac:picMkLst>
            <pc:docMk/>
            <pc:sldMk cId="4259565279" sldId="260"/>
            <ac:picMk id="3" creationId="{8CBD8B15-86AE-45F6-9923-2C1C145079B0}"/>
          </ac:picMkLst>
        </pc:picChg>
        <pc:picChg chg="del">
          <ac:chgData name="RAMON ALVES TRIGO" userId="f51849a5-2979-4f02-942f-2c0b79b877d7" providerId="ADAL" clId="{014E1528-6921-40E5-A81D-46FBC675A2A3}" dt="2021-02-08T11:04:25.843" v="30" actId="478"/>
          <ac:picMkLst>
            <pc:docMk/>
            <pc:sldMk cId="4259565279" sldId="260"/>
            <ac:picMk id="1026" creationId="{5EAFB7F8-29B2-44F0-A1A4-2C848D9CA628}"/>
          </ac:picMkLst>
        </pc:picChg>
        <pc:picChg chg="add mod">
          <ac:chgData name="RAMON ALVES TRIGO" userId="f51849a5-2979-4f02-942f-2c0b79b877d7" providerId="ADAL" clId="{014E1528-6921-40E5-A81D-46FBC675A2A3}" dt="2021-02-08T11:06:37.213" v="38" actId="1076"/>
          <ac:picMkLst>
            <pc:docMk/>
            <pc:sldMk cId="4259565279" sldId="260"/>
            <ac:picMk id="1028" creationId="{0F8D8583-C0F6-41BC-A40B-594428B735F4}"/>
          </ac:picMkLst>
        </pc:picChg>
        <pc:picChg chg="add mod">
          <ac:chgData name="RAMON ALVES TRIGO" userId="f51849a5-2979-4f02-942f-2c0b79b877d7" providerId="ADAL" clId="{014E1528-6921-40E5-A81D-46FBC675A2A3}" dt="2021-02-08T11:12:59.735" v="66" actId="1076"/>
          <ac:picMkLst>
            <pc:docMk/>
            <pc:sldMk cId="4259565279" sldId="260"/>
            <ac:picMk id="1030" creationId="{07F36293-7D5F-43DD-95A6-B37A5DFFD956}"/>
          </ac:picMkLst>
        </pc:picChg>
      </pc:sldChg>
    </pc:docChg>
  </pc:docChgLst>
  <pc:docChgLst>
    <pc:chgData name="RAMON ALVES TRIGO" userId="1ccac7d9-5288-446c-be46-f9c48fd70e0c" providerId="ADAL" clId="{4E15D4E7-BA4F-400F-AD66-10A31E6E9719}"/>
    <pc:docChg chg="undo custSel addSld delSld modSld">
      <pc:chgData name="RAMON ALVES TRIGO" userId="1ccac7d9-5288-446c-be46-f9c48fd70e0c" providerId="ADAL" clId="{4E15D4E7-BA4F-400F-AD66-10A31E6E9719}" dt="2022-08-09T14:12:46.112" v="623" actId="20577"/>
      <pc:docMkLst>
        <pc:docMk/>
      </pc:docMkLst>
      <pc:sldChg chg="addSp delSp modSp mod">
        <pc:chgData name="RAMON ALVES TRIGO" userId="1ccac7d9-5288-446c-be46-f9c48fd70e0c" providerId="ADAL" clId="{4E15D4E7-BA4F-400F-AD66-10A31E6E9719}" dt="2022-08-09T14:12:46.112" v="623" actId="20577"/>
        <pc:sldMkLst>
          <pc:docMk/>
          <pc:sldMk cId="4061233001" sldId="267"/>
        </pc:sldMkLst>
        <pc:spChg chg="mod">
          <ac:chgData name="RAMON ALVES TRIGO" userId="1ccac7d9-5288-446c-be46-f9c48fd70e0c" providerId="ADAL" clId="{4E15D4E7-BA4F-400F-AD66-10A31E6E9719}" dt="2022-08-07T00:31:40.316" v="73" actId="1076"/>
          <ac:spMkLst>
            <pc:docMk/>
            <pc:sldMk cId="4061233001" sldId="267"/>
            <ac:spMk id="16" creationId="{1669D3EF-F4F0-4C30-8EEB-FD837ACAAA38}"/>
          </ac:spMkLst>
        </pc:spChg>
        <pc:spChg chg="del mod">
          <ac:chgData name="RAMON ALVES TRIGO" userId="1ccac7d9-5288-446c-be46-f9c48fd70e0c" providerId="ADAL" clId="{4E15D4E7-BA4F-400F-AD66-10A31E6E9719}" dt="2022-08-07T00:31:32.293" v="72" actId="478"/>
          <ac:spMkLst>
            <pc:docMk/>
            <pc:sldMk cId="4061233001" sldId="267"/>
            <ac:spMk id="17" creationId="{820BDE88-D993-4F03-A640-50010F8D5A3D}"/>
          </ac:spMkLst>
        </pc:spChg>
        <pc:spChg chg="add mod">
          <ac:chgData name="RAMON ALVES TRIGO" userId="1ccac7d9-5288-446c-be46-f9c48fd70e0c" providerId="ADAL" clId="{4E15D4E7-BA4F-400F-AD66-10A31E6E9719}" dt="2022-08-07T00:31:16.765" v="68" actId="20577"/>
          <ac:spMkLst>
            <pc:docMk/>
            <pc:sldMk cId="4061233001" sldId="267"/>
            <ac:spMk id="19" creationId="{180BF267-8E5F-C429-1BA1-884C03B046D5}"/>
          </ac:spMkLst>
        </pc:spChg>
        <pc:spChg chg="mod">
          <ac:chgData name="RAMON ALVES TRIGO" userId="1ccac7d9-5288-446c-be46-f9c48fd70e0c" providerId="ADAL" clId="{4E15D4E7-BA4F-400F-AD66-10A31E6E9719}" dt="2022-08-09T14:12:46.112" v="623" actId="20577"/>
          <ac:spMkLst>
            <pc:docMk/>
            <pc:sldMk cId="4061233001" sldId="267"/>
            <ac:spMk id="21" creationId="{3DF19B9E-25A9-48C9-A678-57D310E80E09}"/>
          </ac:spMkLst>
        </pc:spChg>
        <pc:spChg chg="mod">
          <ac:chgData name="RAMON ALVES TRIGO" userId="1ccac7d9-5288-446c-be46-f9c48fd70e0c" providerId="ADAL" clId="{4E15D4E7-BA4F-400F-AD66-10A31E6E9719}" dt="2022-08-07T00:31:28.971" v="71" actId="1076"/>
          <ac:spMkLst>
            <pc:docMk/>
            <pc:sldMk cId="4061233001" sldId="267"/>
            <ac:spMk id="22" creationId="{E689F087-638A-40ED-8EA7-83449F283AAB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3" creationId="{8AA05726-6549-4942-B9BB-1CCFE32E6D3C}"/>
          </ac:spMkLst>
        </pc:spChg>
        <pc:spChg chg="del">
          <ac:chgData name="RAMON ALVES TRIGO" userId="1ccac7d9-5288-446c-be46-f9c48fd70e0c" providerId="ADAL" clId="{4E15D4E7-BA4F-400F-AD66-10A31E6E9719}" dt="2022-08-07T00:31:22.072" v="69" actId="478"/>
          <ac:spMkLst>
            <pc:docMk/>
            <pc:sldMk cId="4061233001" sldId="267"/>
            <ac:spMk id="25" creationId="{091E6755-0DF4-4075-A1BD-EC3777CAFD75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6" creationId="{85437A2D-AB5A-4C8D-A1AA-C9F88D385175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8" creationId="{A97D88AA-8297-4084-80F0-763E1796A91D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30" creationId="{6BB511B9-8D9A-49E4-B22E-F377F0A43C86}"/>
          </ac:spMkLst>
        </pc:spChg>
        <pc:spChg chg="add mod">
          <ac:chgData name="RAMON ALVES TRIGO" userId="1ccac7d9-5288-446c-be46-f9c48fd70e0c" providerId="ADAL" clId="{4E15D4E7-BA4F-400F-AD66-10A31E6E9719}" dt="2022-08-07T00:32:16.253" v="78" actId="20577"/>
          <ac:spMkLst>
            <pc:docMk/>
            <pc:sldMk cId="4061233001" sldId="267"/>
            <ac:spMk id="32" creationId="{B4B781D5-6B99-6831-D3AF-44443AECD892}"/>
          </ac:spMkLst>
        </pc:spChg>
        <pc:spChg chg="add mod">
          <ac:chgData name="RAMON ALVES TRIGO" userId="1ccac7d9-5288-446c-be46-f9c48fd70e0c" providerId="ADAL" clId="{4E15D4E7-BA4F-400F-AD66-10A31E6E9719}" dt="2022-08-07T00:32:02.561" v="77" actId="1076"/>
          <ac:spMkLst>
            <pc:docMk/>
            <pc:sldMk cId="4061233001" sldId="267"/>
            <ac:spMk id="33" creationId="{0854F3D1-0357-66DC-A962-4773E94BBD0F}"/>
          </ac:spMkLst>
        </pc:spChg>
        <pc:spChg chg="add mod">
          <ac:chgData name="RAMON ALVES TRIGO" userId="1ccac7d9-5288-446c-be46-f9c48fd70e0c" providerId="ADAL" clId="{4E15D4E7-BA4F-400F-AD66-10A31E6E9719}" dt="2022-08-07T00:32:25.346" v="81" actId="20577"/>
          <ac:spMkLst>
            <pc:docMk/>
            <pc:sldMk cId="4061233001" sldId="267"/>
            <ac:spMk id="34" creationId="{059FF5B5-F00A-8C71-623E-BBD86B77FA26}"/>
          </ac:spMkLst>
        </pc:spChg>
        <pc:picChg chg="del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14" creationId="{EFF2AA18-3A6F-453E-A90F-41C2A6ECE55F}"/>
          </ac:picMkLst>
        </pc:picChg>
        <pc:picChg chg="del mod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18" creationId="{7E70009E-07F8-4BB6-B872-9D9D7083339D}"/>
          </ac:picMkLst>
        </pc:picChg>
        <pc:picChg chg="add mod">
          <ac:chgData name="RAMON ALVES TRIGO" userId="1ccac7d9-5288-446c-be46-f9c48fd70e0c" providerId="ADAL" clId="{4E15D4E7-BA4F-400F-AD66-10A31E6E9719}" dt="2022-08-09T14:12:32.613" v="620" actId="1076"/>
          <ac:picMkLst>
            <pc:docMk/>
            <pc:sldMk cId="4061233001" sldId="267"/>
            <ac:picMk id="20" creationId="{835F22AD-0B7D-0D3E-9B0A-760A5471C935}"/>
          </ac:picMkLst>
        </pc:picChg>
        <pc:picChg chg="del mod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24" creationId="{39EBF595-738F-4278-A14E-CB5853194CD8}"/>
          </ac:picMkLst>
        </pc:picChg>
        <pc:picChg chg="add mod">
          <ac:chgData name="RAMON ALVES TRIGO" userId="1ccac7d9-5288-446c-be46-f9c48fd70e0c" providerId="ADAL" clId="{4E15D4E7-BA4F-400F-AD66-10A31E6E9719}" dt="2022-08-07T00:32:02.561" v="77" actId="1076"/>
          <ac:picMkLst>
            <pc:docMk/>
            <pc:sldMk cId="4061233001" sldId="267"/>
            <ac:picMk id="31" creationId="{A5EF4395-8DAD-E385-0908-B33D81F9ED6B}"/>
          </ac:picMkLst>
        </pc:picChg>
        <pc:picChg chg="mod">
          <ac:chgData name="RAMON ALVES TRIGO" userId="1ccac7d9-5288-446c-be46-f9c48fd70e0c" providerId="ADAL" clId="{4E15D4E7-BA4F-400F-AD66-10A31E6E9719}" dt="2022-08-07T00:31:24.882" v="70" actId="1076"/>
          <ac:picMkLst>
            <pc:docMk/>
            <pc:sldMk cId="4061233001" sldId="267"/>
            <ac:picMk id="2052" creationId="{CCD1A011-B0B6-4A05-8796-593A42355885}"/>
          </ac:picMkLst>
        </pc:picChg>
        <pc:picChg chg="mod">
          <ac:chgData name="RAMON ALVES TRIGO" userId="1ccac7d9-5288-446c-be46-f9c48fd70e0c" providerId="ADAL" clId="{4E15D4E7-BA4F-400F-AD66-10A31E6E9719}" dt="2022-08-07T00:31:49.465" v="75" actId="1076"/>
          <ac:picMkLst>
            <pc:docMk/>
            <pc:sldMk cId="4061233001" sldId="267"/>
            <ac:picMk id="2056" creationId="{9237E6DB-7454-4BFC-83C0-A94B5D0309B9}"/>
          </ac:picMkLst>
        </pc:picChg>
      </pc:sldChg>
      <pc:sldChg chg="modSp mod">
        <pc:chgData name="RAMON ALVES TRIGO" userId="1ccac7d9-5288-446c-be46-f9c48fd70e0c" providerId="ADAL" clId="{4E15D4E7-BA4F-400F-AD66-10A31E6E9719}" dt="2022-08-07T00:33:44.445" v="181" actId="1076"/>
        <pc:sldMkLst>
          <pc:docMk/>
          <pc:sldMk cId="2646664189" sldId="299"/>
        </pc:sldMkLst>
        <pc:spChg chg="mod">
          <ac:chgData name="RAMON ALVES TRIGO" userId="1ccac7d9-5288-446c-be46-f9c48fd70e0c" providerId="ADAL" clId="{4E15D4E7-BA4F-400F-AD66-10A31E6E9719}" dt="2022-08-07T00:33:44.445" v="181" actId="1076"/>
          <ac:spMkLst>
            <pc:docMk/>
            <pc:sldMk cId="2646664189" sldId="299"/>
            <ac:spMk id="9" creationId="{4381730A-3792-4A9B-ABF2-443B8D5E950D}"/>
          </ac:spMkLst>
        </pc:spChg>
      </pc:sldChg>
      <pc:sldChg chg="del">
        <pc:chgData name="RAMON ALVES TRIGO" userId="1ccac7d9-5288-446c-be46-f9c48fd70e0c" providerId="ADAL" clId="{4E15D4E7-BA4F-400F-AD66-10A31E6E9719}" dt="2022-08-07T00:33:49.686" v="182" actId="47"/>
        <pc:sldMkLst>
          <pc:docMk/>
          <pc:sldMk cId="3561644549" sldId="300"/>
        </pc:sldMkLst>
      </pc:sldChg>
      <pc:sldChg chg="addSp modSp add mod">
        <pc:chgData name="RAMON ALVES TRIGO" userId="1ccac7d9-5288-446c-be46-f9c48fd70e0c" providerId="ADAL" clId="{4E15D4E7-BA4F-400F-AD66-10A31E6E9719}" dt="2022-08-09T14:11:53.061" v="619" actId="1076"/>
        <pc:sldMkLst>
          <pc:docMk/>
          <pc:sldMk cId="3373511945" sldId="315"/>
        </pc:sldMkLst>
        <pc:spChg chg="add mod">
          <ac:chgData name="RAMON ALVES TRIGO" userId="1ccac7d9-5288-446c-be46-f9c48fd70e0c" providerId="ADAL" clId="{4E15D4E7-BA4F-400F-AD66-10A31E6E9719}" dt="2022-08-09T14:10:49.572" v="528" actId="20577"/>
          <ac:spMkLst>
            <pc:docMk/>
            <pc:sldMk cId="3373511945" sldId="315"/>
            <ac:spMk id="5" creationId="{27B2775C-AE65-764D-8A8C-F48176E97071}"/>
          </ac:spMkLst>
        </pc:spChg>
        <pc:spChg chg="add mod">
          <ac:chgData name="RAMON ALVES TRIGO" userId="1ccac7d9-5288-446c-be46-f9c48fd70e0c" providerId="ADAL" clId="{4E15D4E7-BA4F-400F-AD66-10A31E6E9719}" dt="2022-08-09T14:11:53.061" v="619" actId="1076"/>
          <ac:spMkLst>
            <pc:docMk/>
            <pc:sldMk cId="3373511945" sldId="315"/>
            <ac:spMk id="6" creationId="{B11D8383-3ECA-1992-1410-72CC3A383430}"/>
          </ac:spMkLst>
        </pc:spChg>
        <pc:spChg chg="mod">
          <ac:chgData name="RAMON ALVES TRIGO" userId="1ccac7d9-5288-446c-be46-f9c48fd70e0c" providerId="ADAL" clId="{4E15D4E7-BA4F-400F-AD66-10A31E6E9719}" dt="2022-08-09T14:09:15.966" v="492" actId="255"/>
          <ac:spMkLst>
            <pc:docMk/>
            <pc:sldMk cId="3373511945" sldId="315"/>
            <ac:spMk id="7" creationId="{77CF2BB6-5998-4A2A-B7DE-732F026BDE99}"/>
          </ac:spMkLst>
        </pc:spChg>
        <pc:spChg chg="mod">
          <ac:chgData name="RAMON ALVES TRIGO" userId="1ccac7d9-5288-446c-be46-f9c48fd70e0c" providerId="ADAL" clId="{4E15D4E7-BA4F-400F-AD66-10A31E6E9719}" dt="2022-08-09T14:03:18.445" v="209" actId="20577"/>
          <ac:spMkLst>
            <pc:docMk/>
            <pc:sldMk cId="3373511945" sldId="315"/>
            <ac:spMk id="27" creationId="{E9CD3D5D-FA65-4ED3-8481-70B196F4B23B}"/>
          </ac:spMkLst>
        </pc:spChg>
      </pc:sldChg>
    </pc:docChg>
  </pc:docChgLst>
  <pc:docChgLst>
    <pc:chgData name="RAMON ALVES TRIGO" userId="1ccac7d9-5288-446c-be46-f9c48fd70e0c" providerId="ADAL" clId="{729925D4-B19E-4989-84A2-53C305E4E827}"/>
    <pc:docChg chg="custSel modSld">
      <pc:chgData name="RAMON ALVES TRIGO" userId="1ccac7d9-5288-446c-be46-f9c48fd70e0c" providerId="ADAL" clId="{729925D4-B19E-4989-84A2-53C305E4E827}" dt="2023-01-29T13:21:12.694" v="23" actId="14100"/>
      <pc:docMkLst>
        <pc:docMk/>
      </pc:docMkLst>
      <pc:sldChg chg="addSp delSp modSp mod">
        <pc:chgData name="RAMON ALVES TRIGO" userId="1ccac7d9-5288-446c-be46-f9c48fd70e0c" providerId="ADAL" clId="{729925D4-B19E-4989-84A2-53C305E4E827}" dt="2023-01-29T13:21:12.694" v="23" actId="14100"/>
        <pc:sldMkLst>
          <pc:docMk/>
          <pc:sldMk cId="2442327149" sldId="263"/>
        </pc:sldMkLst>
        <pc:spChg chg="mod">
          <ac:chgData name="RAMON ALVES TRIGO" userId="1ccac7d9-5288-446c-be46-f9c48fd70e0c" providerId="ADAL" clId="{729925D4-B19E-4989-84A2-53C305E4E827}" dt="2023-01-29T13:21:03.298" v="21" actId="1076"/>
          <ac:spMkLst>
            <pc:docMk/>
            <pc:sldMk cId="2442327149" sldId="263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729925D4-B19E-4989-84A2-53C305E4E827}" dt="2023-01-29T13:15:23.891" v="8" actId="1076"/>
          <ac:picMkLst>
            <pc:docMk/>
            <pc:sldMk cId="2442327149" sldId="263"/>
            <ac:picMk id="3" creationId="{4A687573-77CB-C4B7-F410-3133B54CEBF2}"/>
          </ac:picMkLst>
        </pc:picChg>
        <pc:picChg chg="add mod ord">
          <ac:chgData name="RAMON ALVES TRIGO" userId="1ccac7d9-5288-446c-be46-f9c48fd70e0c" providerId="ADAL" clId="{729925D4-B19E-4989-84A2-53C305E4E827}" dt="2023-01-29T13:21:12.694" v="23" actId="14100"/>
          <ac:picMkLst>
            <pc:docMk/>
            <pc:sldMk cId="2442327149" sldId="263"/>
            <ac:picMk id="5" creationId="{407C6ED0-1865-E6D6-54CA-E40CFE34323B}"/>
          </ac:picMkLst>
        </pc:picChg>
        <pc:picChg chg="del">
          <ac:chgData name="RAMON ALVES TRIGO" userId="1ccac7d9-5288-446c-be46-f9c48fd70e0c" providerId="ADAL" clId="{729925D4-B19E-4989-84A2-53C305E4E827}" dt="2023-01-29T13:15:26.192" v="9" actId="478"/>
          <ac:picMkLst>
            <pc:docMk/>
            <pc:sldMk cId="2442327149" sldId="263"/>
            <ac:picMk id="6" creationId="{9B2FEF13-7EA1-4380-A631-AD7711D21099}"/>
          </ac:picMkLst>
        </pc:picChg>
        <pc:picChg chg="del">
          <ac:chgData name="RAMON ALVES TRIGO" userId="1ccac7d9-5288-446c-be46-f9c48fd70e0c" providerId="ADAL" clId="{729925D4-B19E-4989-84A2-53C305E4E827}" dt="2023-01-29T13:14:54.627" v="0" actId="478"/>
          <ac:picMkLst>
            <pc:docMk/>
            <pc:sldMk cId="2442327149" sldId="263"/>
            <ac:picMk id="29" creationId="{68FFBBF8-D82E-4968-9133-EDF2AB6F8D2C}"/>
          </ac:picMkLst>
        </pc:picChg>
      </pc:sldChg>
    </pc:docChg>
  </pc:docChgLst>
  <pc:docChgLst>
    <pc:chgData name="RAMON ALVES TRIGO" userId="1ccac7d9-5288-446c-be46-f9c48fd70e0c" providerId="ADAL" clId="{CA6AF760-19C0-4AB7-B8DC-CCCEE007BC6F}"/>
    <pc:docChg chg="undo custSel addSld delSld modSld">
      <pc:chgData name="RAMON ALVES TRIGO" userId="1ccac7d9-5288-446c-be46-f9c48fd70e0c" providerId="ADAL" clId="{CA6AF760-19C0-4AB7-B8DC-CCCEE007BC6F}" dt="2023-02-17T02:33:11.016" v="786" actId="6549"/>
      <pc:docMkLst>
        <pc:docMk/>
      </pc:docMkLst>
      <pc:sldChg chg="modSp mod">
        <pc:chgData name="RAMON ALVES TRIGO" userId="1ccac7d9-5288-446c-be46-f9c48fd70e0c" providerId="ADAL" clId="{CA6AF760-19C0-4AB7-B8DC-CCCEE007BC6F}" dt="2023-02-09T01:22:14.764" v="29" actId="20577"/>
        <pc:sldMkLst>
          <pc:docMk/>
          <pc:sldMk cId="2442327149" sldId="263"/>
        </pc:sldMkLst>
        <pc:spChg chg="mod">
          <ac:chgData name="RAMON ALVES TRIGO" userId="1ccac7d9-5288-446c-be46-f9c48fd70e0c" providerId="ADAL" clId="{CA6AF760-19C0-4AB7-B8DC-CCCEE007BC6F}" dt="2023-02-09T01:22:14.764" v="29" actId="20577"/>
          <ac:spMkLst>
            <pc:docMk/>
            <pc:sldMk cId="2442327149" sldId="263"/>
            <ac:spMk id="27" creationId="{E9CD3D5D-FA65-4ED3-8481-70B196F4B23B}"/>
          </ac:spMkLst>
        </pc:spChg>
      </pc:sldChg>
      <pc:sldChg chg="modSp mod">
        <pc:chgData name="RAMON ALVES TRIGO" userId="1ccac7d9-5288-446c-be46-f9c48fd70e0c" providerId="ADAL" clId="{CA6AF760-19C0-4AB7-B8DC-CCCEE007BC6F}" dt="2023-02-09T01:24:54.523" v="49" actId="20577"/>
        <pc:sldMkLst>
          <pc:docMk/>
          <pc:sldMk cId="3637871261" sldId="264"/>
        </pc:sldMkLst>
        <pc:spChg chg="mod">
          <ac:chgData name="RAMON ALVES TRIGO" userId="1ccac7d9-5288-446c-be46-f9c48fd70e0c" providerId="ADAL" clId="{CA6AF760-19C0-4AB7-B8DC-CCCEE007BC6F}" dt="2023-02-09T01:24:54.523" v="49" actId="20577"/>
          <ac:spMkLst>
            <pc:docMk/>
            <pc:sldMk cId="3637871261" sldId="264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3:05.518" v="46" actId="20577"/>
          <ac:spMkLst>
            <pc:docMk/>
            <pc:sldMk cId="3637871261" sldId="264"/>
            <ac:spMk id="27" creationId="{E9CD3D5D-FA65-4ED3-8481-70B196F4B23B}"/>
          </ac:spMkLst>
        </pc:spChg>
      </pc:sldChg>
      <pc:sldChg chg="modSp add mod">
        <pc:chgData name="RAMON ALVES TRIGO" userId="1ccac7d9-5288-446c-be46-f9c48fd70e0c" providerId="ADAL" clId="{CA6AF760-19C0-4AB7-B8DC-CCCEE007BC6F}" dt="2023-02-09T01:26:33.694" v="76" actId="313"/>
        <pc:sldMkLst>
          <pc:docMk/>
          <pc:sldMk cId="37730451" sldId="265"/>
        </pc:sldMkLst>
        <pc:spChg chg="mod">
          <ac:chgData name="RAMON ALVES TRIGO" userId="1ccac7d9-5288-446c-be46-f9c48fd70e0c" providerId="ADAL" clId="{CA6AF760-19C0-4AB7-B8DC-CCCEE007BC6F}" dt="2023-02-09T01:26:02.395" v="73" actId="255"/>
          <ac:spMkLst>
            <pc:docMk/>
            <pc:sldMk cId="37730451" sldId="265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6:33.694" v="76" actId="313"/>
          <ac:spMkLst>
            <pc:docMk/>
            <pc:sldMk cId="37730451" sldId="265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62584479" sldId="265"/>
        </pc:sldMkLst>
      </pc:sldChg>
      <pc:sldChg chg="modSp add mod">
        <pc:chgData name="RAMON ALVES TRIGO" userId="1ccac7d9-5288-446c-be46-f9c48fd70e0c" providerId="ADAL" clId="{CA6AF760-19C0-4AB7-B8DC-CCCEE007BC6F}" dt="2023-02-09T01:26:36.394" v="77"/>
        <pc:sldMkLst>
          <pc:docMk/>
          <pc:sldMk cId="478510891" sldId="266"/>
        </pc:sldMkLst>
        <pc:spChg chg="mod">
          <ac:chgData name="RAMON ALVES TRIGO" userId="1ccac7d9-5288-446c-be46-f9c48fd70e0c" providerId="ADAL" clId="{CA6AF760-19C0-4AB7-B8DC-CCCEE007BC6F}" dt="2023-02-09T01:26:36.394" v="77"/>
          <ac:spMkLst>
            <pc:docMk/>
            <pc:sldMk cId="478510891" sldId="266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6:31.434" v="75" actId="313"/>
          <ac:spMkLst>
            <pc:docMk/>
            <pc:sldMk cId="478510891" sldId="266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366483025" sldId="266"/>
        </pc:sldMkLst>
      </pc:sldChg>
      <pc:sldChg chg="modSp add mod">
        <pc:chgData name="RAMON ALVES TRIGO" userId="1ccac7d9-5288-446c-be46-f9c48fd70e0c" providerId="ADAL" clId="{CA6AF760-19C0-4AB7-B8DC-CCCEE007BC6F}" dt="2023-02-09T01:26:59.234" v="79"/>
        <pc:sldMkLst>
          <pc:docMk/>
          <pc:sldMk cId="2556151" sldId="267"/>
        </pc:sldMkLst>
        <pc:spChg chg="mod">
          <ac:chgData name="RAMON ALVES TRIGO" userId="1ccac7d9-5288-446c-be46-f9c48fd70e0c" providerId="ADAL" clId="{CA6AF760-19C0-4AB7-B8DC-CCCEE007BC6F}" dt="2023-02-09T01:26:59.234" v="79"/>
          <ac:spMkLst>
            <pc:docMk/>
            <pc:sldMk cId="2556151" sldId="267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61233001" sldId="267"/>
        </pc:sldMkLst>
      </pc:sldChg>
      <pc:sldChg chg="modSp add mod">
        <pc:chgData name="RAMON ALVES TRIGO" userId="1ccac7d9-5288-446c-be46-f9c48fd70e0c" providerId="ADAL" clId="{CA6AF760-19C0-4AB7-B8DC-CCCEE007BC6F}" dt="2023-02-09T01:27:16.362" v="81"/>
        <pc:sldMkLst>
          <pc:docMk/>
          <pc:sldMk cId="2987783208" sldId="268"/>
        </pc:sldMkLst>
        <pc:spChg chg="mod">
          <ac:chgData name="RAMON ALVES TRIGO" userId="1ccac7d9-5288-446c-be46-f9c48fd70e0c" providerId="ADAL" clId="{CA6AF760-19C0-4AB7-B8DC-CCCEE007BC6F}" dt="2023-02-09T01:27:16.362" v="81"/>
          <ac:spMkLst>
            <pc:docMk/>
            <pc:sldMk cId="2987783208" sldId="268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263187996" sldId="268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788190507" sldId="269"/>
        </pc:sldMkLst>
      </pc:sldChg>
      <pc:sldChg chg="modSp add mod">
        <pc:chgData name="RAMON ALVES TRIGO" userId="1ccac7d9-5288-446c-be46-f9c48fd70e0c" providerId="ADAL" clId="{CA6AF760-19C0-4AB7-B8DC-CCCEE007BC6F}" dt="2023-02-09T01:27:52.887" v="84"/>
        <pc:sldMkLst>
          <pc:docMk/>
          <pc:sldMk cId="3800568690" sldId="269"/>
        </pc:sldMkLst>
        <pc:spChg chg="mod">
          <ac:chgData name="RAMON ALVES TRIGO" userId="1ccac7d9-5288-446c-be46-f9c48fd70e0c" providerId="ADAL" clId="{CA6AF760-19C0-4AB7-B8DC-CCCEE007BC6F}" dt="2023-02-09T01:27:52.887" v="84"/>
          <ac:spMkLst>
            <pc:docMk/>
            <pc:sldMk cId="3800568690" sldId="269"/>
            <ac:spMk id="7" creationId="{77CF2BB6-5998-4A2A-B7DE-732F026BDE99}"/>
          </ac:spMkLst>
        </pc:spChg>
      </pc:sldChg>
      <pc:sldChg chg="addSp modSp add mod">
        <pc:chgData name="RAMON ALVES TRIGO" userId="1ccac7d9-5288-446c-be46-f9c48fd70e0c" providerId="ADAL" clId="{CA6AF760-19C0-4AB7-B8DC-CCCEE007BC6F}" dt="2023-02-09T01:30:24.074" v="106" actId="313"/>
        <pc:sldMkLst>
          <pc:docMk/>
          <pc:sldMk cId="288097024" sldId="270"/>
        </pc:sldMkLst>
        <pc:spChg chg="add mod">
          <ac:chgData name="RAMON ALVES TRIGO" userId="1ccac7d9-5288-446c-be46-f9c48fd70e0c" providerId="ADAL" clId="{CA6AF760-19C0-4AB7-B8DC-CCCEE007BC6F}" dt="2023-02-09T01:30:22.587" v="105" actId="1076"/>
          <ac:spMkLst>
            <pc:docMk/>
            <pc:sldMk cId="288097024" sldId="270"/>
            <ac:spMk id="4" creationId="{A916A4E8-6D46-A84F-DD3A-B50C1D179141}"/>
          </ac:spMkLst>
        </pc:spChg>
        <pc:spChg chg="mod">
          <ac:chgData name="RAMON ALVES TRIGO" userId="1ccac7d9-5288-446c-be46-f9c48fd70e0c" providerId="ADAL" clId="{CA6AF760-19C0-4AB7-B8DC-CCCEE007BC6F}" dt="2023-02-09T01:30:24.074" v="106" actId="313"/>
          <ac:spMkLst>
            <pc:docMk/>
            <pc:sldMk cId="288097024" sldId="270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9:24.441" v="97" actId="313"/>
          <ac:spMkLst>
            <pc:docMk/>
            <pc:sldMk cId="288097024" sldId="270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CA6AF760-19C0-4AB7-B8DC-CCCEE007BC6F}" dt="2023-02-09T01:30:22.587" v="105" actId="1076"/>
          <ac:picMkLst>
            <pc:docMk/>
            <pc:sldMk cId="288097024" sldId="270"/>
            <ac:picMk id="3" creationId="{D891F03C-71A4-2255-2650-DF0A7CF6CBD5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182680616" sldId="270"/>
        </pc:sldMkLst>
      </pc:sldChg>
      <pc:sldChg chg="delSp modSp add mod">
        <pc:chgData name="RAMON ALVES TRIGO" userId="1ccac7d9-5288-446c-be46-f9c48fd70e0c" providerId="ADAL" clId="{CA6AF760-19C0-4AB7-B8DC-CCCEE007BC6F}" dt="2023-02-09T01:31:31.927" v="119" actId="1076"/>
        <pc:sldMkLst>
          <pc:docMk/>
          <pc:sldMk cId="86072914" sldId="271"/>
        </pc:sldMkLst>
        <pc:spChg chg="del">
          <ac:chgData name="RAMON ALVES TRIGO" userId="1ccac7d9-5288-446c-be46-f9c48fd70e0c" providerId="ADAL" clId="{CA6AF760-19C0-4AB7-B8DC-CCCEE007BC6F}" dt="2023-02-09T01:31:13.195" v="115" actId="478"/>
          <ac:spMkLst>
            <pc:docMk/>
            <pc:sldMk cId="86072914" sldId="271"/>
            <ac:spMk id="4" creationId="{A916A4E8-6D46-A84F-DD3A-B50C1D179141}"/>
          </ac:spMkLst>
        </pc:spChg>
        <pc:spChg chg="mod">
          <ac:chgData name="RAMON ALVES TRIGO" userId="1ccac7d9-5288-446c-be46-f9c48fd70e0c" providerId="ADAL" clId="{CA6AF760-19C0-4AB7-B8DC-CCCEE007BC6F}" dt="2023-02-09T01:31:31.927" v="119" actId="1076"/>
          <ac:spMkLst>
            <pc:docMk/>
            <pc:sldMk cId="86072914" sldId="271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1:11.594" v="114" actId="20577"/>
          <ac:spMkLst>
            <pc:docMk/>
            <pc:sldMk cId="86072914" sldId="271"/>
            <ac:spMk id="27" creationId="{E9CD3D5D-FA65-4ED3-8481-70B196F4B23B}"/>
          </ac:spMkLst>
        </pc:spChg>
        <pc:picChg chg="del">
          <ac:chgData name="RAMON ALVES TRIGO" userId="1ccac7d9-5288-446c-be46-f9c48fd70e0c" providerId="ADAL" clId="{CA6AF760-19C0-4AB7-B8DC-CCCEE007BC6F}" dt="2023-02-09T01:31:13.195" v="115" actId="478"/>
          <ac:picMkLst>
            <pc:docMk/>
            <pc:sldMk cId="86072914" sldId="271"/>
            <ac:picMk id="3" creationId="{D891F03C-71A4-2255-2650-DF0A7CF6CBD5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723774083" sldId="27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649571174" sldId="272"/>
        </pc:sldMkLst>
      </pc:sldChg>
      <pc:sldChg chg="modSp add mod addCm">
        <pc:chgData name="RAMON ALVES TRIGO" userId="1ccac7d9-5288-446c-be46-f9c48fd70e0c" providerId="ADAL" clId="{CA6AF760-19C0-4AB7-B8DC-CCCEE007BC6F}" dt="2023-02-09T02:35:26.738" v="517"/>
        <pc:sldMkLst>
          <pc:docMk/>
          <pc:sldMk cId="3485153463" sldId="272"/>
        </pc:sldMkLst>
        <pc:spChg chg="mod">
          <ac:chgData name="RAMON ALVES TRIGO" userId="1ccac7d9-5288-446c-be46-f9c48fd70e0c" providerId="ADAL" clId="{CA6AF760-19C0-4AB7-B8DC-CCCEE007BC6F}" dt="2023-02-09T01:33:17.477" v="146" actId="13926"/>
          <ac:spMkLst>
            <pc:docMk/>
            <pc:sldMk cId="3485153463" sldId="272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2:31.127" v="142" actId="20577"/>
          <ac:spMkLst>
            <pc:docMk/>
            <pc:sldMk cId="3485153463" sldId="272"/>
            <ac:spMk id="27" creationId="{E9CD3D5D-FA65-4ED3-8481-70B196F4B23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AMON ALVES TRIGO" userId="1ccac7d9-5288-446c-be46-f9c48fd70e0c" providerId="ADAL" clId="{CA6AF760-19C0-4AB7-B8DC-CCCEE007BC6F}" dt="2023-02-09T02:35:26.738" v="517"/>
              <pc2:cmMkLst xmlns:pc2="http://schemas.microsoft.com/office/powerpoint/2019/9/main/command">
                <pc:docMk/>
                <pc:sldMk cId="3485153463" sldId="272"/>
                <pc2:cmMk id="{59AFACB6-EF36-4704-9C4D-B62257303DBB}"/>
              </pc2:cmMkLst>
            </pc226:cmChg>
          </p:ext>
        </pc:extLst>
      </pc:sldChg>
      <pc:sldChg chg="modSp add mod">
        <pc:chgData name="RAMON ALVES TRIGO" userId="1ccac7d9-5288-446c-be46-f9c48fd70e0c" providerId="ADAL" clId="{CA6AF760-19C0-4AB7-B8DC-CCCEE007BC6F}" dt="2023-02-09T01:34:37.593" v="189" actId="1076"/>
        <pc:sldMkLst>
          <pc:docMk/>
          <pc:sldMk cId="3805461780" sldId="273"/>
        </pc:sldMkLst>
        <pc:spChg chg="mod">
          <ac:chgData name="RAMON ALVES TRIGO" userId="1ccac7d9-5288-446c-be46-f9c48fd70e0c" providerId="ADAL" clId="{CA6AF760-19C0-4AB7-B8DC-CCCEE007BC6F}" dt="2023-02-09T01:34:37.593" v="189" actId="1076"/>
          <ac:spMkLst>
            <pc:docMk/>
            <pc:sldMk cId="3805461780" sldId="273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4:19.341" v="187" actId="20577"/>
          <ac:spMkLst>
            <pc:docMk/>
            <pc:sldMk cId="3805461780" sldId="273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97306833" sldId="273"/>
        </pc:sldMkLst>
      </pc:sldChg>
      <pc:sldChg chg="addSp delSp modSp add mod">
        <pc:chgData name="RAMON ALVES TRIGO" userId="1ccac7d9-5288-446c-be46-f9c48fd70e0c" providerId="ADAL" clId="{CA6AF760-19C0-4AB7-B8DC-CCCEE007BC6F}" dt="2023-02-09T01:35:03.430" v="200" actId="14100"/>
        <pc:sldMkLst>
          <pc:docMk/>
          <pc:sldMk cId="3469261965" sldId="274"/>
        </pc:sldMkLst>
        <pc:spChg chg="del mod">
          <ac:chgData name="RAMON ALVES TRIGO" userId="1ccac7d9-5288-446c-be46-f9c48fd70e0c" providerId="ADAL" clId="{CA6AF760-19C0-4AB7-B8DC-CCCEE007BC6F}" dt="2023-02-09T01:34:47.828" v="193"/>
          <ac:spMkLst>
            <pc:docMk/>
            <pc:sldMk cId="3469261965" sldId="274"/>
            <ac:spMk id="7" creationId="{77CF2BB6-5998-4A2A-B7DE-732F026BDE99}"/>
          </ac:spMkLst>
        </pc:spChg>
        <pc:picChg chg="add mod modCrop">
          <ac:chgData name="RAMON ALVES TRIGO" userId="1ccac7d9-5288-446c-be46-f9c48fd70e0c" providerId="ADAL" clId="{CA6AF760-19C0-4AB7-B8DC-CCCEE007BC6F}" dt="2023-02-09T01:35:03.430" v="200" actId="14100"/>
          <ac:picMkLst>
            <pc:docMk/>
            <pc:sldMk cId="3469261965" sldId="274"/>
            <ac:picMk id="3" creationId="{0A45F4AC-328B-2EF4-5E9B-AF118214FA34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500418475" sldId="27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046772685" sldId="275"/>
        </pc:sldMkLst>
      </pc:sldChg>
      <pc:sldChg chg="addSp delSp modSp add mod">
        <pc:chgData name="RAMON ALVES TRIGO" userId="1ccac7d9-5288-446c-be46-f9c48fd70e0c" providerId="ADAL" clId="{CA6AF760-19C0-4AB7-B8DC-CCCEE007BC6F}" dt="2023-02-09T01:35:47.182" v="209"/>
        <pc:sldMkLst>
          <pc:docMk/>
          <pc:sldMk cId="3806495024" sldId="275"/>
        </pc:sldMkLst>
        <pc:spChg chg="add mod">
          <ac:chgData name="RAMON ALVES TRIGO" userId="1ccac7d9-5288-446c-be46-f9c48fd70e0c" providerId="ADAL" clId="{CA6AF760-19C0-4AB7-B8DC-CCCEE007BC6F}" dt="2023-02-09T01:35:47.182" v="209"/>
          <ac:spMkLst>
            <pc:docMk/>
            <pc:sldMk cId="3806495024" sldId="275"/>
            <ac:spMk id="4" creationId="{91BABEC6-70FC-B133-9B0A-A727AE612FBB}"/>
          </ac:spMkLst>
        </pc:spChg>
        <pc:picChg chg="del">
          <ac:chgData name="RAMON ALVES TRIGO" userId="1ccac7d9-5288-446c-be46-f9c48fd70e0c" providerId="ADAL" clId="{CA6AF760-19C0-4AB7-B8DC-CCCEE007BC6F}" dt="2023-02-09T01:35:08.106" v="202" actId="478"/>
          <ac:picMkLst>
            <pc:docMk/>
            <pc:sldMk cId="3806495024" sldId="275"/>
            <ac:picMk id="3" creationId="{0A45F4AC-328B-2EF4-5E9B-AF118214FA34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402693297" sldId="276"/>
        </pc:sldMkLst>
      </pc:sldChg>
      <pc:sldChg chg="addSp delSp modSp add mod">
        <pc:chgData name="RAMON ALVES TRIGO" userId="1ccac7d9-5288-446c-be46-f9c48fd70e0c" providerId="ADAL" clId="{CA6AF760-19C0-4AB7-B8DC-CCCEE007BC6F}" dt="2023-02-09T01:38:52.085" v="252" actId="208"/>
        <pc:sldMkLst>
          <pc:docMk/>
          <pc:sldMk cId="2295206510" sldId="276"/>
        </pc:sldMkLst>
        <pc:spChg chg="mod">
          <ac:chgData name="RAMON ALVES TRIGO" userId="1ccac7d9-5288-446c-be46-f9c48fd70e0c" providerId="ADAL" clId="{CA6AF760-19C0-4AB7-B8DC-CCCEE007BC6F}" dt="2023-02-09T01:36:16.922" v="232"/>
          <ac:spMkLst>
            <pc:docMk/>
            <pc:sldMk cId="2295206510" sldId="276"/>
            <ac:spMk id="4" creationId="{91BABEC6-70FC-B133-9B0A-A727AE612FBB}"/>
          </ac:spMkLst>
        </pc:spChg>
        <pc:spChg chg="add del">
          <ac:chgData name="RAMON ALVES TRIGO" userId="1ccac7d9-5288-446c-be46-f9c48fd70e0c" providerId="ADAL" clId="{CA6AF760-19C0-4AB7-B8DC-CCCEE007BC6F}" dt="2023-02-09T01:38:08.010" v="244" actId="478"/>
          <ac:spMkLst>
            <pc:docMk/>
            <pc:sldMk cId="2295206510" sldId="276"/>
            <ac:spMk id="5" creationId="{D219DB4E-52E4-8DC2-79D3-C0FAB197CBC0}"/>
          </ac:spMkLst>
        </pc:spChg>
        <pc:spChg chg="add del mod">
          <ac:chgData name="RAMON ALVES TRIGO" userId="1ccac7d9-5288-446c-be46-f9c48fd70e0c" providerId="ADAL" clId="{CA6AF760-19C0-4AB7-B8DC-CCCEE007BC6F}" dt="2023-02-09T01:38:36.753" v="247" actId="478"/>
          <ac:spMkLst>
            <pc:docMk/>
            <pc:sldMk cId="2295206510" sldId="276"/>
            <ac:spMk id="6" creationId="{0425BA4D-8F49-9BC7-4C26-D60707625846}"/>
          </ac:spMkLst>
        </pc:spChg>
        <pc:spChg chg="add mod">
          <ac:chgData name="RAMON ALVES TRIGO" userId="1ccac7d9-5288-446c-be46-f9c48fd70e0c" providerId="ADAL" clId="{CA6AF760-19C0-4AB7-B8DC-CCCEE007BC6F}" dt="2023-02-09T01:38:52.085" v="252" actId="208"/>
          <ac:spMkLst>
            <pc:docMk/>
            <pc:sldMk cId="2295206510" sldId="276"/>
            <ac:spMk id="7" creationId="{5886548B-1D55-4145-8023-836AFB2DC34E}"/>
          </ac:spMkLst>
        </pc:spChg>
        <pc:spChg chg="mod">
          <ac:chgData name="RAMON ALVES TRIGO" userId="1ccac7d9-5288-446c-be46-f9c48fd70e0c" providerId="ADAL" clId="{CA6AF760-19C0-4AB7-B8DC-CCCEE007BC6F}" dt="2023-02-09T01:36:06.455" v="231" actId="20577"/>
          <ac:spMkLst>
            <pc:docMk/>
            <pc:sldMk cId="2295206510" sldId="276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09T01:37:58.896" v="242" actId="732"/>
          <ac:picMkLst>
            <pc:docMk/>
            <pc:sldMk cId="2295206510" sldId="276"/>
            <ac:picMk id="3" creationId="{8FDC0095-D22F-A5A4-6514-81A3B9FA1EAF}"/>
          </ac:picMkLst>
        </pc:picChg>
      </pc:sldChg>
      <pc:sldChg chg="addSp delSp modSp add mod modAnim">
        <pc:chgData name="RAMON ALVES TRIGO" userId="1ccac7d9-5288-446c-be46-f9c48fd70e0c" providerId="ADAL" clId="{CA6AF760-19C0-4AB7-B8DC-CCCEE007BC6F}" dt="2023-02-10T02:50:43.628" v="537" actId="20577"/>
        <pc:sldMkLst>
          <pc:docMk/>
          <pc:sldMk cId="573100717" sldId="277"/>
        </pc:sldMkLst>
        <pc:spChg chg="mod">
          <ac:chgData name="RAMON ALVES TRIGO" userId="1ccac7d9-5288-446c-be46-f9c48fd70e0c" providerId="ADAL" clId="{CA6AF760-19C0-4AB7-B8DC-CCCEE007BC6F}" dt="2023-02-09T01:39:15.685" v="256" actId="20577"/>
          <ac:spMkLst>
            <pc:docMk/>
            <pc:sldMk cId="573100717" sldId="277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1:55:50.267" v="349" actId="1076"/>
          <ac:spMkLst>
            <pc:docMk/>
            <pc:sldMk cId="573100717" sldId="277"/>
            <ac:spMk id="7" creationId="{5886548B-1D55-4145-8023-836AFB2DC34E}"/>
          </ac:spMkLst>
        </pc:spChg>
        <pc:spChg chg="add mod">
          <ac:chgData name="RAMON ALVES TRIGO" userId="1ccac7d9-5288-446c-be46-f9c48fd70e0c" providerId="ADAL" clId="{CA6AF760-19C0-4AB7-B8DC-CCCEE007BC6F}" dt="2023-02-09T01:40:41.018" v="347" actId="20577"/>
          <ac:spMkLst>
            <pc:docMk/>
            <pc:sldMk cId="573100717" sldId="277"/>
            <ac:spMk id="9" creationId="{6ED57F21-3643-E2C4-93B5-682F01476C02}"/>
          </ac:spMkLst>
        </pc:spChg>
        <pc:spChg chg="add mod">
          <ac:chgData name="RAMON ALVES TRIGO" userId="1ccac7d9-5288-446c-be46-f9c48fd70e0c" providerId="ADAL" clId="{CA6AF760-19C0-4AB7-B8DC-CCCEE007BC6F}" dt="2023-02-09T02:05:32.600" v="361" actId="1076"/>
          <ac:spMkLst>
            <pc:docMk/>
            <pc:sldMk cId="573100717" sldId="277"/>
            <ac:spMk id="11" creationId="{E140364D-0C3A-ED3F-4E25-06A302E35537}"/>
          </ac:spMkLst>
        </pc:spChg>
        <pc:spChg chg="add mod">
          <ac:chgData name="RAMON ALVES TRIGO" userId="1ccac7d9-5288-446c-be46-f9c48fd70e0c" providerId="ADAL" clId="{CA6AF760-19C0-4AB7-B8DC-CCCEE007BC6F}" dt="2023-02-10T02:50:43.628" v="537" actId="20577"/>
          <ac:spMkLst>
            <pc:docMk/>
            <pc:sldMk cId="573100717" sldId="277"/>
            <ac:spMk id="13" creationId="{79D94F7A-3932-2A78-B431-AA1BB75BA8E4}"/>
          </ac:spMkLst>
        </pc:spChg>
        <pc:picChg chg="del">
          <ac:chgData name="RAMON ALVES TRIGO" userId="1ccac7d9-5288-446c-be46-f9c48fd70e0c" providerId="ADAL" clId="{CA6AF760-19C0-4AB7-B8DC-CCCEE007BC6F}" dt="2023-02-09T01:39:12.035" v="254" actId="478"/>
          <ac:picMkLst>
            <pc:docMk/>
            <pc:sldMk cId="573100717" sldId="277"/>
            <ac:picMk id="3" creationId="{8FDC0095-D22F-A5A4-6514-81A3B9FA1EAF}"/>
          </ac:picMkLst>
        </pc:picChg>
        <pc:picChg chg="add del mod modCrop">
          <ac:chgData name="RAMON ALVES TRIGO" userId="1ccac7d9-5288-446c-be46-f9c48fd70e0c" providerId="ADAL" clId="{CA6AF760-19C0-4AB7-B8DC-CCCEE007BC6F}" dt="2023-02-09T01:39:27.416" v="259" actId="478"/>
          <ac:picMkLst>
            <pc:docMk/>
            <pc:sldMk cId="573100717" sldId="277"/>
            <ac:picMk id="5" creationId="{58E6CD3B-202D-CA6D-2E36-555C059A26D9}"/>
          </ac:picMkLst>
        </pc:picChg>
        <pc:picChg chg="add mod ord modCrop">
          <ac:chgData name="RAMON ALVES TRIGO" userId="1ccac7d9-5288-446c-be46-f9c48fd70e0c" providerId="ADAL" clId="{CA6AF760-19C0-4AB7-B8DC-CCCEE007BC6F}" dt="2023-02-09T01:55:48.095" v="348" actId="14100"/>
          <ac:picMkLst>
            <pc:docMk/>
            <pc:sldMk cId="573100717" sldId="277"/>
            <ac:picMk id="8" creationId="{E846BD23-14CE-0378-A27D-59A71A83A08F}"/>
          </ac:picMkLst>
        </pc:picChg>
        <pc:picChg chg="add mod">
          <ac:chgData name="RAMON ALVES TRIGO" userId="1ccac7d9-5288-446c-be46-f9c48fd70e0c" providerId="ADAL" clId="{CA6AF760-19C0-4AB7-B8DC-CCCEE007BC6F}" dt="2023-02-09T02:05:34.279" v="362" actId="1076"/>
          <ac:picMkLst>
            <pc:docMk/>
            <pc:sldMk cId="573100717" sldId="277"/>
            <ac:picMk id="12" creationId="{71BF0E7E-DEA1-FC69-ECAA-AD51538CA1D4}"/>
          </ac:picMkLst>
        </pc:picChg>
        <pc:picChg chg="add mod">
          <ac:chgData name="RAMON ALVES TRIGO" userId="1ccac7d9-5288-446c-be46-f9c48fd70e0c" providerId="ADAL" clId="{CA6AF760-19C0-4AB7-B8DC-CCCEE007BC6F}" dt="2023-02-09T02:05:36.334" v="364" actId="1076"/>
          <ac:picMkLst>
            <pc:docMk/>
            <pc:sldMk cId="573100717" sldId="277"/>
            <ac:picMk id="1026" creationId="{59670E76-7767-7189-53BE-66CC1F274036}"/>
          </ac:picMkLst>
        </pc:picChg>
        <pc:picChg chg="add del">
          <ac:chgData name="RAMON ALVES TRIGO" userId="1ccac7d9-5288-446c-be46-f9c48fd70e0c" providerId="ADAL" clId="{CA6AF760-19C0-4AB7-B8DC-CCCEE007BC6F}" dt="2023-02-09T02:04:01.576" v="356" actId="478"/>
          <ac:picMkLst>
            <pc:docMk/>
            <pc:sldMk cId="573100717" sldId="277"/>
            <ac:picMk id="1028" creationId="{40AF94E4-F607-0BFE-6C34-F06433163AB7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01533446" sldId="277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58085805" sldId="278"/>
        </pc:sldMkLst>
      </pc:sldChg>
      <pc:sldChg chg="modSp add del mod">
        <pc:chgData name="RAMON ALVES TRIGO" userId="1ccac7d9-5288-446c-be46-f9c48fd70e0c" providerId="ADAL" clId="{CA6AF760-19C0-4AB7-B8DC-CCCEE007BC6F}" dt="2023-02-09T02:14:11.541" v="380" actId="47"/>
        <pc:sldMkLst>
          <pc:docMk/>
          <pc:sldMk cId="2547908803" sldId="278"/>
        </pc:sldMkLst>
        <pc:spChg chg="mod">
          <ac:chgData name="RAMON ALVES TRIGO" userId="1ccac7d9-5288-446c-be46-f9c48fd70e0c" providerId="ADAL" clId="{CA6AF760-19C0-4AB7-B8DC-CCCEE007BC6F}" dt="2023-02-09T02:09:00.340" v="379" actId="20577"/>
          <ac:spMkLst>
            <pc:docMk/>
            <pc:sldMk cId="2547908803" sldId="278"/>
            <ac:spMk id="27" creationId="{E9CD3D5D-FA65-4ED3-8481-70B196F4B23B}"/>
          </ac:spMkLst>
        </pc:spChg>
      </pc:sldChg>
      <pc:sldChg chg="modSp add mod">
        <pc:chgData name="RAMON ALVES TRIGO" userId="1ccac7d9-5288-446c-be46-f9c48fd70e0c" providerId="ADAL" clId="{CA6AF760-19C0-4AB7-B8DC-CCCEE007BC6F}" dt="2023-02-09T02:18:10.089" v="428" actId="20577"/>
        <pc:sldMkLst>
          <pc:docMk/>
          <pc:sldMk cId="4210793650" sldId="278"/>
        </pc:sldMkLst>
        <pc:spChg chg="mod">
          <ac:chgData name="RAMON ALVES TRIGO" userId="1ccac7d9-5288-446c-be46-f9c48fd70e0c" providerId="ADAL" clId="{CA6AF760-19C0-4AB7-B8DC-CCCEE007BC6F}" dt="2023-02-09T02:18:10.089" v="428" actId="20577"/>
          <ac:spMkLst>
            <pc:docMk/>
            <pc:sldMk cId="4210793650" sldId="278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2:14:18.687" v="394" actId="20577"/>
          <ac:spMkLst>
            <pc:docMk/>
            <pc:sldMk cId="4210793650" sldId="278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424508809" sldId="279"/>
        </pc:sldMkLst>
      </pc:sldChg>
      <pc:sldChg chg="addSp delSp modSp add mod">
        <pc:chgData name="RAMON ALVES TRIGO" userId="1ccac7d9-5288-446c-be46-f9c48fd70e0c" providerId="ADAL" clId="{CA6AF760-19C0-4AB7-B8DC-CCCEE007BC6F}" dt="2023-02-09T02:31:41.767" v="441" actId="1076"/>
        <pc:sldMkLst>
          <pc:docMk/>
          <pc:sldMk cId="1822439557" sldId="279"/>
        </pc:sldMkLst>
        <pc:spChg chg="del">
          <ac:chgData name="RAMON ALVES TRIGO" userId="1ccac7d9-5288-446c-be46-f9c48fd70e0c" providerId="ADAL" clId="{CA6AF760-19C0-4AB7-B8DC-CCCEE007BC6F}" dt="2023-02-09T02:18:35.822" v="437" actId="478"/>
          <ac:spMkLst>
            <pc:docMk/>
            <pc:sldMk cId="1822439557" sldId="279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2:15:35.491" v="416" actId="20577"/>
          <ac:spMkLst>
            <pc:docMk/>
            <pc:sldMk cId="1822439557" sldId="279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09T02:31:41.767" v="441" actId="1076"/>
          <ac:picMkLst>
            <pc:docMk/>
            <pc:sldMk cId="1822439557" sldId="279"/>
            <ac:picMk id="3" creationId="{F67DC0A7-26B5-D24B-6E4C-BBC885A0A57C}"/>
          </ac:picMkLst>
        </pc:picChg>
      </pc:sldChg>
      <pc:sldChg chg="addSp delSp modSp add mod">
        <pc:chgData name="RAMON ALVES TRIGO" userId="1ccac7d9-5288-446c-be46-f9c48fd70e0c" providerId="ADAL" clId="{CA6AF760-19C0-4AB7-B8DC-CCCEE007BC6F}" dt="2023-02-10T03:04:45.698" v="663" actId="20577"/>
        <pc:sldMkLst>
          <pc:docMk/>
          <pc:sldMk cId="2024008669" sldId="280"/>
        </pc:sldMkLst>
        <pc:spChg chg="add mod">
          <ac:chgData name="RAMON ALVES TRIGO" userId="1ccac7d9-5288-446c-be46-f9c48fd70e0c" providerId="ADAL" clId="{CA6AF760-19C0-4AB7-B8DC-CCCEE007BC6F}" dt="2023-02-10T02:58:33.924" v="570" actId="207"/>
          <ac:spMkLst>
            <pc:docMk/>
            <pc:sldMk cId="2024008669" sldId="280"/>
            <ac:spMk id="5" creationId="{CBE247A5-717A-3E1E-E596-8F8BD719A97E}"/>
          </ac:spMkLst>
        </pc:spChg>
        <pc:spChg chg="add mod">
          <ac:chgData name="RAMON ALVES TRIGO" userId="1ccac7d9-5288-446c-be46-f9c48fd70e0c" providerId="ADAL" clId="{CA6AF760-19C0-4AB7-B8DC-CCCEE007BC6F}" dt="2023-02-10T03:04:14.455" v="589" actId="688"/>
          <ac:spMkLst>
            <pc:docMk/>
            <pc:sldMk cId="2024008669" sldId="280"/>
            <ac:spMk id="10" creationId="{3DDC1BDC-6969-2BF8-A3D1-44E2F2D079B3}"/>
          </ac:spMkLst>
        </pc:spChg>
        <pc:spChg chg="add mod">
          <ac:chgData name="RAMON ALVES TRIGO" userId="1ccac7d9-5288-446c-be46-f9c48fd70e0c" providerId="ADAL" clId="{CA6AF760-19C0-4AB7-B8DC-CCCEE007BC6F}" dt="2023-02-10T03:04:45.698" v="663" actId="20577"/>
          <ac:spMkLst>
            <pc:docMk/>
            <pc:sldMk cId="2024008669" sldId="280"/>
            <ac:spMk id="11" creationId="{DE951ABE-1BC8-0317-69A0-9635736B9984}"/>
          </ac:spMkLst>
        </pc:spChg>
        <pc:spChg chg="mod">
          <ac:chgData name="RAMON ALVES TRIGO" userId="1ccac7d9-5288-446c-be46-f9c48fd70e0c" providerId="ADAL" clId="{CA6AF760-19C0-4AB7-B8DC-CCCEE007BC6F}" dt="2023-02-10T02:58:07.248" v="562" actId="20577"/>
          <ac:spMkLst>
            <pc:docMk/>
            <pc:sldMk cId="2024008669" sldId="280"/>
            <ac:spMk id="27" creationId="{E9CD3D5D-FA65-4ED3-8481-70B196F4B23B}"/>
          </ac:spMkLst>
        </pc:spChg>
        <pc:picChg chg="del">
          <ac:chgData name="RAMON ALVES TRIGO" userId="1ccac7d9-5288-446c-be46-f9c48fd70e0c" providerId="ADAL" clId="{CA6AF760-19C0-4AB7-B8DC-CCCEE007BC6F}" dt="2023-02-10T02:58:08.226" v="563" actId="478"/>
          <ac:picMkLst>
            <pc:docMk/>
            <pc:sldMk cId="2024008669" sldId="280"/>
            <ac:picMk id="3" creationId="{F67DC0A7-26B5-D24B-6E4C-BBC885A0A57C}"/>
          </ac:picMkLst>
        </pc:picChg>
        <pc:picChg chg="add mod modCrop">
          <ac:chgData name="RAMON ALVES TRIGO" userId="1ccac7d9-5288-446c-be46-f9c48fd70e0c" providerId="ADAL" clId="{CA6AF760-19C0-4AB7-B8DC-CCCEE007BC6F}" dt="2023-02-10T02:58:17.731" v="566" actId="732"/>
          <ac:picMkLst>
            <pc:docMk/>
            <pc:sldMk cId="2024008669" sldId="280"/>
            <ac:picMk id="4" creationId="{D440FD3E-31D7-94C2-FA25-FE6B855E5E31}"/>
          </ac:picMkLst>
        </pc:picChg>
        <pc:picChg chg="add del mod modCrop">
          <ac:chgData name="RAMON ALVES TRIGO" userId="1ccac7d9-5288-446c-be46-f9c48fd70e0c" providerId="ADAL" clId="{CA6AF760-19C0-4AB7-B8DC-CCCEE007BC6F}" dt="2023-02-10T02:59:02.381" v="578" actId="478"/>
          <ac:picMkLst>
            <pc:docMk/>
            <pc:sldMk cId="2024008669" sldId="280"/>
            <ac:picMk id="7" creationId="{39DE23FF-91DF-E6CF-955F-9B8DFF591C19}"/>
          </ac:picMkLst>
        </pc:picChg>
        <pc:picChg chg="add mod modCrop">
          <ac:chgData name="RAMON ALVES TRIGO" userId="1ccac7d9-5288-446c-be46-f9c48fd70e0c" providerId="ADAL" clId="{CA6AF760-19C0-4AB7-B8DC-CCCEE007BC6F}" dt="2023-02-10T03:04:05.993" v="585" actId="1076"/>
          <ac:picMkLst>
            <pc:docMk/>
            <pc:sldMk cId="2024008669" sldId="280"/>
            <ac:picMk id="9" creationId="{8265B021-7D3C-A7FE-DD20-36657CF0CAEA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725256817" sldId="280"/>
        </pc:sldMkLst>
      </pc:sldChg>
      <pc:sldChg chg="addSp delSp modSp add mod">
        <pc:chgData name="RAMON ALVES TRIGO" userId="1ccac7d9-5288-446c-be46-f9c48fd70e0c" providerId="ADAL" clId="{CA6AF760-19C0-4AB7-B8DC-CCCEE007BC6F}" dt="2023-02-10T03:08:10.049" v="784" actId="1076"/>
        <pc:sldMkLst>
          <pc:docMk/>
          <pc:sldMk cId="697087749" sldId="281"/>
        </pc:sldMkLst>
        <pc:spChg chg="del">
          <ac:chgData name="RAMON ALVES TRIGO" userId="1ccac7d9-5288-446c-be46-f9c48fd70e0c" providerId="ADAL" clId="{CA6AF760-19C0-4AB7-B8DC-CCCEE007BC6F}" dt="2023-02-10T03:05:02.662" v="690" actId="478"/>
          <ac:spMkLst>
            <pc:docMk/>
            <pc:sldMk cId="697087749" sldId="281"/>
            <ac:spMk id="5" creationId="{CBE247A5-717A-3E1E-E596-8F8BD719A97E}"/>
          </ac:spMkLst>
        </pc:spChg>
        <pc:spChg chg="add mod">
          <ac:chgData name="RAMON ALVES TRIGO" userId="1ccac7d9-5288-446c-be46-f9c48fd70e0c" providerId="ADAL" clId="{CA6AF760-19C0-4AB7-B8DC-CCCEE007BC6F}" dt="2023-02-10T03:06:00.419" v="725" actId="688"/>
          <ac:spMkLst>
            <pc:docMk/>
            <pc:sldMk cId="697087749" sldId="281"/>
            <ac:spMk id="6" creationId="{82059417-A190-0ECB-F15A-E50DED85CF38}"/>
          </ac:spMkLst>
        </pc:spChg>
        <pc:spChg chg="add mod">
          <ac:chgData name="RAMON ALVES TRIGO" userId="1ccac7d9-5288-446c-be46-f9c48fd70e0c" providerId="ADAL" clId="{CA6AF760-19C0-4AB7-B8DC-CCCEE007BC6F}" dt="2023-02-10T03:06:09.832" v="741" actId="20577"/>
          <ac:spMkLst>
            <pc:docMk/>
            <pc:sldMk cId="697087749" sldId="281"/>
            <ac:spMk id="7" creationId="{71E83085-965D-82E8-CD41-2A4754D46B39}"/>
          </ac:spMkLst>
        </pc:spChg>
        <pc:spChg chg="mod">
          <ac:chgData name="RAMON ALVES TRIGO" userId="1ccac7d9-5288-446c-be46-f9c48fd70e0c" providerId="ADAL" clId="{CA6AF760-19C0-4AB7-B8DC-CCCEE007BC6F}" dt="2023-02-10T03:05:11.619" v="698" actId="1076"/>
          <ac:spMkLst>
            <pc:docMk/>
            <pc:sldMk cId="697087749" sldId="281"/>
            <ac:spMk id="10" creationId="{3DDC1BDC-6969-2BF8-A3D1-44E2F2D079B3}"/>
          </ac:spMkLst>
        </pc:spChg>
        <pc:spChg chg="mod">
          <ac:chgData name="RAMON ALVES TRIGO" userId="1ccac7d9-5288-446c-be46-f9c48fd70e0c" providerId="ADAL" clId="{CA6AF760-19C0-4AB7-B8DC-CCCEE007BC6F}" dt="2023-02-10T03:05:19.629" v="712" actId="5793"/>
          <ac:spMkLst>
            <pc:docMk/>
            <pc:sldMk cId="697087749" sldId="281"/>
            <ac:spMk id="11" creationId="{DE951ABE-1BC8-0317-69A0-9635736B9984}"/>
          </ac:spMkLst>
        </pc:spChg>
        <pc:spChg chg="add mod">
          <ac:chgData name="RAMON ALVES TRIGO" userId="1ccac7d9-5288-446c-be46-f9c48fd70e0c" providerId="ADAL" clId="{CA6AF760-19C0-4AB7-B8DC-CCCEE007BC6F}" dt="2023-02-10T03:07:41.332" v="753" actId="1076"/>
          <ac:spMkLst>
            <pc:docMk/>
            <pc:sldMk cId="697087749" sldId="281"/>
            <ac:spMk id="13" creationId="{877525BE-3739-9CCB-CB94-9B320183997C}"/>
          </ac:spMkLst>
        </pc:spChg>
        <pc:spChg chg="add mod">
          <ac:chgData name="RAMON ALVES TRIGO" userId="1ccac7d9-5288-446c-be46-f9c48fd70e0c" providerId="ADAL" clId="{CA6AF760-19C0-4AB7-B8DC-CCCEE007BC6F}" dt="2023-02-10T03:08:10.049" v="784" actId="1076"/>
          <ac:spMkLst>
            <pc:docMk/>
            <pc:sldMk cId="697087749" sldId="281"/>
            <ac:spMk id="14" creationId="{0CDFE48E-593D-9095-8160-9984A81C2D5C}"/>
          </ac:spMkLst>
        </pc:spChg>
        <pc:spChg chg="mod">
          <ac:chgData name="RAMON ALVES TRIGO" userId="1ccac7d9-5288-446c-be46-f9c48fd70e0c" providerId="ADAL" clId="{CA6AF760-19C0-4AB7-B8DC-CCCEE007BC6F}" dt="2023-02-10T03:04:57.774" v="687" actId="20577"/>
          <ac:spMkLst>
            <pc:docMk/>
            <pc:sldMk cId="697087749" sldId="281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10T03:05:55.112" v="722" actId="1076"/>
          <ac:picMkLst>
            <pc:docMk/>
            <pc:sldMk cId="697087749" sldId="281"/>
            <ac:picMk id="3" creationId="{61E9CEB5-2E8B-4CFA-9DF4-DDE71D5302DF}"/>
          </ac:picMkLst>
        </pc:picChg>
        <pc:picChg chg="del mod">
          <ac:chgData name="RAMON ALVES TRIGO" userId="1ccac7d9-5288-446c-be46-f9c48fd70e0c" providerId="ADAL" clId="{CA6AF760-19C0-4AB7-B8DC-CCCEE007BC6F}" dt="2023-02-10T03:05:01.276" v="689" actId="478"/>
          <ac:picMkLst>
            <pc:docMk/>
            <pc:sldMk cId="697087749" sldId="281"/>
            <ac:picMk id="4" creationId="{D440FD3E-31D7-94C2-FA25-FE6B855E5E31}"/>
          </ac:picMkLst>
        </pc:picChg>
        <pc:picChg chg="mod">
          <ac:chgData name="RAMON ALVES TRIGO" userId="1ccac7d9-5288-446c-be46-f9c48fd70e0c" providerId="ADAL" clId="{CA6AF760-19C0-4AB7-B8DC-CCCEE007BC6F}" dt="2023-02-10T03:05:08.014" v="695" actId="14100"/>
          <ac:picMkLst>
            <pc:docMk/>
            <pc:sldMk cId="697087749" sldId="281"/>
            <ac:picMk id="9" creationId="{8265B021-7D3C-A7FE-DD20-36657CF0CAEA}"/>
          </ac:picMkLst>
        </pc:picChg>
        <pc:picChg chg="add mod modCrop">
          <ac:chgData name="RAMON ALVES TRIGO" userId="1ccac7d9-5288-446c-be46-f9c48fd70e0c" providerId="ADAL" clId="{CA6AF760-19C0-4AB7-B8DC-CCCEE007BC6F}" dt="2023-02-10T03:07:37.614" v="751" actId="1076"/>
          <ac:picMkLst>
            <pc:docMk/>
            <pc:sldMk cId="697087749" sldId="281"/>
            <ac:picMk id="12" creationId="{D583A3AE-184E-8CB7-85F8-368BEEC3955B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839103752" sldId="28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16845076" sldId="282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098514270" sldId="283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025222017" sldId="28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67244597" sldId="285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646664189" sldId="299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583943237" sldId="30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823846429" sldId="303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243829202" sldId="30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24033557" sldId="305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668847735" sldId="306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476176625" sldId="307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132959842" sldId="308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44848924" sldId="309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55635565" sldId="31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373511945" sldId="315"/>
        </pc:sldMkLst>
      </pc:sldChg>
      <pc:sldChg chg="modSp add mod">
        <pc:chgData name="RAMON ALVES TRIGO" userId="1ccac7d9-5288-446c-be46-f9c48fd70e0c" providerId="ADAL" clId="{CA6AF760-19C0-4AB7-B8DC-CCCEE007BC6F}" dt="2023-02-17T02:33:11.016" v="786" actId="6549"/>
        <pc:sldMkLst>
          <pc:docMk/>
          <pc:sldMk cId="3936349930" sldId="354"/>
        </pc:sldMkLst>
        <pc:spChg chg="mod">
          <ac:chgData name="RAMON ALVES TRIGO" userId="1ccac7d9-5288-446c-be46-f9c48fd70e0c" providerId="ADAL" clId="{CA6AF760-19C0-4AB7-B8DC-CCCEE007BC6F}" dt="2023-02-17T02:33:11.016" v="786" actId="6549"/>
          <ac:spMkLst>
            <pc:docMk/>
            <pc:sldMk cId="3936349930" sldId="354"/>
            <ac:spMk id="13" creationId="{00000000-0000-0000-0000-000000000000}"/>
          </ac:spMkLst>
        </pc:spChg>
      </pc:sldChg>
      <pc:sldChg chg="add">
        <pc:chgData name="RAMON ALVES TRIGO" userId="1ccac7d9-5288-446c-be46-f9c48fd70e0c" providerId="ADAL" clId="{CA6AF760-19C0-4AB7-B8DC-CCCEE007BC6F}" dt="2023-02-17T02:33:06.140" v="785"/>
        <pc:sldMkLst>
          <pc:docMk/>
          <pc:sldMk cId="4061233001" sldId="355"/>
        </pc:sldMkLst>
      </pc:sldChg>
    </pc:docChg>
  </pc:docChgLst>
  <pc:docChgLst>
    <pc:chgData name="RAMON TRIGO" userId="1ccac7d9-5288-446c-be46-f9c48fd70e0c" providerId="ADAL" clId="{6B0635C8-ACED-44EF-B82E-D9FB8286D975}"/>
    <pc:docChg chg="undo custSel addSld delSld modSld sldOrd">
      <pc:chgData name="RAMON TRIGO" userId="1ccac7d9-5288-446c-be46-f9c48fd70e0c" providerId="ADAL" clId="{6B0635C8-ACED-44EF-B82E-D9FB8286D975}" dt="2022-02-11T12:08:33.543" v="336" actId="1076"/>
      <pc:docMkLst>
        <pc:docMk/>
      </pc:docMkLst>
      <pc:sldChg chg="modSp add mod">
        <pc:chgData name="RAMON TRIGO" userId="1ccac7d9-5288-446c-be46-f9c48fd70e0c" providerId="ADAL" clId="{6B0635C8-ACED-44EF-B82E-D9FB8286D975}" dt="2022-02-11T11:14:28.068" v="41" actId="20577"/>
        <pc:sldMkLst>
          <pc:docMk/>
          <pc:sldMk cId="2984465653" sldId="286"/>
        </pc:sldMkLst>
        <pc:spChg chg="mod">
          <ac:chgData name="RAMON TRIGO" userId="1ccac7d9-5288-446c-be46-f9c48fd70e0c" providerId="ADAL" clId="{6B0635C8-ACED-44EF-B82E-D9FB8286D975}" dt="2022-02-11T11:14:28.068" v="41" actId="20577"/>
          <ac:spMkLst>
            <pc:docMk/>
            <pc:sldMk cId="2984465653" sldId="286"/>
            <ac:spMk id="8" creationId="{2A48D785-1366-4A9F-AAC5-7E40AFE87FD7}"/>
          </ac:spMkLst>
        </pc:spChg>
        <pc:spChg chg="mod">
          <ac:chgData name="RAMON TRIGO" userId="1ccac7d9-5288-446c-be46-f9c48fd70e0c" providerId="ADAL" clId="{6B0635C8-ACED-44EF-B82E-D9FB8286D975}" dt="2022-02-11T11:13:20.718" v="30" actId="1076"/>
          <ac:spMkLst>
            <pc:docMk/>
            <pc:sldMk cId="2984465653" sldId="286"/>
            <ac:spMk id="27" creationId="{E9CD3D5D-FA65-4ED3-8481-70B196F4B23B}"/>
          </ac:spMkLst>
        </pc:spChg>
      </pc:sldChg>
      <pc:sldChg chg="modSp add mod">
        <pc:chgData name="RAMON TRIGO" userId="1ccac7d9-5288-446c-be46-f9c48fd70e0c" providerId="ADAL" clId="{6B0635C8-ACED-44EF-B82E-D9FB8286D975}" dt="2022-02-11T11:22:34.223" v="68" actId="255"/>
        <pc:sldMkLst>
          <pc:docMk/>
          <pc:sldMk cId="4120900736" sldId="287"/>
        </pc:sldMkLst>
        <pc:spChg chg="mod">
          <ac:chgData name="RAMON TRIGO" userId="1ccac7d9-5288-446c-be46-f9c48fd70e0c" providerId="ADAL" clId="{6B0635C8-ACED-44EF-B82E-D9FB8286D975}" dt="2022-02-11T11:22:34.223" v="68" actId="255"/>
          <ac:spMkLst>
            <pc:docMk/>
            <pc:sldMk cId="4120900736" sldId="287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2:39.384" v="69" actId="2711"/>
        <pc:sldMkLst>
          <pc:docMk/>
          <pc:sldMk cId="281551023" sldId="288"/>
        </pc:sldMkLst>
        <pc:spChg chg="mod">
          <ac:chgData name="RAMON TRIGO" userId="1ccac7d9-5288-446c-be46-f9c48fd70e0c" providerId="ADAL" clId="{6B0635C8-ACED-44EF-B82E-D9FB8286D975}" dt="2022-02-11T11:22:39.384" v="69" actId="2711"/>
          <ac:spMkLst>
            <pc:docMk/>
            <pc:sldMk cId="281551023" sldId="288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4:53.108" v="76" actId="255"/>
        <pc:sldMkLst>
          <pc:docMk/>
          <pc:sldMk cId="2875846372" sldId="289"/>
        </pc:sldMkLst>
        <pc:spChg chg="mod">
          <ac:chgData name="RAMON TRIGO" userId="1ccac7d9-5288-446c-be46-f9c48fd70e0c" providerId="ADAL" clId="{6B0635C8-ACED-44EF-B82E-D9FB8286D975}" dt="2022-02-11T11:24:53.108" v="76" actId="255"/>
          <ac:spMkLst>
            <pc:docMk/>
            <pc:sldMk cId="2875846372" sldId="289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9:35.180" v="85" actId="20577"/>
        <pc:sldMkLst>
          <pc:docMk/>
          <pc:sldMk cId="2047214975" sldId="290"/>
        </pc:sldMkLst>
        <pc:spChg chg="mod">
          <ac:chgData name="RAMON TRIGO" userId="1ccac7d9-5288-446c-be46-f9c48fd70e0c" providerId="ADAL" clId="{6B0635C8-ACED-44EF-B82E-D9FB8286D975}" dt="2022-02-11T11:29:35.180" v="85" actId="20577"/>
          <ac:spMkLst>
            <pc:docMk/>
            <pc:sldMk cId="2047214975" sldId="290"/>
            <ac:spMk id="8" creationId="{2A48D785-1366-4A9F-AAC5-7E40AFE87FD7}"/>
          </ac:spMkLst>
        </pc:spChg>
      </pc:sldChg>
      <pc:sldChg chg="addSp delSp modSp add mod">
        <pc:chgData name="RAMON TRIGO" userId="1ccac7d9-5288-446c-be46-f9c48fd70e0c" providerId="ADAL" clId="{6B0635C8-ACED-44EF-B82E-D9FB8286D975}" dt="2022-02-11T11:36:11.269" v="98" actId="478"/>
        <pc:sldMkLst>
          <pc:docMk/>
          <pc:sldMk cId="1368049322" sldId="291"/>
        </pc:sldMkLst>
        <pc:spChg chg="add del mod">
          <ac:chgData name="RAMON TRIGO" userId="1ccac7d9-5288-446c-be46-f9c48fd70e0c" providerId="ADAL" clId="{6B0635C8-ACED-44EF-B82E-D9FB8286D975}" dt="2022-02-11T11:36:11.269" v="98" actId="478"/>
          <ac:spMkLst>
            <pc:docMk/>
            <pc:sldMk cId="1368049322" sldId="291"/>
            <ac:spMk id="7" creationId="{2638288C-F965-444C-A317-556A939AC9E2}"/>
          </ac:spMkLst>
        </pc:spChg>
        <pc:spChg chg="del">
          <ac:chgData name="RAMON TRIGO" userId="1ccac7d9-5288-446c-be46-f9c48fd70e0c" providerId="ADAL" clId="{6B0635C8-ACED-44EF-B82E-D9FB8286D975}" dt="2022-02-11T11:34:54.472" v="87" actId="478"/>
          <ac:spMkLst>
            <pc:docMk/>
            <pc:sldMk cId="1368049322" sldId="291"/>
            <ac:spMk id="8" creationId="{2A48D785-1366-4A9F-AAC5-7E40AFE87FD7}"/>
          </ac:spMkLst>
        </pc:spChg>
        <pc:picChg chg="add mod modCrop">
          <ac:chgData name="RAMON TRIGO" userId="1ccac7d9-5288-446c-be46-f9c48fd70e0c" providerId="ADAL" clId="{6B0635C8-ACED-44EF-B82E-D9FB8286D975}" dt="2022-02-11T11:36:00.256" v="95" actId="1076"/>
          <ac:picMkLst>
            <pc:docMk/>
            <pc:sldMk cId="1368049322" sldId="291"/>
            <ac:picMk id="3" creationId="{0D9E3AC5-DCCF-40B3-8ADA-906898276FF8}"/>
          </ac:picMkLst>
        </pc:picChg>
      </pc:sldChg>
      <pc:sldChg chg="addSp delSp modSp add mod">
        <pc:chgData name="RAMON TRIGO" userId="1ccac7d9-5288-446c-be46-f9c48fd70e0c" providerId="ADAL" clId="{6B0635C8-ACED-44EF-B82E-D9FB8286D975}" dt="2022-02-11T11:49:41.269" v="231" actId="2711"/>
        <pc:sldMkLst>
          <pc:docMk/>
          <pc:sldMk cId="1081370103" sldId="292"/>
        </pc:sldMkLst>
        <pc:spChg chg="add mod">
          <ac:chgData name="RAMON TRIGO" userId="1ccac7d9-5288-446c-be46-f9c48fd70e0c" providerId="ADAL" clId="{6B0635C8-ACED-44EF-B82E-D9FB8286D975}" dt="2022-02-11T11:49:41.269" v="231" actId="2711"/>
          <ac:spMkLst>
            <pc:docMk/>
            <pc:sldMk cId="1081370103" sldId="292"/>
            <ac:spMk id="6" creationId="{6CD9192D-9F3A-441B-9FD1-F18559739BDC}"/>
          </ac:spMkLst>
        </pc:spChg>
        <pc:spChg chg="mod">
          <ac:chgData name="RAMON TRIGO" userId="1ccac7d9-5288-446c-be46-f9c48fd70e0c" providerId="ADAL" clId="{6B0635C8-ACED-44EF-B82E-D9FB8286D975}" dt="2022-02-11T11:44:53.323" v="156" actId="5793"/>
          <ac:spMkLst>
            <pc:docMk/>
            <pc:sldMk cId="1081370103" sldId="292"/>
            <ac:spMk id="27" creationId="{E9CD3D5D-FA65-4ED3-8481-70B196F4B23B}"/>
          </ac:spMkLst>
        </pc:spChg>
        <pc:picChg chg="del">
          <ac:chgData name="RAMON TRIGO" userId="1ccac7d9-5288-446c-be46-f9c48fd70e0c" providerId="ADAL" clId="{6B0635C8-ACED-44EF-B82E-D9FB8286D975}" dt="2022-02-11T11:44:14.078" v="130" actId="478"/>
          <ac:picMkLst>
            <pc:docMk/>
            <pc:sldMk cId="1081370103" sldId="292"/>
            <ac:picMk id="3" creationId="{0D9E3AC5-DCCF-40B3-8ADA-906898276FF8}"/>
          </ac:picMkLst>
        </pc:picChg>
      </pc:sldChg>
      <pc:sldChg chg="modSp add mod ord">
        <pc:chgData name="RAMON TRIGO" userId="1ccac7d9-5288-446c-be46-f9c48fd70e0c" providerId="ADAL" clId="{6B0635C8-ACED-44EF-B82E-D9FB8286D975}" dt="2022-02-11T11:49:09.216" v="222"/>
        <pc:sldMkLst>
          <pc:docMk/>
          <pc:sldMk cId="3105211212" sldId="293"/>
        </pc:sldMkLst>
        <pc:spChg chg="mod">
          <ac:chgData name="RAMON TRIGO" userId="1ccac7d9-5288-446c-be46-f9c48fd70e0c" providerId="ADAL" clId="{6B0635C8-ACED-44EF-B82E-D9FB8286D975}" dt="2022-02-11T11:49:06.653" v="220" actId="6549"/>
          <ac:spMkLst>
            <pc:docMk/>
            <pc:sldMk cId="3105211212" sldId="293"/>
            <ac:spMk id="6" creationId="{6CD9192D-9F3A-441B-9FD1-F18559739BDC}"/>
          </ac:spMkLst>
        </pc:spChg>
      </pc:sldChg>
      <pc:sldChg chg="addSp modSp add mod">
        <pc:chgData name="RAMON TRIGO" userId="1ccac7d9-5288-446c-be46-f9c48fd70e0c" providerId="ADAL" clId="{6B0635C8-ACED-44EF-B82E-D9FB8286D975}" dt="2022-02-11T11:53:12.255" v="268" actId="1076"/>
        <pc:sldMkLst>
          <pc:docMk/>
          <pc:sldMk cId="1062166574" sldId="294"/>
        </pc:sldMkLst>
        <pc:spChg chg="mod">
          <ac:chgData name="RAMON TRIGO" userId="1ccac7d9-5288-446c-be46-f9c48fd70e0c" providerId="ADAL" clId="{6B0635C8-ACED-44EF-B82E-D9FB8286D975}" dt="2022-02-11T11:51:56.072" v="238" actId="20577"/>
          <ac:spMkLst>
            <pc:docMk/>
            <pc:sldMk cId="1062166574" sldId="294"/>
            <ac:spMk id="6" creationId="{6CD9192D-9F3A-441B-9FD1-F18559739BDC}"/>
          </ac:spMkLst>
        </pc:spChg>
        <pc:spChg chg="add mod">
          <ac:chgData name="RAMON TRIGO" userId="1ccac7d9-5288-446c-be46-f9c48fd70e0c" providerId="ADAL" clId="{6B0635C8-ACED-44EF-B82E-D9FB8286D975}" dt="2022-02-11T11:53:12.255" v="268" actId="1076"/>
          <ac:spMkLst>
            <pc:docMk/>
            <pc:sldMk cId="1062166574" sldId="294"/>
            <ac:spMk id="7" creationId="{083C7024-BEE1-4314-A4D8-CAA72D1C16FE}"/>
          </ac:spMkLst>
        </pc:spChg>
        <pc:picChg chg="add mod">
          <ac:chgData name="RAMON TRIGO" userId="1ccac7d9-5288-446c-be46-f9c48fd70e0c" providerId="ADAL" clId="{6B0635C8-ACED-44EF-B82E-D9FB8286D975}" dt="2022-02-11T11:52:31.618" v="243" actId="1076"/>
          <ac:picMkLst>
            <pc:docMk/>
            <pc:sldMk cId="1062166574" sldId="294"/>
            <ac:picMk id="1026" creationId="{E5A7ABB7-0F68-4295-BE42-297E66D79CFC}"/>
          </ac:picMkLst>
        </pc:picChg>
      </pc:sldChg>
      <pc:sldChg chg="delSp modSp add mod">
        <pc:chgData name="RAMON TRIGO" userId="1ccac7d9-5288-446c-be46-f9c48fd70e0c" providerId="ADAL" clId="{6B0635C8-ACED-44EF-B82E-D9FB8286D975}" dt="2022-02-11T12:05:41.200" v="313"/>
        <pc:sldMkLst>
          <pc:docMk/>
          <pc:sldMk cId="3122057835" sldId="295"/>
        </pc:sldMkLst>
        <pc:spChg chg="mod">
          <ac:chgData name="RAMON TRIGO" userId="1ccac7d9-5288-446c-be46-f9c48fd70e0c" providerId="ADAL" clId="{6B0635C8-ACED-44EF-B82E-D9FB8286D975}" dt="2022-02-11T12:05:41.200" v="313"/>
          <ac:spMkLst>
            <pc:docMk/>
            <pc:sldMk cId="3122057835" sldId="295"/>
            <ac:spMk id="6" creationId="{6CD9192D-9F3A-441B-9FD1-F18559739BDC}"/>
          </ac:spMkLst>
        </pc:spChg>
        <pc:spChg chg="del">
          <ac:chgData name="RAMON TRIGO" userId="1ccac7d9-5288-446c-be46-f9c48fd70e0c" providerId="ADAL" clId="{6B0635C8-ACED-44EF-B82E-D9FB8286D975}" dt="2022-02-11T11:54:24.501" v="279" actId="478"/>
          <ac:spMkLst>
            <pc:docMk/>
            <pc:sldMk cId="3122057835" sldId="295"/>
            <ac:spMk id="7" creationId="{083C7024-BEE1-4314-A4D8-CAA72D1C16FE}"/>
          </ac:spMkLst>
        </pc:spChg>
        <pc:spChg chg="mod">
          <ac:chgData name="RAMON TRIGO" userId="1ccac7d9-5288-446c-be46-f9c48fd70e0c" providerId="ADAL" clId="{6B0635C8-ACED-44EF-B82E-D9FB8286D975}" dt="2022-02-11T11:54:18.687" v="278" actId="20577"/>
          <ac:spMkLst>
            <pc:docMk/>
            <pc:sldMk cId="3122057835" sldId="295"/>
            <ac:spMk id="27" creationId="{E9CD3D5D-FA65-4ED3-8481-70B196F4B23B}"/>
          </ac:spMkLst>
        </pc:spChg>
        <pc:picChg chg="del">
          <ac:chgData name="RAMON TRIGO" userId="1ccac7d9-5288-446c-be46-f9c48fd70e0c" providerId="ADAL" clId="{6B0635C8-ACED-44EF-B82E-D9FB8286D975}" dt="2022-02-11T11:54:24.501" v="279" actId="478"/>
          <ac:picMkLst>
            <pc:docMk/>
            <pc:sldMk cId="3122057835" sldId="295"/>
            <ac:picMk id="1026" creationId="{E5A7ABB7-0F68-4295-BE42-297E66D79CFC}"/>
          </ac:picMkLst>
        </pc:picChg>
      </pc:sldChg>
      <pc:sldChg chg="addSp delSp modSp add mod">
        <pc:chgData name="RAMON TRIGO" userId="1ccac7d9-5288-446c-be46-f9c48fd70e0c" providerId="ADAL" clId="{6B0635C8-ACED-44EF-B82E-D9FB8286D975}" dt="2022-02-11T12:02:30.329" v="289"/>
        <pc:sldMkLst>
          <pc:docMk/>
          <pc:sldMk cId="3098170388" sldId="296"/>
        </pc:sldMkLst>
        <pc:spChg chg="del">
          <ac:chgData name="RAMON TRIGO" userId="1ccac7d9-5288-446c-be46-f9c48fd70e0c" providerId="ADAL" clId="{6B0635C8-ACED-44EF-B82E-D9FB8286D975}" dt="2022-02-11T12:02:03.158" v="282" actId="478"/>
          <ac:spMkLst>
            <pc:docMk/>
            <pc:sldMk cId="3098170388" sldId="296"/>
            <ac:spMk id="6" creationId="{6CD9192D-9F3A-441B-9FD1-F18559739BDC}"/>
          </ac:spMkLst>
        </pc:spChg>
        <pc:spChg chg="del mod">
          <ac:chgData name="RAMON TRIGO" userId="1ccac7d9-5288-446c-be46-f9c48fd70e0c" providerId="ADAL" clId="{6B0635C8-ACED-44EF-B82E-D9FB8286D975}" dt="2022-02-11T12:02:03.158" v="282" actId="478"/>
          <ac:spMkLst>
            <pc:docMk/>
            <pc:sldMk cId="3098170388" sldId="296"/>
            <ac:spMk id="7" creationId="{083C7024-BEE1-4314-A4D8-CAA72D1C16FE}"/>
          </ac:spMkLst>
        </pc:spChg>
        <pc:spChg chg="add mod">
          <ac:chgData name="RAMON TRIGO" userId="1ccac7d9-5288-446c-be46-f9c48fd70e0c" providerId="ADAL" clId="{6B0635C8-ACED-44EF-B82E-D9FB8286D975}" dt="2022-02-11T12:02:30.329" v="289"/>
          <ac:spMkLst>
            <pc:docMk/>
            <pc:sldMk cId="3098170388" sldId="296"/>
            <ac:spMk id="8" creationId="{9527D155-F915-4F9D-A86D-7FCB8D1BD817}"/>
          </ac:spMkLst>
        </pc:spChg>
        <pc:picChg chg="del mod">
          <ac:chgData name="RAMON TRIGO" userId="1ccac7d9-5288-446c-be46-f9c48fd70e0c" providerId="ADAL" clId="{6B0635C8-ACED-44EF-B82E-D9FB8286D975}" dt="2022-02-11T12:02:03.158" v="282" actId="478"/>
          <ac:picMkLst>
            <pc:docMk/>
            <pc:sldMk cId="3098170388" sldId="296"/>
            <ac:picMk id="1026" creationId="{E5A7ABB7-0F68-4295-BE42-297E66D79CFC}"/>
          </ac:picMkLst>
        </pc:picChg>
        <pc:picChg chg="add mod">
          <ac:chgData name="RAMON TRIGO" userId="1ccac7d9-5288-446c-be46-f9c48fd70e0c" providerId="ADAL" clId="{6B0635C8-ACED-44EF-B82E-D9FB8286D975}" dt="2022-02-11T12:02:09.065" v="286" actId="1076"/>
          <ac:picMkLst>
            <pc:docMk/>
            <pc:sldMk cId="3098170388" sldId="296"/>
            <ac:picMk id="2050" creationId="{98807B9A-F587-4C0F-80DA-EDDA4D783C9C}"/>
          </ac:picMkLst>
        </pc:picChg>
      </pc:sldChg>
      <pc:sldChg chg="add del">
        <pc:chgData name="RAMON TRIGO" userId="1ccac7d9-5288-446c-be46-f9c48fd70e0c" providerId="ADAL" clId="{6B0635C8-ACED-44EF-B82E-D9FB8286D975}" dt="2022-02-11T12:04:36.315" v="291" actId="2890"/>
        <pc:sldMkLst>
          <pc:docMk/>
          <pc:sldMk cId="424812241" sldId="297"/>
        </pc:sldMkLst>
      </pc:sldChg>
      <pc:sldChg chg="modSp add mod">
        <pc:chgData name="RAMON TRIGO" userId="1ccac7d9-5288-446c-be46-f9c48fd70e0c" providerId="ADAL" clId="{6B0635C8-ACED-44EF-B82E-D9FB8286D975}" dt="2022-02-11T12:07:25.550" v="322" actId="2711"/>
        <pc:sldMkLst>
          <pc:docMk/>
          <pc:sldMk cId="3937785140" sldId="297"/>
        </pc:sldMkLst>
        <pc:spChg chg="mod">
          <ac:chgData name="RAMON TRIGO" userId="1ccac7d9-5288-446c-be46-f9c48fd70e0c" providerId="ADAL" clId="{6B0635C8-ACED-44EF-B82E-D9FB8286D975}" dt="2022-02-11T12:07:25.550" v="322" actId="2711"/>
          <ac:spMkLst>
            <pc:docMk/>
            <pc:sldMk cId="3937785140" sldId="297"/>
            <ac:spMk id="6" creationId="{6CD9192D-9F3A-441B-9FD1-F18559739BDC}"/>
          </ac:spMkLst>
        </pc:spChg>
      </pc:sldChg>
      <pc:sldChg chg="addSp delSp modSp add mod">
        <pc:chgData name="RAMON TRIGO" userId="1ccac7d9-5288-446c-be46-f9c48fd70e0c" providerId="ADAL" clId="{6B0635C8-ACED-44EF-B82E-D9FB8286D975}" dt="2022-02-11T12:08:33.543" v="336" actId="1076"/>
        <pc:sldMkLst>
          <pc:docMk/>
          <pc:sldMk cId="1667972807" sldId="298"/>
        </pc:sldMkLst>
        <pc:spChg chg="del">
          <ac:chgData name="RAMON TRIGO" userId="1ccac7d9-5288-446c-be46-f9c48fd70e0c" providerId="ADAL" clId="{6B0635C8-ACED-44EF-B82E-D9FB8286D975}" dt="2022-02-11T12:08:10.028" v="330" actId="478"/>
          <ac:spMkLst>
            <pc:docMk/>
            <pc:sldMk cId="1667972807" sldId="298"/>
            <ac:spMk id="6" creationId="{6CD9192D-9F3A-441B-9FD1-F18559739BDC}"/>
          </ac:spMkLst>
        </pc:spChg>
        <pc:picChg chg="add mod modCrop">
          <ac:chgData name="RAMON TRIGO" userId="1ccac7d9-5288-446c-be46-f9c48fd70e0c" providerId="ADAL" clId="{6B0635C8-ACED-44EF-B82E-D9FB8286D975}" dt="2022-02-11T12:08:33.543" v="336" actId="1076"/>
          <ac:picMkLst>
            <pc:docMk/>
            <pc:sldMk cId="1667972807" sldId="298"/>
            <ac:picMk id="3" creationId="{92C5B8E4-8996-4678-8762-A6B8B8B3EEC2}"/>
          </ac:picMkLst>
        </pc:picChg>
      </pc:sldChg>
    </pc:docChg>
  </pc:docChgLst>
  <pc:docChgLst>
    <pc:chgData name="RAMON ALVES TRIGO" userId="1ccac7d9-5288-446c-be46-f9c48fd70e0c" providerId="ADAL" clId="{F56AF7D0-67B0-4085-A731-7E9F88C2DCC7}"/>
    <pc:docChg chg="undo custSel addSld delSld modSld sldOrd">
      <pc:chgData name="RAMON ALVES TRIGO" userId="1ccac7d9-5288-446c-be46-f9c48fd70e0c" providerId="ADAL" clId="{F56AF7D0-67B0-4085-A731-7E9F88C2DCC7}" dt="2023-02-17T19:54:38.437" v="857"/>
      <pc:docMkLst>
        <pc:docMk/>
      </pc:docMkLst>
      <pc:sldChg chg="addSp delSp modSp mod">
        <pc:chgData name="RAMON ALVES TRIGO" userId="1ccac7d9-5288-446c-be46-f9c48fd70e0c" providerId="ADAL" clId="{F56AF7D0-67B0-4085-A731-7E9F88C2DCC7}" dt="2023-02-17T19:30:04.473" v="738" actId="113"/>
        <pc:sldMkLst>
          <pc:docMk/>
          <pc:sldMk cId="3637871261" sldId="264"/>
        </pc:sldMkLst>
        <pc:spChg chg="mod">
          <ac:chgData name="RAMON ALVES TRIGO" userId="1ccac7d9-5288-446c-be46-f9c48fd70e0c" providerId="ADAL" clId="{F56AF7D0-67B0-4085-A731-7E9F88C2DCC7}" dt="2023-02-17T19:30:04.473" v="738" actId="113"/>
          <ac:spMkLst>
            <pc:docMk/>
            <pc:sldMk cId="3637871261" sldId="264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17.993" v="34"/>
          <ac:picMkLst>
            <pc:docMk/>
            <pc:sldMk cId="3637871261" sldId="264"/>
            <ac:picMk id="2" creationId="{1E5E3179-273B-1C6E-7D5F-46ED48332108}"/>
          </ac:picMkLst>
        </pc:picChg>
        <pc:picChg chg="del">
          <ac:chgData name="RAMON ALVES TRIGO" userId="1ccac7d9-5288-446c-be46-f9c48fd70e0c" providerId="ADAL" clId="{F56AF7D0-67B0-4085-A731-7E9F88C2DCC7}" dt="2023-02-14T18:58:17.506" v="33" actId="478"/>
          <ac:picMkLst>
            <pc:docMk/>
            <pc:sldMk cId="3637871261" sldId="264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1:34.622" v="740" actId="20577"/>
        <pc:sldMkLst>
          <pc:docMk/>
          <pc:sldMk cId="37730451" sldId="265"/>
        </pc:sldMkLst>
        <pc:spChg chg="mod">
          <ac:chgData name="RAMON ALVES TRIGO" userId="1ccac7d9-5288-446c-be46-f9c48fd70e0c" providerId="ADAL" clId="{F56AF7D0-67B0-4085-A731-7E9F88C2DCC7}" dt="2023-02-17T19:41:34.622" v="740" actId="20577"/>
          <ac:spMkLst>
            <pc:docMk/>
            <pc:sldMk cId="37730451" sldId="265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24.281" v="36"/>
          <ac:picMkLst>
            <pc:docMk/>
            <pc:sldMk cId="37730451" sldId="265"/>
            <ac:picMk id="2" creationId="{3ED76B2E-6099-492A-4750-951885B93318}"/>
          </ac:picMkLst>
        </pc:picChg>
        <pc:picChg chg="del">
          <ac:chgData name="RAMON ALVES TRIGO" userId="1ccac7d9-5288-446c-be46-f9c48fd70e0c" providerId="ADAL" clId="{F56AF7D0-67B0-4085-A731-7E9F88C2DCC7}" dt="2023-02-14T18:58:23.814" v="35" actId="478"/>
          <ac:picMkLst>
            <pc:docMk/>
            <pc:sldMk cId="37730451" sldId="265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3:39.834" v="745" actId="20577"/>
        <pc:sldMkLst>
          <pc:docMk/>
          <pc:sldMk cId="478510891" sldId="266"/>
        </pc:sldMkLst>
        <pc:spChg chg="mod">
          <ac:chgData name="RAMON ALVES TRIGO" userId="1ccac7d9-5288-446c-be46-f9c48fd70e0c" providerId="ADAL" clId="{F56AF7D0-67B0-4085-A731-7E9F88C2DCC7}" dt="2023-02-17T19:43:39.834" v="745" actId="20577"/>
          <ac:spMkLst>
            <pc:docMk/>
            <pc:sldMk cId="478510891" sldId="266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27.963" v="38"/>
          <ac:picMkLst>
            <pc:docMk/>
            <pc:sldMk cId="478510891" sldId="266"/>
            <ac:picMk id="2" creationId="{3F22D8BC-AE68-BAD6-10D9-B3C3BB423DFD}"/>
          </ac:picMkLst>
        </pc:picChg>
        <pc:picChg chg="del">
          <ac:chgData name="RAMON ALVES TRIGO" userId="1ccac7d9-5288-446c-be46-f9c48fd70e0c" providerId="ADAL" clId="{F56AF7D0-67B0-4085-A731-7E9F88C2DCC7}" dt="2023-02-14T18:58:27.721" v="37" actId="478"/>
          <ac:picMkLst>
            <pc:docMk/>
            <pc:sldMk cId="478510891" sldId="266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3:48.576" v="747" actId="20577"/>
        <pc:sldMkLst>
          <pc:docMk/>
          <pc:sldMk cId="2556151" sldId="267"/>
        </pc:sldMkLst>
        <pc:spChg chg="mod">
          <ac:chgData name="RAMON ALVES TRIGO" userId="1ccac7d9-5288-446c-be46-f9c48fd70e0c" providerId="ADAL" clId="{F56AF7D0-67B0-4085-A731-7E9F88C2DCC7}" dt="2023-02-17T19:43:48.576" v="747" actId="20577"/>
          <ac:spMkLst>
            <pc:docMk/>
            <pc:sldMk cId="2556151" sldId="267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9:38.718" v="41" actId="1036"/>
          <ac:picMkLst>
            <pc:docMk/>
            <pc:sldMk cId="2556151" sldId="267"/>
            <ac:picMk id="2" creationId="{C1440DE2-95D1-ED87-A8B2-AC26D90D2484}"/>
          </ac:picMkLst>
        </pc:picChg>
        <pc:picChg chg="del">
          <ac:chgData name="RAMON ALVES TRIGO" userId="1ccac7d9-5288-446c-be46-f9c48fd70e0c" providerId="ADAL" clId="{F56AF7D0-67B0-4085-A731-7E9F88C2DCC7}" dt="2023-02-14T18:58:30.824" v="39" actId="478"/>
          <ac:picMkLst>
            <pc:docMk/>
            <pc:sldMk cId="2556151" sldId="267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8:59:42.655" v="43"/>
        <pc:sldMkLst>
          <pc:docMk/>
          <pc:sldMk cId="2987783208" sldId="268"/>
        </pc:sldMkLst>
        <pc:picChg chg="add mod">
          <ac:chgData name="RAMON ALVES TRIGO" userId="1ccac7d9-5288-446c-be46-f9c48fd70e0c" providerId="ADAL" clId="{F56AF7D0-67B0-4085-A731-7E9F88C2DCC7}" dt="2023-02-14T18:59:42.655" v="43"/>
          <ac:picMkLst>
            <pc:docMk/>
            <pc:sldMk cId="2987783208" sldId="268"/>
            <ac:picMk id="2" creationId="{FC3BDE44-4559-C5FC-6CD4-315A6B61C2D0}"/>
          </ac:picMkLst>
        </pc:picChg>
        <pc:picChg chg="del">
          <ac:chgData name="RAMON ALVES TRIGO" userId="1ccac7d9-5288-446c-be46-f9c48fd70e0c" providerId="ADAL" clId="{F56AF7D0-67B0-4085-A731-7E9F88C2DCC7}" dt="2023-02-14T18:59:42.257" v="42" actId="478"/>
          <ac:picMkLst>
            <pc:docMk/>
            <pc:sldMk cId="2987783208" sldId="268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8:59:48.950" v="45"/>
        <pc:sldMkLst>
          <pc:docMk/>
          <pc:sldMk cId="3800568690" sldId="269"/>
        </pc:sldMkLst>
        <pc:picChg chg="add mod">
          <ac:chgData name="RAMON ALVES TRIGO" userId="1ccac7d9-5288-446c-be46-f9c48fd70e0c" providerId="ADAL" clId="{F56AF7D0-67B0-4085-A731-7E9F88C2DCC7}" dt="2023-02-14T18:59:48.950" v="45"/>
          <ac:picMkLst>
            <pc:docMk/>
            <pc:sldMk cId="3800568690" sldId="269"/>
            <ac:picMk id="2" creationId="{B5AD76D4-34CB-D312-93FE-20C8F3066626}"/>
          </ac:picMkLst>
        </pc:picChg>
        <pc:picChg chg="del">
          <ac:chgData name="RAMON ALVES TRIGO" userId="1ccac7d9-5288-446c-be46-f9c48fd70e0c" providerId="ADAL" clId="{F56AF7D0-67B0-4085-A731-7E9F88C2DCC7}" dt="2023-02-14T18:59:48.437" v="44" actId="478"/>
          <ac:picMkLst>
            <pc:docMk/>
            <pc:sldMk cId="3800568690" sldId="269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5:01.659" v="751" actId="20577"/>
        <pc:sldMkLst>
          <pc:docMk/>
          <pc:sldMk cId="288097024" sldId="270"/>
        </pc:sldMkLst>
        <pc:spChg chg="del mod">
          <ac:chgData name="RAMON ALVES TRIGO" userId="1ccac7d9-5288-446c-be46-f9c48fd70e0c" providerId="ADAL" clId="{F56AF7D0-67B0-4085-A731-7E9F88C2DCC7}" dt="2023-02-17T19:44:58.452" v="750"/>
          <ac:spMkLst>
            <pc:docMk/>
            <pc:sldMk cId="288097024" sldId="270"/>
            <ac:spMk id="4" creationId="{A916A4E8-6D46-A84F-DD3A-B50C1D179141}"/>
          </ac:spMkLst>
        </pc:spChg>
        <pc:spChg chg="mod">
          <ac:chgData name="RAMON ALVES TRIGO" userId="1ccac7d9-5288-446c-be46-f9c48fd70e0c" providerId="ADAL" clId="{F56AF7D0-67B0-4085-A731-7E9F88C2DCC7}" dt="2023-02-17T19:45:01.659" v="751" actId="20577"/>
          <ac:spMkLst>
            <pc:docMk/>
            <pc:sldMk cId="288097024" sldId="270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F56AF7D0-67B0-4085-A731-7E9F88C2DCC7}" dt="2023-02-14T18:59:54.139" v="47"/>
          <ac:picMkLst>
            <pc:docMk/>
            <pc:sldMk cId="288097024" sldId="270"/>
            <ac:picMk id="2" creationId="{EA30C346-AC60-B368-5AA4-443F0BE5C058}"/>
          </ac:picMkLst>
        </pc:picChg>
        <pc:picChg chg="del">
          <ac:chgData name="RAMON ALVES TRIGO" userId="1ccac7d9-5288-446c-be46-f9c48fd70e0c" providerId="ADAL" clId="{F56AF7D0-67B0-4085-A731-7E9F88C2DCC7}" dt="2023-02-14T18:59:53.766" v="46" actId="478"/>
          <ac:picMkLst>
            <pc:docMk/>
            <pc:sldMk cId="288097024" sldId="270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00.795" v="49"/>
        <pc:sldMkLst>
          <pc:docMk/>
          <pc:sldMk cId="86072914" sldId="271"/>
        </pc:sldMkLst>
        <pc:picChg chg="add mod">
          <ac:chgData name="RAMON ALVES TRIGO" userId="1ccac7d9-5288-446c-be46-f9c48fd70e0c" providerId="ADAL" clId="{F56AF7D0-67B0-4085-A731-7E9F88C2DCC7}" dt="2023-02-14T19:00:00.795" v="49"/>
          <ac:picMkLst>
            <pc:docMk/>
            <pc:sldMk cId="86072914" sldId="271"/>
            <ac:picMk id="2" creationId="{A1AA1F22-343E-97C4-E47C-42E75ED88A28}"/>
          </ac:picMkLst>
        </pc:picChg>
        <pc:picChg chg="del">
          <ac:chgData name="RAMON ALVES TRIGO" userId="1ccac7d9-5288-446c-be46-f9c48fd70e0c" providerId="ADAL" clId="{F56AF7D0-67B0-4085-A731-7E9F88C2DCC7}" dt="2023-02-14T19:00:00.361" v="48" actId="478"/>
          <ac:picMkLst>
            <pc:docMk/>
            <pc:sldMk cId="86072914" sldId="271"/>
            <ac:picMk id="29" creationId="{68FFBBF8-D82E-4968-9133-EDF2AB6F8D2C}"/>
          </ac:picMkLst>
        </pc:picChg>
      </pc:sldChg>
      <pc:sldChg chg="modSp mod addCm delCm">
        <pc:chgData name="RAMON ALVES TRIGO" userId="1ccac7d9-5288-446c-be46-f9c48fd70e0c" providerId="ADAL" clId="{F56AF7D0-67B0-4085-A731-7E9F88C2DCC7}" dt="2023-02-17T19:54:38.437" v="857"/>
        <pc:sldMkLst>
          <pc:docMk/>
          <pc:sldMk cId="3485153463" sldId="272"/>
        </pc:sldMkLst>
        <pc:spChg chg="mod">
          <ac:chgData name="RAMON ALVES TRIGO" userId="1ccac7d9-5288-446c-be46-f9c48fd70e0c" providerId="ADAL" clId="{F56AF7D0-67B0-4085-A731-7E9F88C2DCC7}" dt="2023-02-17T19:46:23.737" v="755" actId="20577"/>
          <ac:spMkLst>
            <pc:docMk/>
            <pc:sldMk cId="3485153463" sldId="272"/>
            <ac:spMk id="7" creationId="{77CF2BB6-5998-4A2A-B7DE-732F026BDE9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AMON ALVES TRIGO" userId="1ccac7d9-5288-446c-be46-f9c48fd70e0c" providerId="ADAL" clId="{F56AF7D0-67B0-4085-A731-7E9F88C2DCC7}" dt="2023-02-17T19:54:38.437" v="857"/>
              <pc2:cmMkLst xmlns:pc2="http://schemas.microsoft.com/office/powerpoint/2019/9/main/command">
                <pc:docMk/>
                <pc:sldMk cId="3485153463" sldId="272"/>
                <pc2:cmMk id="{3A39CB0F-AAC5-41DA-ACAF-2C8C19BA4851}"/>
              </pc2:cmMkLst>
            </pc226:cmChg>
            <pc226:cmChg xmlns:pc226="http://schemas.microsoft.com/office/powerpoint/2022/06/main/command" chg="del">
              <pc226:chgData name="RAMON ALVES TRIGO" userId="1ccac7d9-5288-446c-be46-f9c48fd70e0c" providerId="ADAL" clId="{F56AF7D0-67B0-4085-A731-7E9F88C2DCC7}" dt="2023-02-17T19:45:50.541" v="752"/>
              <pc2:cmMkLst xmlns:pc2="http://schemas.microsoft.com/office/powerpoint/2019/9/main/command">
                <pc:docMk/>
                <pc:sldMk cId="3485153463" sldId="272"/>
                <pc2:cmMk id="{59AFACB6-EF36-4704-9C4D-B62257303DBB}"/>
              </pc2:cmMkLst>
            </pc226:cmChg>
          </p:ext>
        </pc:extLst>
      </pc:sldChg>
      <pc:sldChg chg="addSp delSp modSp mod">
        <pc:chgData name="RAMON ALVES TRIGO" userId="1ccac7d9-5288-446c-be46-f9c48fd70e0c" providerId="ADAL" clId="{F56AF7D0-67B0-4085-A731-7E9F88C2DCC7}" dt="2023-02-14T19:00:06.444" v="51"/>
        <pc:sldMkLst>
          <pc:docMk/>
          <pc:sldMk cId="3805461780" sldId="273"/>
        </pc:sldMkLst>
        <pc:picChg chg="add mod">
          <ac:chgData name="RAMON ALVES TRIGO" userId="1ccac7d9-5288-446c-be46-f9c48fd70e0c" providerId="ADAL" clId="{F56AF7D0-67B0-4085-A731-7E9F88C2DCC7}" dt="2023-02-14T19:00:06.444" v="51"/>
          <ac:picMkLst>
            <pc:docMk/>
            <pc:sldMk cId="3805461780" sldId="273"/>
            <ac:picMk id="2" creationId="{DADA9772-A6B7-B440-D60D-236E92B80EBC}"/>
          </ac:picMkLst>
        </pc:picChg>
        <pc:picChg chg="del">
          <ac:chgData name="RAMON ALVES TRIGO" userId="1ccac7d9-5288-446c-be46-f9c48fd70e0c" providerId="ADAL" clId="{F56AF7D0-67B0-4085-A731-7E9F88C2DCC7}" dt="2023-02-14T19:00:06.150" v="50" actId="478"/>
          <ac:picMkLst>
            <pc:docMk/>
            <pc:sldMk cId="3805461780" sldId="273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12.632" v="53"/>
        <pc:sldMkLst>
          <pc:docMk/>
          <pc:sldMk cId="3469261965" sldId="274"/>
        </pc:sldMkLst>
        <pc:picChg chg="add mod">
          <ac:chgData name="RAMON ALVES TRIGO" userId="1ccac7d9-5288-446c-be46-f9c48fd70e0c" providerId="ADAL" clId="{F56AF7D0-67B0-4085-A731-7E9F88C2DCC7}" dt="2023-02-14T19:00:12.632" v="53"/>
          <ac:picMkLst>
            <pc:docMk/>
            <pc:sldMk cId="3469261965" sldId="274"/>
            <ac:picMk id="2" creationId="{CC4357AC-2124-4F7A-4985-7CA356CE0B45}"/>
          </ac:picMkLst>
        </pc:picChg>
        <pc:picChg chg="del">
          <ac:chgData name="RAMON ALVES TRIGO" userId="1ccac7d9-5288-446c-be46-f9c48fd70e0c" providerId="ADAL" clId="{F56AF7D0-67B0-4085-A731-7E9F88C2DCC7}" dt="2023-02-14T19:00:12.380" v="52" actId="478"/>
          <ac:picMkLst>
            <pc:docMk/>
            <pc:sldMk cId="3469261965" sldId="274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04.669" v="763" actId="20577"/>
        <pc:sldMkLst>
          <pc:docMk/>
          <pc:sldMk cId="3806495024" sldId="275"/>
        </pc:sldMkLst>
        <pc:spChg chg="mod">
          <ac:chgData name="RAMON ALVES TRIGO" userId="1ccac7d9-5288-446c-be46-f9c48fd70e0c" providerId="ADAL" clId="{F56AF7D0-67B0-4085-A731-7E9F88C2DCC7}" dt="2023-02-17T19:48:04.669" v="763" actId="20577"/>
          <ac:spMkLst>
            <pc:docMk/>
            <pc:sldMk cId="3806495024" sldId="275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16.020" v="55"/>
          <ac:picMkLst>
            <pc:docMk/>
            <pc:sldMk cId="3806495024" sldId="275"/>
            <ac:picMk id="2" creationId="{8335D835-DAD3-3E4D-BEFB-95F5F01A5B35}"/>
          </ac:picMkLst>
        </pc:picChg>
        <pc:picChg chg="del">
          <ac:chgData name="RAMON ALVES TRIGO" userId="1ccac7d9-5288-446c-be46-f9c48fd70e0c" providerId="ADAL" clId="{F56AF7D0-67B0-4085-A731-7E9F88C2DCC7}" dt="2023-02-14T19:00:15.735" v="54" actId="478"/>
          <ac:picMkLst>
            <pc:docMk/>
            <pc:sldMk cId="3806495024" sldId="275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25.860" v="765" actId="14100"/>
        <pc:sldMkLst>
          <pc:docMk/>
          <pc:sldMk cId="2295206510" sldId="276"/>
        </pc:sldMkLst>
        <pc:picChg chg="add del mod">
          <ac:chgData name="RAMON ALVES TRIGO" userId="1ccac7d9-5288-446c-be46-f9c48fd70e0c" providerId="ADAL" clId="{F56AF7D0-67B0-4085-A731-7E9F88C2DCC7}" dt="2023-02-14T19:00:20.210" v="57"/>
          <ac:picMkLst>
            <pc:docMk/>
            <pc:sldMk cId="2295206510" sldId="276"/>
            <ac:picMk id="2" creationId="{1BF3477B-4FA9-0BCA-602B-F615A3F5AF70}"/>
          </ac:picMkLst>
        </pc:picChg>
        <pc:picChg chg="mod">
          <ac:chgData name="RAMON ALVES TRIGO" userId="1ccac7d9-5288-446c-be46-f9c48fd70e0c" providerId="ADAL" clId="{F56AF7D0-67B0-4085-A731-7E9F88C2DCC7}" dt="2023-02-17T19:48:25.860" v="765" actId="14100"/>
          <ac:picMkLst>
            <pc:docMk/>
            <pc:sldMk cId="2295206510" sldId="276"/>
            <ac:picMk id="3" creationId="{8FDC0095-D22F-A5A4-6514-81A3B9FA1EAF}"/>
          </ac:picMkLst>
        </pc:picChg>
        <pc:picChg chg="add mod">
          <ac:chgData name="RAMON ALVES TRIGO" userId="1ccac7d9-5288-446c-be46-f9c48fd70e0c" providerId="ADAL" clId="{F56AF7D0-67B0-4085-A731-7E9F88C2DCC7}" dt="2023-02-14T19:00:24.301" v="59"/>
          <ac:picMkLst>
            <pc:docMk/>
            <pc:sldMk cId="2295206510" sldId="276"/>
            <ac:picMk id="5" creationId="{89F58202-9081-2765-2A87-89C2981CD9F6}"/>
          </ac:picMkLst>
        </pc:picChg>
        <pc:picChg chg="del">
          <ac:chgData name="RAMON ALVES TRIGO" userId="1ccac7d9-5288-446c-be46-f9c48fd70e0c" providerId="ADAL" clId="{F56AF7D0-67B0-4085-A731-7E9F88C2DCC7}" dt="2023-02-14T19:00:22.888" v="58" actId="478"/>
          <ac:picMkLst>
            <pc:docMk/>
            <pc:sldMk cId="2295206510" sldId="276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38.773" v="766" actId="1076"/>
        <pc:sldMkLst>
          <pc:docMk/>
          <pc:sldMk cId="573100717" sldId="277"/>
        </pc:sldMkLst>
        <pc:spChg chg="mod">
          <ac:chgData name="RAMON ALVES TRIGO" userId="1ccac7d9-5288-446c-be46-f9c48fd70e0c" providerId="ADAL" clId="{F56AF7D0-67B0-4085-A731-7E9F88C2DCC7}" dt="2023-02-17T19:48:38.773" v="766" actId="1076"/>
          <ac:spMkLst>
            <pc:docMk/>
            <pc:sldMk cId="573100717" sldId="277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30.975" v="61"/>
          <ac:picMkLst>
            <pc:docMk/>
            <pc:sldMk cId="573100717" sldId="277"/>
            <ac:picMk id="2" creationId="{223E79DE-A89B-E10B-8CBA-19E0054492BC}"/>
          </ac:picMkLst>
        </pc:picChg>
        <pc:picChg chg="del">
          <ac:chgData name="RAMON ALVES TRIGO" userId="1ccac7d9-5288-446c-be46-f9c48fd70e0c" providerId="ADAL" clId="{F56AF7D0-67B0-4085-A731-7E9F88C2DCC7}" dt="2023-02-14T19:00:30.698" v="60" actId="478"/>
          <ac:picMkLst>
            <pc:docMk/>
            <pc:sldMk cId="573100717" sldId="277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50:16.841" v="768" actId="20577"/>
        <pc:sldMkLst>
          <pc:docMk/>
          <pc:sldMk cId="4210793650" sldId="278"/>
        </pc:sldMkLst>
        <pc:spChg chg="mod">
          <ac:chgData name="RAMON ALVES TRIGO" userId="1ccac7d9-5288-446c-be46-f9c48fd70e0c" providerId="ADAL" clId="{F56AF7D0-67B0-4085-A731-7E9F88C2DCC7}" dt="2023-02-17T19:50:16.841" v="768" actId="20577"/>
          <ac:spMkLst>
            <pc:docMk/>
            <pc:sldMk cId="4210793650" sldId="278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36.930" v="63"/>
          <ac:picMkLst>
            <pc:docMk/>
            <pc:sldMk cId="4210793650" sldId="278"/>
            <ac:picMk id="2" creationId="{3269AB91-6EE9-22C0-307C-F5EA726964DD}"/>
          </ac:picMkLst>
        </pc:picChg>
        <pc:picChg chg="del">
          <ac:chgData name="RAMON ALVES TRIGO" userId="1ccac7d9-5288-446c-be46-f9c48fd70e0c" providerId="ADAL" clId="{F56AF7D0-67B0-4085-A731-7E9F88C2DCC7}" dt="2023-02-14T19:00:36.642" v="62" actId="478"/>
          <ac:picMkLst>
            <pc:docMk/>
            <pc:sldMk cId="4210793650" sldId="278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0.427" v="65"/>
        <pc:sldMkLst>
          <pc:docMk/>
          <pc:sldMk cId="1822439557" sldId="279"/>
        </pc:sldMkLst>
        <pc:picChg chg="add mod">
          <ac:chgData name="RAMON ALVES TRIGO" userId="1ccac7d9-5288-446c-be46-f9c48fd70e0c" providerId="ADAL" clId="{F56AF7D0-67B0-4085-A731-7E9F88C2DCC7}" dt="2023-02-14T19:00:40.427" v="65"/>
          <ac:picMkLst>
            <pc:docMk/>
            <pc:sldMk cId="1822439557" sldId="279"/>
            <ac:picMk id="2" creationId="{91184FA5-5694-174E-18EE-F4D07AF02120}"/>
          </ac:picMkLst>
        </pc:picChg>
        <pc:picChg chg="del">
          <ac:chgData name="RAMON ALVES TRIGO" userId="1ccac7d9-5288-446c-be46-f9c48fd70e0c" providerId="ADAL" clId="{F56AF7D0-67B0-4085-A731-7E9F88C2DCC7}" dt="2023-02-14T19:00:40.180" v="64" actId="478"/>
          <ac:picMkLst>
            <pc:docMk/>
            <pc:sldMk cId="1822439557" sldId="279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3.473" v="67"/>
        <pc:sldMkLst>
          <pc:docMk/>
          <pc:sldMk cId="2024008669" sldId="280"/>
        </pc:sldMkLst>
        <pc:picChg chg="add mod">
          <ac:chgData name="RAMON ALVES TRIGO" userId="1ccac7d9-5288-446c-be46-f9c48fd70e0c" providerId="ADAL" clId="{F56AF7D0-67B0-4085-A731-7E9F88C2DCC7}" dt="2023-02-14T19:00:43.473" v="67"/>
          <ac:picMkLst>
            <pc:docMk/>
            <pc:sldMk cId="2024008669" sldId="280"/>
            <ac:picMk id="2" creationId="{4C1D4A41-9233-80FA-4A89-7FD599DEE172}"/>
          </ac:picMkLst>
        </pc:picChg>
        <pc:picChg chg="del">
          <ac:chgData name="RAMON ALVES TRIGO" userId="1ccac7d9-5288-446c-be46-f9c48fd70e0c" providerId="ADAL" clId="{F56AF7D0-67B0-4085-A731-7E9F88C2DCC7}" dt="2023-02-14T19:00:43.220" v="66" actId="478"/>
          <ac:picMkLst>
            <pc:docMk/>
            <pc:sldMk cId="2024008669" sldId="280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8.146" v="69"/>
        <pc:sldMkLst>
          <pc:docMk/>
          <pc:sldMk cId="697087749" sldId="281"/>
        </pc:sldMkLst>
        <pc:picChg chg="add mod">
          <ac:chgData name="RAMON ALVES TRIGO" userId="1ccac7d9-5288-446c-be46-f9c48fd70e0c" providerId="ADAL" clId="{F56AF7D0-67B0-4085-A731-7E9F88C2DCC7}" dt="2023-02-14T19:00:48.146" v="69"/>
          <ac:picMkLst>
            <pc:docMk/>
            <pc:sldMk cId="697087749" sldId="281"/>
            <ac:picMk id="2" creationId="{35F13594-7F84-0E76-48D2-90638F73D5A4}"/>
          </ac:picMkLst>
        </pc:picChg>
        <pc:picChg chg="del">
          <ac:chgData name="RAMON ALVES TRIGO" userId="1ccac7d9-5288-446c-be46-f9c48fd70e0c" providerId="ADAL" clId="{F56AF7D0-67B0-4085-A731-7E9F88C2DCC7}" dt="2023-02-14T19:00:47.890" v="68" actId="478"/>
          <ac:picMkLst>
            <pc:docMk/>
            <pc:sldMk cId="697087749" sldId="281"/>
            <ac:picMk id="29" creationId="{68FFBBF8-D82E-4968-9133-EDF2AB6F8D2C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12:17.942" v="108" actId="732"/>
        <pc:sldMkLst>
          <pc:docMk/>
          <pc:sldMk cId="2447457541" sldId="282"/>
        </pc:sldMkLst>
        <pc:spChg chg="add mod">
          <ac:chgData name="RAMON ALVES TRIGO" userId="1ccac7d9-5288-446c-be46-f9c48fd70e0c" providerId="ADAL" clId="{F56AF7D0-67B0-4085-A731-7E9F88C2DCC7}" dt="2023-02-14T19:07:51.972" v="99" actId="948"/>
          <ac:spMkLst>
            <pc:docMk/>
            <pc:sldMk cId="2447457541" sldId="282"/>
            <ac:spMk id="5" creationId="{5618C9AC-DCCB-AE33-1793-32D11FFA81CF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6" creationId="{82059417-A190-0ECB-F15A-E50DED85CF38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7" creationId="{71E83085-965D-82E8-CD41-2A4754D46B39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0" creationId="{3DDC1BDC-6969-2BF8-A3D1-44E2F2D079B3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1" creationId="{DE951ABE-1BC8-0317-69A0-9635736B9984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3" creationId="{877525BE-3739-9CCB-CB94-9B320183997C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4" creationId="{0CDFE48E-593D-9095-8160-9984A81C2D5C}"/>
          </ac:spMkLst>
        </pc:spChg>
        <pc:spChg chg="mod">
          <ac:chgData name="RAMON ALVES TRIGO" userId="1ccac7d9-5288-446c-be46-f9c48fd70e0c" providerId="ADAL" clId="{F56AF7D0-67B0-4085-A731-7E9F88C2DCC7}" dt="2023-02-14T19:05:58.280" v="72" actId="313"/>
          <ac:spMkLst>
            <pc:docMk/>
            <pc:sldMk cId="2447457541" sldId="282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F56AF7D0-67B0-4085-A731-7E9F88C2DCC7}" dt="2023-02-14T19:00:52.769" v="71"/>
          <ac:picMkLst>
            <pc:docMk/>
            <pc:sldMk cId="2447457541" sldId="282"/>
            <ac:picMk id="2" creationId="{8ED4E3B1-D985-39E8-7957-F890924C8955}"/>
          </ac:picMkLst>
        </pc:picChg>
        <pc:picChg chg="del">
          <ac:chgData name="RAMON ALVES TRIGO" userId="1ccac7d9-5288-446c-be46-f9c48fd70e0c" providerId="ADAL" clId="{F56AF7D0-67B0-4085-A731-7E9F88C2DCC7}" dt="2023-02-14T18:57:41.127" v="16" actId="478"/>
          <ac:picMkLst>
            <pc:docMk/>
            <pc:sldMk cId="2447457541" sldId="282"/>
            <ac:picMk id="3" creationId="{61E9CEB5-2E8B-4CFA-9DF4-DDE71D5302DF}"/>
          </ac:picMkLst>
        </pc:picChg>
        <pc:picChg chg="del">
          <ac:chgData name="RAMON ALVES TRIGO" userId="1ccac7d9-5288-446c-be46-f9c48fd70e0c" providerId="ADAL" clId="{F56AF7D0-67B0-4085-A731-7E9F88C2DCC7}" dt="2023-02-14T18:57:39.008" v="15" actId="478"/>
          <ac:picMkLst>
            <pc:docMk/>
            <pc:sldMk cId="2447457541" sldId="282"/>
            <ac:picMk id="9" creationId="{8265B021-7D3C-A7FE-DD20-36657CF0CAEA}"/>
          </ac:picMkLst>
        </pc:picChg>
        <pc:picChg chg="del">
          <ac:chgData name="RAMON ALVES TRIGO" userId="1ccac7d9-5288-446c-be46-f9c48fd70e0c" providerId="ADAL" clId="{F56AF7D0-67B0-4085-A731-7E9F88C2DCC7}" dt="2023-02-14T18:57:39.008" v="15" actId="478"/>
          <ac:picMkLst>
            <pc:docMk/>
            <pc:sldMk cId="2447457541" sldId="282"/>
            <ac:picMk id="12" creationId="{D583A3AE-184E-8CB7-85F8-368BEEC3955B}"/>
          </ac:picMkLst>
        </pc:picChg>
        <pc:picChg chg="add mod modCrop">
          <ac:chgData name="RAMON ALVES TRIGO" userId="1ccac7d9-5288-446c-be46-f9c48fd70e0c" providerId="ADAL" clId="{F56AF7D0-67B0-4085-A731-7E9F88C2DCC7}" dt="2023-02-14T19:12:17.942" v="108" actId="732"/>
          <ac:picMkLst>
            <pc:docMk/>
            <pc:sldMk cId="2447457541" sldId="282"/>
            <ac:picMk id="15" creationId="{1F0F829B-8C87-B74D-9E5D-8419E2E9E8DE}"/>
          </ac:picMkLst>
        </pc:picChg>
        <pc:picChg chg="del">
          <ac:chgData name="RAMON ALVES TRIGO" userId="1ccac7d9-5288-446c-be46-f9c48fd70e0c" providerId="ADAL" clId="{F56AF7D0-67B0-4085-A731-7E9F88C2DCC7}" dt="2023-02-14T19:00:52.278" v="70" actId="478"/>
          <ac:picMkLst>
            <pc:docMk/>
            <pc:sldMk cId="2447457541" sldId="282"/>
            <ac:picMk id="29" creationId="{68FFBBF8-D82E-4968-9133-EDF2AB6F8D2C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25:04.464" v="129" actId="1076"/>
        <pc:sldMkLst>
          <pc:docMk/>
          <pc:sldMk cId="4092238134" sldId="283"/>
        </pc:sldMkLst>
        <pc:spChg chg="add mod">
          <ac:chgData name="RAMON ALVES TRIGO" userId="1ccac7d9-5288-446c-be46-f9c48fd70e0c" providerId="ADAL" clId="{F56AF7D0-67B0-4085-A731-7E9F88C2DCC7}" dt="2023-02-14T19:20:09.883" v="116" actId="20577"/>
          <ac:spMkLst>
            <pc:docMk/>
            <pc:sldMk cId="4092238134" sldId="283"/>
            <ac:spMk id="4" creationId="{48E02350-AF7B-D02E-020A-5102D33E77FB}"/>
          </ac:spMkLst>
        </pc:spChg>
        <pc:spChg chg="del">
          <ac:chgData name="RAMON ALVES TRIGO" userId="1ccac7d9-5288-446c-be46-f9c48fd70e0c" providerId="ADAL" clId="{F56AF7D0-67B0-4085-A731-7E9F88C2DCC7}" dt="2023-02-14T19:15:04.613" v="110" actId="478"/>
          <ac:spMkLst>
            <pc:docMk/>
            <pc:sldMk cId="4092238134" sldId="283"/>
            <ac:spMk id="5" creationId="{5618C9AC-DCCB-AE33-1793-32D11FFA81CF}"/>
          </ac:spMkLst>
        </pc:spChg>
        <pc:picChg chg="add mod modCrop">
          <ac:chgData name="RAMON ALVES TRIGO" userId="1ccac7d9-5288-446c-be46-f9c48fd70e0c" providerId="ADAL" clId="{F56AF7D0-67B0-4085-A731-7E9F88C2DCC7}" dt="2023-02-14T19:25:04.464" v="129" actId="1076"/>
          <ac:picMkLst>
            <pc:docMk/>
            <pc:sldMk cId="4092238134" sldId="283"/>
            <ac:picMk id="7" creationId="{20D9666F-2A6B-2CBC-653C-EF309BB92A2F}"/>
          </ac:picMkLst>
        </pc:picChg>
        <pc:picChg chg="del">
          <ac:chgData name="RAMON ALVES TRIGO" userId="1ccac7d9-5288-446c-be46-f9c48fd70e0c" providerId="ADAL" clId="{F56AF7D0-67B0-4085-A731-7E9F88C2DCC7}" dt="2023-02-14T19:15:04.613" v="110" actId="478"/>
          <ac:picMkLst>
            <pc:docMk/>
            <pc:sldMk cId="4092238134" sldId="283"/>
            <ac:picMk id="15" creationId="{1F0F829B-8C87-B74D-9E5D-8419E2E9E8DE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31:31.614" v="173" actId="14100"/>
        <pc:sldMkLst>
          <pc:docMk/>
          <pc:sldMk cId="2514634786" sldId="284"/>
        </pc:sldMkLst>
        <pc:spChg chg="mod">
          <ac:chgData name="RAMON ALVES TRIGO" userId="1ccac7d9-5288-446c-be46-f9c48fd70e0c" providerId="ADAL" clId="{F56AF7D0-67B0-4085-A731-7E9F88C2DCC7}" dt="2023-02-14T19:30:56.405" v="166" actId="123"/>
          <ac:spMkLst>
            <pc:docMk/>
            <pc:sldMk cId="2514634786" sldId="284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0:33.677" v="158" actId="20577"/>
          <ac:spMkLst>
            <pc:docMk/>
            <pc:sldMk cId="2514634786" sldId="284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19:31:31.614" v="173" actId="14100"/>
          <ac:picMkLst>
            <pc:docMk/>
            <pc:sldMk cId="2514634786" sldId="284"/>
            <ac:picMk id="5" creationId="{4B0C683D-56E8-4E0C-17BC-4E03EAD0DE21}"/>
          </ac:picMkLst>
        </pc:picChg>
        <pc:picChg chg="del">
          <ac:chgData name="RAMON ALVES TRIGO" userId="1ccac7d9-5288-446c-be46-f9c48fd70e0c" providerId="ADAL" clId="{F56AF7D0-67B0-4085-A731-7E9F88C2DCC7}" dt="2023-02-14T19:30:42.150" v="159" actId="478"/>
          <ac:picMkLst>
            <pc:docMk/>
            <pc:sldMk cId="2514634786" sldId="284"/>
            <ac:picMk id="7" creationId="{20D9666F-2A6B-2CBC-653C-EF309BB92A2F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32:22.148" v="184" actId="14100"/>
        <pc:sldMkLst>
          <pc:docMk/>
          <pc:sldMk cId="3106283860" sldId="285"/>
        </pc:sldMkLst>
        <pc:spChg chg="add del">
          <ac:chgData name="RAMON ALVES TRIGO" userId="1ccac7d9-5288-446c-be46-f9c48fd70e0c" providerId="ADAL" clId="{F56AF7D0-67B0-4085-A731-7E9F88C2DCC7}" dt="2023-02-14T19:31:51.362" v="176" actId="478"/>
          <ac:spMkLst>
            <pc:docMk/>
            <pc:sldMk cId="3106283860" sldId="285"/>
            <ac:spMk id="4" creationId="{48E02350-AF7B-D02E-020A-5102D33E77FB}"/>
          </ac:spMkLst>
        </pc:spChg>
        <pc:picChg chg="add del">
          <ac:chgData name="RAMON ALVES TRIGO" userId="1ccac7d9-5288-446c-be46-f9c48fd70e0c" providerId="ADAL" clId="{F56AF7D0-67B0-4085-A731-7E9F88C2DCC7}" dt="2023-02-14T19:31:54.134" v="177" actId="478"/>
          <ac:picMkLst>
            <pc:docMk/>
            <pc:sldMk cId="3106283860" sldId="285"/>
            <ac:picMk id="5" creationId="{4B0C683D-56E8-4E0C-17BC-4E03EAD0DE21}"/>
          </ac:picMkLst>
        </pc:picChg>
        <pc:picChg chg="add mod modCrop">
          <ac:chgData name="RAMON ALVES TRIGO" userId="1ccac7d9-5288-446c-be46-f9c48fd70e0c" providerId="ADAL" clId="{F56AF7D0-67B0-4085-A731-7E9F88C2DCC7}" dt="2023-02-14T19:32:22.148" v="184" actId="14100"/>
          <ac:picMkLst>
            <pc:docMk/>
            <pc:sldMk cId="3106283860" sldId="285"/>
            <ac:picMk id="6" creationId="{1A15EE4C-EF2C-2002-C427-7F13E38F3865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7T19:52:12.043" v="769" actId="732"/>
        <pc:sldMkLst>
          <pc:docMk/>
          <pc:sldMk cId="3089327763" sldId="286"/>
        </pc:sldMkLst>
        <pc:spChg chg="mod">
          <ac:chgData name="RAMON ALVES TRIGO" userId="1ccac7d9-5288-446c-be46-f9c48fd70e0c" providerId="ADAL" clId="{F56AF7D0-67B0-4085-A731-7E9F88C2DCC7}" dt="2023-02-14T19:33:38.543" v="199"/>
          <ac:spMkLst>
            <pc:docMk/>
            <pc:sldMk cId="3089327763" sldId="286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3:23.385" v="198" actId="20577"/>
          <ac:spMkLst>
            <pc:docMk/>
            <pc:sldMk cId="3089327763" sldId="286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7T19:52:12.043" v="769" actId="732"/>
          <ac:picMkLst>
            <pc:docMk/>
            <pc:sldMk cId="3089327763" sldId="286"/>
            <ac:picMk id="5" creationId="{4F1429D4-32A4-BE8E-078B-699F146A5339}"/>
          </ac:picMkLst>
        </pc:picChg>
        <pc:picChg chg="del">
          <ac:chgData name="RAMON ALVES TRIGO" userId="1ccac7d9-5288-446c-be46-f9c48fd70e0c" providerId="ADAL" clId="{F56AF7D0-67B0-4085-A731-7E9F88C2DCC7}" dt="2023-02-14T19:33:43.728" v="200" actId="478"/>
          <ac:picMkLst>
            <pc:docMk/>
            <pc:sldMk cId="3089327763" sldId="286"/>
            <ac:picMk id="6" creationId="{1A15EE4C-EF2C-2002-C427-7F13E38F3865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44:04.541" v="310" actId="732"/>
        <pc:sldMkLst>
          <pc:docMk/>
          <pc:sldMk cId="2627458804" sldId="287"/>
        </pc:sldMkLst>
        <pc:spChg chg="mod">
          <ac:chgData name="RAMON ALVES TRIGO" userId="1ccac7d9-5288-446c-be46-f9c48fd70e0c" providerId="ADAL" clId="{F56AF7D0-67B0-4085-A731-7E9F88C2DCC7}" dt="2023-02-14T19:39:07.598" v="300" actId="20577"/>
          <ac:spMkLst>
            <pc:docMk/>
            <pc:sldMk cId="2627458804" sldId="287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8:17.116" v="285" actId="1076"/>
          <ac:spMkLst>
            <pc:docMk/>
            <pc:sldMk cId="2627458804" sldId="287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4T19:38:49.018" v="286" actId="478"/>
          <ac:picMkLst>
            <pc:docMk/>
            <pc:sldMk cId="2627458804" sldId="287"/>
            <ac:picMk id="5" creationId="{4F1429D4-32A4-BE8E-078B-699F146A5339}"/>
          </ac:picMkLst>
        </pc:picChg>
        <pc:picChg chg="add mod modCrop">
          <ac:chgData name="RAMON ALVES TRIGO" userId="1ccac7d9-5288-446c-be46-f9c48fd70e0c" providerId="ADAL" clId="{F56AF7D0-67B0-4085-A731-7E9F88C2DCC7}" dt="2023-02-14T19:44:04.541" v="310" actId="732"/>
          <ac:picMkLst>
            <pc:docMk/>
            <pc:sldMk cId="2627458804" sldId="287"/>
            <ac:picMk id="6" creationId="{7CE4F00A-AED5-41C9-F268-4AC526D763ED}"/>
          </ac:picMkLst>
        </pc:picChg>
      </pc:sldChg>
      <pc:sldChg chg="delSp modSp add mod">
        <pc:chgData name="RAMON ALVES TRIGO" userId="1ccac7d9-5288-446c-be46-f9c48fd70e0c" providerId="ADAL" clId="{F56AF7D0-67B0-4085-A731-7E9F88C2DCC7}" dt="2023-02-14T19:47:33.600" v="345" actId="20577"/>
        <pc:sldMkLst>
          <pc:docMk/>
          <pc:sldMk cId="128443919" sldId="288"/>
        </pc:sldMkLst>
        <pc:spChg chg="mod">
          <ac:chgData name="RAMON ALVES TRIGO" userId="1ccac7d9-5288-446c-be46-f9c48fd70e0c" providerId="ADAL" clId="{F56AF7D0-67B0-4085-A731-7E9F88C2DCC7}" dt="2023-02-14T19:47:33.600" v="345" actId="20577"/>
          <ac:spMkLst>
            <pc:docMk/>
            <pc:sldMk cId="128443919" sldId="288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45:54.630" v="325" actId="20577"/>
          <ac:spMkLst>
            <pc:docMk/>
            <pc:sldMk cId="128443919" sldId="288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4T19:46:08.418" v="326" actId="478"/>
          <ac:picMkLst>
            <pc:docMk/>
            <pc:sldMk cId="128443919" sldId="288"/>
            <ac:picMk id="5" creationId="{4F1429D4-32A4-BE8E-078B-699F146A5339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21:20:17.160" v="411" actId="1076"/>
        <pc:sldMkLst>
          <pc:docMk/>
          <pc:sldMk cId="1097510767" sldId="289"/>
        </pc:sldMkLst>
        <pc:spChg chg="del">
          <ac:chgData name="RAMON ALVES TRIGO" userId="1ccac7d9-5288-446c-be46-f9c48fd70e0c" providerId="ADAL" clId="{F56AF7D0-67B0-4085-A731-7E9F88C2DCC7}" dt="2023-02-14T21:18:20.652" v="402" actId="478"/>
          <ac:spMkLst>
            <pc:docMk/>
            <pc:sldMk cId="1097510767" sldId="289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21:18:18.152" v="401" actId="1076"/>
          <ac:spMkLst>
            <pc:docMk/>
            <pc:sldMk cId="1097510767" sldId="289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21:20:17.160" v="411" actId="1076"/>
          <ac:picMkLst>
            <pc:docMk/>
            <pc:sldMk cId="1097510767" sldId="289"/>
            <ac:picMk id="5" creationId="{8FFF6537-9A0A-1200-CFAE-8E63DC6D6F1E}"/>
          </ac:picMkLst>
        </pc:picChg>
        <pc:picChg chg="del">
          <ac:chgData name="RAMON ALVES TRIGO" userId="1ccac7d9-5288-446c-be46-f9c48fd70e0c" providerId="ADAL" clId="{F56AF7D0-67B0-4085-A731-7E9F88C2DCC7}" dt="2023-02-14T21:18:20.652" v="402" actId="478"/>
          <ac:picMkLst>
            <pc:docMk/>
            <pc:sldMk cId="1097510767" sldId="289"/>
            <ac:picMk id="6" creationId="{7CE4F00A-AED5-41C9-F268-4AC526D763ED}"/>
          </ac:picMkLst>
        </pc:picChg>
      </pc:sldChg>
      <pc:sldChg chg="addSp delSp modSp add mod chgLayout">
        <pc:chgData name="RAMON ALVES TRIGO" userId="1ccac7d9-5288-446c-be46-f9c48fd70e0c" providerId="ADAL" clId="{F56AF7D0-67B0-4085-A731-7E9F88C2DCC7}" dt="2023-02-17T19:53:12.380" v="853" actId="5793"/>
        <pc:sldMkLst>
          <pc:docMk/>
          <pc:sldMk cId="1053095701" sldId="290"/>
        </pc:sldMkLst>
        <pc:spChg chg="add del mod ord">
          <ac:chgData name="RAMON ALVES TRIGO" userId="1ccac7d9-5288-446c-be46-f9c48fd70e0c" providerId="ADAL" clId="{F56AF7D0-67B0-4085-A731-7E9F88C2DCC7}" dt="2023-02-15T21:17:36.625" v="500" actId="700"/>
          <ac:spMkLst>
            <pc:docMk/>
            <pc:sldMk cId="1053095701" sldId="290"/>
            <ac:spMk id="3" creationId="{25C6208D-B19D-3942-6B16-15A7D014D068}"/>
          </ac:spMkLst>
        </pc:spChg>
        <pc:spChg chg="add del mod ord">
          <ac:chgData name="RAMON ALVES TRIGO" userId="1ccac7d9-5288-446c-be46-f9c48fd70e0c" providerId="ADAL" clId="{F56AF7D0-67B0-4085-A731-7E9F88C2DCC7}" dt="2023-02-15T21:17:41.060" v="502" actId="700"/>
          <ac:spMkLst>
            <pc:docMk/>
            <pc:sldMk cId="1053095701" sldId="290"/>
            <ac:spMk id="5" creationId="{8338A139-48C6-AD79-00A1-799171D1660E}"/>
          </ac:spMkLst>
        </pc:spChg>
        <pc:spChg chg="add mod">
          <ac:chgData name="RAMON ALVES TRIGO" userId="1ccac7d9-5288-446c-be46-f9c48fd70e0c" providerId="ADAL" clId="{F56AF7D0-67B0-4085-A731-7E9F88C2DCC7}" dt="2023-02-14T21:32:08.884" v="444" actId="1076"/>
          <ac:spMkLst>
            <pc:docMk/>
            <pc:sldMk cId="1053095701" sldId="290"/>
            <ac:spMk id="6" creationId="{A997E564-A8B8-E767-F88D-290E87351A65}"/>
          </ac:spMkLst>
        </pc:spChg>
        <pc:spChg chg="add mod">
          <ac:chgData name="RAMON ALVES TRIGO" userId="1ccac7d9-5288-446c-be46-f9c48fd70e0c" providerId="ADAL" clId="{F56AF7D0-67B0-4085-A731-7E9F88C2DCC7}" dt="2023-02-17T19:53:12.380" v="853" actId="5793"/>
          <ac:spMkLst>
            <pc:docMk/>
            <pc:sldMk cId="1053095701" sldId="290"/>
            <ac:spMk id="7" creationId="{1893D913-A834-23E0-61C7-222937B6D022}"/>
          </ac:spMkLst>
        </pc:spChg>
        <pc:spChg chg="mod">
          <ac:chgData name="RAMON ALVES TRIGO" userId="1ccac7d9-5288-446c-be46-f9c48fd70e0c" providerId="ADAL" clId="{F56AF7D0-67B0-4085-A731-7E9F88C2DCC7}" dt="2023-02-14T21:21:21.806" v="432" actId="20577"/>
          <ac:spMkLst>
            <pc:docMk/>
            <pc:sldMk cId="1053095701" sldId="290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21:28:34.055" v="440" actId="732"/>
          <ac:picMkLst>
            <pc:docMk/>
            <pc:sldMk cId="1053095701" sldId="290"/>
            <ac:picMk id="4" creationId="{9E923339-9871-0FE3-A7F4-4579C402D162}"/>
          </ac:picMkLst>
        </pc:picChg>
        <pc:picChg chg="del">
          <ac:chgData name="RAMON ALVES TRIGO" userId="1ccac7d9-5288-446c-be46-f9c48fd70e0c" providerId="ADAL" clId="{F56AF7D0-67B0-4085-A731-7E9F88C2DCC7}" dt="2023-02-14T21:21:24.672" v="433" actId="478"/>
          <ac:picMkLst>
            <pc:docMk/>
            <pc:sldMk cId="1053095701" sldId="290"/>
            <ac:picMk id="5" creationId="{8FFF6537-9A0A-1200-CFAE-8E63DC6D6F1E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5T21:29:38.835" v="547" actId="14100"/>
        <pc:sldMkLst>
          <pc:docMk/>
          <pc:sldMk cId="1801565558" sldId="291"/>
        </pc:sldMkLst>
        <pc:spChg chg="add mod">
          <ac:chgData name="RAMON ALVES TRIGO" userId="1ccac7d9-5288-446c-be46-f9c48fd70e0c" providerId="ADAL" clId="{F56AF7D0-67B0-4085-A731-7E9F88C2DCC7}" dt="2023-02-15T21:29:29.931" v="545" actId="6549"/>
          <ac:spMkLst>
            <pc:docMk/>
            <pc:sldMk cId="1801565558" sldId="291"/>
            <ac:spMk id="5" creationId="{3D929B84-7043-F191-A604-5ED3CCAE57DE}"/>
          </ac:spMkLst>
        </pc:spChg>
        <pc:spChg chg="del">
          <ac:chgData name="RAMON ALVES TRIGO" userId="1ccac7d9-5288-446c-be46-f9c48fd70e0c" providerId="ADAL" clId="{F56AF7D0-67B0-4085-A731-7E9F88C2DCC7}" dt="2023-02-15T21:23:45.498" v="519" actId="478"/>
          <ac:spMkLst>
            <pc:docMk/>
            <pc:sldMk cId="1801565558" sldId="291"/>
            <ac:spMk id="6" creationId="{A997E564-A8B8-E767-F88D-290E87351A65}"/>
          </ac:spMkLst>
        </pc:spChg>
        <pc:spChg chg="del">
          <ac:chgData name="RAMON ALVES TRIGO" userId="1ccac7d9-5288-446c-be46-f9c48fd70e0c" providerId="ADAL" clId="{F56AF7D0-67B0-4085-A731-7E9F88C2DCC7}" dt="2023-02-15T21:23:43.178" v="518" actId="478"/>
          <ac:spMkLst>
            <pc:docMk/>
            <pc:sldMk cId="1801565558" sldId="291"/>
            <ac:spMk id="7" creationId="{1893D913-A834-23E0-61C7-222937B6D022}"/>
          </ac:spMkLst>
        </pc:spChg>
        <pc:spChg chg="mod">
          <ac:chgData name="RAMON ALVES TRIGO" userId="1ccac7d9-5288-446c-be46-f9c48fd70e0c" providerId="ADAL" clId="{F56AF7D0-67B0-4085-A731-7E9F88C2DCC7}" dt="2023-02-15T21:17:55.922" v="516" actId="1076"/>
          <ac:spMkLst>
            <pc:docMk/>
            <pc:sldMk cId="1801565558" sldId="291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5T21:23:43.178" v="518" actId="478"/>
          <ac:picMkLst>
            <pc:docMk/>
            <pc:sldMk cId="1801565558" sldId="291"/>
            <ac:picMk id="4" creationId="{9E923339-9871-0FE3-A7F4-4579C402D162}"/>
          </ac:picMkLst>
        </pc:picChg>
        <pc:picChg chg="add mod modCrop">
          <ac:chgData name="RAMON ALVES TRIGO" userId="1ccac7d9-5288-446c-be46-f9c48fd70e0c" providerId="ADAL" clId="{F56AF7D0-67B0-4085-A731-7E9F88C2DCC7}" dt="2023-02-15T21:29:38.835" v="547" actId="14100"/>
          <ac:picMkLst>
            <pc:docMk/>
            <pc:sldMk cId="1801565558" sldId="291"/>
            <ac:picMk id="9" creationId="{32195D65-5FAC-0521-307F-2D683AF78A6A}"/>
          </ac:picMkLst>
        </pc:picChg>
      </pc:sldChg>
      <pc:sldChg chg="add ord">
        <pc:chgData name="RAMON ALVES TRIGO" userId="1ccac7d9-5288-446c-be46-f9c48fd70e0c" providerId="ADAL" clId="{F56AF7D0-67B0-4085-A731-7E9F88C2DCC7}" dt="2023-02-17T19:54:06.047" v="855"/>
        <pc:sldMkLst>
          <pc:docMk/>
          <pc:sldMk cId="2056214797" sldId="292"/>
        </pc:sldMkLst>
      </pc:sldChg>
      <pc:sldChg chg="add del">
        <pc:chgData name="RAMON ALVES TRIGO" userId="1ccac7d9-5288-446c-be46-f9c48fd70e0c" providerId="ADAL" clId="{F56AF7D0-67B0-4085-A731-7E9F88C2DCC7}" dt="2023-02-15T21:28:57.131" v="538" actId="47"/>
        <pc:sldMkLst>
          <pc:docMk/>
          <pc:sldMk cId="2196039194" sldId="292"/>
        </pc:sldMkLst>
      </pc:sldChg>
      <pc:sldChg chg="addSp modSp add mod">
        <pc:chgData name="RAMON ALVES TRIGO" userId="1ccac7d9-5288-446c-be46-f9c48fd70e0c" providerId="ADAL" clId="{F56AF7D0-67B0-4085-A731-7E9F88C2DCC7}" dt="2023-02-15T21:39:23.655" v="558" actId="1076"/>
        <pc:sldMkLst>
          <pc:docMk/>
          <pc:sldMk cId="2796634080" sldId="293"/>
        </pc:sldMkLst>
        <pc:spChg chg="mod">
          <ac:chgData name="RAMON ALVES TRIGO" userId="1ccac7d9-5288-446c-be46-f9c48fd70e0c" providerId="ADAL" clId="{F56AF7D0-67B0-4085-A731-7E9F88C2DCC7}" dt="2023-02-15T21:29:53.999" v="550" actId="20577"/>
          <ac:spMkLst>
            <pc:docMk/>
            <pc:sldMk cId="2796634080" sldId="293"/>
            <ac:spMk id="5" creationId="{3D929B84-7043-F191-A604-5ED3CCAE57DE}"/>
          </ac:spMkLst>
        </pc:spChg>
        <pc:picChg chg="add mod modCrop">
          <ac:chgData name="RAMON ALVES TRIGO" userId="1ccac7d9-5288-446c-be46-f9c48fd70e0c" providerId="ADAL" clId="{F56AF7D0-67B0-4085-A731-7E9F88C2DCC7}" dt="2023-02-15T21:39:23.655" v="558" actId="1076"/>
          <ac:picMkLst>
            <pc:docMk/>
            <pc:sldMk cId="2796634080" sldId="293"/>
            <ac:picMk id="4" creationId="{14FD4490-F8AA-DD31-3A94-BFEE3A1792A2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5T21:42:43.242" v="568" actId="14100"/>
        <pc:sldMkLst>
          <pc:docMk/>
          <pc:sldMk cId="2096484173" sldId="294"/>
        </pc:sldMkLst>
        <pc:spChg chg="mod">
          <ac:chgData name="RAMON ALVES TRIGO" userId="1ccac7d9-5288-446c-be46-f9c48fd70e0c" providerId="ADAL" clId="{F56AF7D0-67B0-4085-A731-7E9F88C2DCC7}" dt="2023-02-15T21:40:02.068" v="560"/>
          <ac:spMkLst>
            <pc:docMk/>
            <pc:sldMk cId="2096484173" sldId="294"/>
            <ac:spMk id="5" creationId="{3D929B84-7043-F191-A604-5ED3CCAE57DE}"/>
          </ac:spMkLst>
        </pc:spChg>
        <pc:picChg chg="del">
          <ac:chgData name="RAMON ALVES TRIGO" userId="1ccac7d9-5288-446c-be46-f9c48fd70e0c" providerId="ADAL" clId="{F56AF7D0-67B0-4085-A731-7E9F88C2DCC7}" dt="2023-02-15T21:40:04.649" v="561" actId="478"/>
          <ac:picMkLst>
            <pc:docMk/>
            <pc:sldMk cId="2096484173" sldId="294"/>
            <ac:picMk id="4" creationId="{14FD4490-F8AA-DD31-3A94-BFEE3A1792A2}"/>
          </ac:picMkLst>
        </pc:picChg>
        <pc:picChg chg="add mod modCrop">
          <ac:chgData name="RAMON ALVES TRIGO" userId="1ccac7d9-5288-446c-be46-f9c48fd70e0c" providerId="ADAL" clId="{F56AF7D0-67B0-4085-A731-7E9F88C2DCC7}" dt="2023-02-15T21:42:43.242" v="568" actId="14100"/>
          <ac:picMkLst>
            <pc:docMk/>
            <pc:sldMk cId="2096484173" sldId="294"/>
            <ac:picMk id="6" creationId="{B3D450CB-DE38-F016-89A3-09065C6B843A}"/>
          </ac:picMkLst>
        </pc:picChg>
      </pc:sldChg>
      <pc:sldChg chg="addSp modSp add mod">
        <pc:chgData name="RAMON ALVES TRIGO" userId="1ccac7d9-5288-446c-be46-f9c48fd70e0c" providerId="ADAL" clId="{F56AF7D0-67B0-4085-A731-7E9F88C2DCC7}" dt="2023-02-15T21:49:44.548" v="603" actId="20577"/>
        <pc:sldMkLst>
          <pc:docMk/>
          <pc:sldMk cId="573679647" sldId="295"/>
        </pc:sldMkLst>
        <pc:spChg chg="mod">
          <ac:chgData name="RAMON ALVES TRIGO" userId="1ccac7d9-5288-446c-be46-f9c48fd70e0c" providerId="ADAL" clId="{F56AF7D0-67B0-4085-A731-7E9F88C2DCC7}" dt="2023-02-15T21:49:44.548" v="603" actId="20577"/>
          <ac:spMkLst>
            <pc:docMk/>
            <pc:sldMk cId="573679647" sldId="295"/>
            <ac:spMk id="5" creationId="{3D929B84-7043-F191-A604-5ED3CCAE57DE}"/>
          </ac:spMkLst>
        </pc:spChg>
        <pc:picChg chg="add mod modCrop">
          <ac:chgData name="RAMON ALVES TRIGO" userId="1ccac7d9-5288-446c-be46-f9c48fd70e0c" providerId="ADAL" clId="{F56AF7D0-67B0-4085-A731-7E9F88C2DCC7}" dt="2023-02-15T21:48:52.672" v="578" actId="14100"/>
          <ac:picMkLst>
            <pc:docMk/>
            <pc:sldMk cId="573679647" sldId="295"/>
            <ac:picMk id="4" creationId="{215F370D-116B-273B-9BA2-BF5A56112B14}"/>
          </ac:picMkLst>
        </pc:picChg>
      </pc:sldChg>
      <pc:sldChg chg="delSp modSp mod">
        <pc:chgData name="RAMON ALVES TRIGO" userId="1ccac7d9-5288-446c-be46-f9c48fd70e0c" providerId="ADAL" clId="{F56AF7D0-67B0-4085-A731-7E9F88C2DCC7}" dt="2023-02-17T19:26:50.684" v="720" actId="20577"/>
        <pc:sldMkLst>
          <pc:docMk/>
          <pc:sldMk cId="3936349930" sldId="354"/>
        </pc:sldMkLst>
        <pc:spChg chg="mod">
          <ac:chgData name="RAMON ALVES TRIGO" userId="1ccac7d9-5288-446c-be46-f9c48fd70e0c" providerId="ADAL" clId="{F56AF7D0-67B0-4085-A731-7E9F88C2DCC7}" dt="2023-02-17T19:26:50.684" v="720" actId="20577"/>
          <ac:spMkLst>
            <pc:docMk/>
            <pc:sldMk cId="3936349930" sldId="354"/>
            <ac:spMk id="13" creationId="{00000000-0000-0000-0000-000000000000}"/>
          </ac:spMkLst>
        </pc:spChg>
        <pc:spChg chg="del">
          <ac:chgData name="RAMON ALVES TRIGO" userId="1ccac7d9-5288-446c-be46-f9c48fd70e0c" providerId="ADAL" clId="{F56AF7D0-67B0-4085-A731-7E9F88C2DCC7}" dt="2023-02-17T19:25:41.149" v="604" actId="478"/>
          <ac:spMkLst>
            <pc:docMk/>
            <pc:sldMk cId="3936349930" sldId="354"/>
            <ac:spMk id="15" creationId="{00000000-0000-0000-0000-000000000000}"/>
          </ac:spMkLst>
        </pc:spChg>
      </pc:sldChg>
      <pc:sldChg chg="modSp add mod">
        <pc:chgData name="RAMON ALVES TRIGO" userId="1ccac7d9-5288-446c-be46-f9c48fd70e0c" providerId="ADAL" clId="{F56AF7D0-67B0-4085-A731-7E9F88C2DCC7}" dt="2023-02-17T19:48:08.837" v="764" actId="20577"/>
        <pc:sldMkLst>
          <pc:docMk/>
          <pc:sldMk cId="3305354831" sldId="356"/>
        </pc:sldMkLst>
        <pc:spChg chg="mod">
          <ac:chgData name="RAMON ALVES TRIGO" userId="1ccac7d9-5288-446c-be46-f9c48fd70e0c" providerId="ADAL" clId="{F56AF7D0-67B0-4085-A731-7E9F88C2DCC7}" dt="2023-02-17T19:48:08.837" v="764" actId="20577"/>
          <ac:spMkLst>
            <pc:docMk/>
            <pc:sldMk cId="3305354831" sldId="356"/>
            <ac:spMk id="4" creationId="{91BABEC6-70FC-B133-9B0A-A727AE612F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BF645-4817-4CE1-BB72-8C8159AA08B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33A1-5208-42FC-83B5-75B66D613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407C6ED0-1865-E6D6-54CA-E40CFE34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44"/>
            <a:ext cx="9144000" cy="606996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4283968" y="5902908"/>
            <a:ext cx="792668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Programação II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Prof°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Ramon Trigo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4A687573-77CB-C4B7-F410-3133B54C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4938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F2BB6-5998-4A2A-B7DE-732F026BDE99}"/>
              </a:ext>
            </a:extLst>
          </p:cNvPr>
          <p:cNvSpPr txBox="1"/>
          <p:nvPr/>
        </p:nvSpPr>
        <p:spPr>
          <a:xfrm>
            <a:off x="179512" y="1553572"/>
            <a:ext cx="8640960" cy="452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 Construa um programa que leia 2 números reais informados pelo usuário.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fim, o programa deve calcular e imprimir: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soma dos dois valores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b. o produto entre eles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Implemente um programa que converta o valor de uma velocidade média em km/h para m/s. Para isso, o usuário deve informar o valor da velocidade média. Sabe-se que o fator utilizado para essa conversão é 3,6.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4938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F2BB6-5998-4A2A-B7DE-732F026BDE99}"/>
              </a:ext>
            </a:extLst>
          </p:cNvPr>
          <p:cNvSpPr txBox="1"/>
          <p:nvPr/>
        </p:nvSpPr>
        <p:spPr>
          <a:xfrm>
            <a:off x="179512" y="1553572"/>
            <a:ext cx="864096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000" dirty="0"/>
              <a:t>3.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imobiliária paga aos seus corretores um salário base de R$ 1.500,00. Além disso, uma comissão de R$ 200,00 por cada imóvel vendido e 5% do valor de cada venda. </a:t>
            </a:r>
          </a:p>
          <a:p>
            <a:pPr lvl="0" algn="just">
              <a:lnSpc>
                <a:spcPct val="15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Construa um programa que solicite o nome do corretor, a quantidade de imóveis vendidos e o valor total de suas vendas. Ao fim, o programa deve calcular e escrever o salário final do corretor de imóveis.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4938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F2BB6-5998-4A2A-B7DE-732F026BDE99}"/>
              </a:ext>
            </a:extLst>
          </p:cNvPr>
          <p:cNvSpPr txBox="1"/>
          <p:nvPr/>
        </p:nvSpPr>
        <p:spPr>
          <a:xfrm>
            <a:off x="179512" y="1553572"/>
            <a:ext cx="8640960" cy="1889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000" dirty="0"/>
              <a:t>4</a:t>
            </a:r>
            <a:r>
              <a:rPr lang="pt-BR" sz="2000"/>
              <a:t>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Construa um programa que receba do usuário o valor do salário mínimo atual. Na sequência, o programa deve solicitar que o usuário informe o valor do seu salário mensal. Ao fim, o programa deve calcular a quantidade de salários mínimos recebidos pelo usuário. 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24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F335B639C9834D9AFC7DC6F1E29DC5" ma:contentTypeVersion="3" ma:contentTypeDescription="Crie um novo documento." ma:contentTypeScope="" ma:versionID="fdff887cfc065cfa8fd02a74fbc95c2d">
  <xsd:schema xmlns:xsd="http://www.w3.org/2001/XMLSchema" xmlns:xs="http://www.w3.org/2001/XMLSchema" xmlns:p="http://schemas.microsoft.com/office/2006/metadata/properties" xmlns:ns2="9e33bded-5067-42ed-84cd-1a5153cf3fb6" targetNamespace="http://schemas.microsoft.com/office/2006/metadata/properties" ma:root="true" ma:fieldsID="3b3aeda36e11e75ff527ebb36e2c35d3" ns2:_="">
    <xsd:import namespace="9e33bded-5067-42ed-84cd-1a5153cf3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3bded-5067-42ed-84cd-1a5153cf3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3E9C70-4487-40BE-AFE1-6E2497F08508}"/>
</file>

<file path=customXml/itemProps2.xml><?xml version="1.0" encoding="utf-8"?>
<ds:datastoreItem xmlns:ds="http://schemas.openxmlformats.org/officeDocument/2006/customXml" ds:itemID="{E47040FE-BF8C-4CF4-939A-F827A196BC80}"/>
</file>

<file path=customXml/itemProps3.xml><?xml version="1.0" encoding="utf-8"?>
<ds:datastoreItem xmlns:ds="http://schemas.openxmlformats.org/officeDocument/2006/customXml" ds:itemID="{CE177903-48A1-499A-96DF-BD949F2FBF6A}"/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220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RAMON ALVES TRIGO</cp:lastModifiedBy>
  <cp:revision>44</cp:revision>
  <cp:lastPrinted>2019-09-05T19:33:05Z</cp:lastPrinted>
  <dcterms:created xsi:type="dcterms:W3CDTF">2013-10-10T17:31:52Z</dcterms:created>
  <dcterms:modified xsi:type="dcterms:W3CDTF">2023-02-17T20:15:24Z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0x010100BAF335B639C9834D9AFC7DC6F1E29DC5</vt:lpwstr>
  </property>
</Properties>
</file>