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D380-30B1-432C-89FD-EF16CACC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B199E-3456-4E47-89B0-32851D56E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0B9D-5B33-4DFE-8F2A-BAE37EBE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FAFD-B372-420A-AF29-EADB9B53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B047-9743-4D12-98B4-4082AD60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297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FB04-9EBB-4B56-BA70-FD2CF07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3DEDD-B225-4AEC-B7B3-5E81F3992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64-D49C-42A4-B706-9946EC1D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E4719-5D5D-4B39-965F-EA3FFD1E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FAF6-DDCD-49C2-A0AD-57CE3352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8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566B5-FE1D-42C7-A379-092F6FDE0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CCA25-046D-4C99-84EF-EC3E43100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4CA1-FBCB-4706-8AFF-C333169B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ED2E-9D2D-4FAC-90A3-F2D08527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56FC-2F46-4844-B374-8822F68B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73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B11D-12AE-4A1D-AD5D-25E90A4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62A8-7832-461D-B0C0-A3734298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7CDE-4330-4712-A343-4E520E14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3ED0-268A-4B31-8929-5DA40886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8236-6E8D-4B7E-A456-665A01F6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02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DBD4-0707-47B0-99D2-25AE7D5A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DEEEF-D210-4C50-8DEE-B89D3FD3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4797-61E8-4E01-833C-03BC733A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8950-2DF6-480A-891C-A3D2B6F0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567A-1354-4B17-BF01-30AC828B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31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63DF-B3BB-41A4-845B-42706F4B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27B0-D315-4BF9-890E-ECDBE6B8A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BE3E7-3984-40CA-91B8-0F0E7DC53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67E7A-819C-42AE-A94C-FA988928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3E90E-365A-498B-8396-A41CC94C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4F992-F38A-4289-8045-AE1A2526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778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C41B-9BBD-4521-B8A3-631B5DDE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7E8A7-1B78-4A2E-9E05-BDDB4389B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C1239-AC40-4672-9B0B-6D39504C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07842-11FE-419E-8297-CD3713385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3B2C4-00F6-4BC0-BC3C-16AEDB232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18A99-3DC8-40D0-AB8E-B8E6991D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C1725-2286-4010-AF5C-3B5728EC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554C5-A444-4916-AFF4-8B13435C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3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793-2C76-4FA0-8B6D-DF0B7ADA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84802-A0F0-4104-8056-E9E8D9FD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114D2-5241-4055-950C-0DF73AA7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0D480-7432-4E71-8E12-E733DF14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3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4CA23-8171-4877-9CE8-A229A0E9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E3B31-7BE5-49F5-9202-5DD9E64D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733B-9675-4042-8AA0-A839CC8E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68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1F6F-8D41-4519-9337-2B65838E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B1F3-1D08-4420-A1D4-FDD9A544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3CEBA-DA74-43E7-A2E0-A348CBE87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2A1B6-E785-474C-AF20-BD0109AD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D8DE3-85B7-4EE4-A19A-71D4A9FB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1B44E-3BC2-483D-B37B-0C81E104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377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A8C0-FD61-48B4-9674-8B8E9CCC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56358-4F29-48EC-80C0-2894F7EE0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06BB5-77F0-4928-A5A4-034CA1E84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63790-4765-4249-94CA-A3B81C8D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B61D-0696-4128-9B17-5306B241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C01B8-A3BE-45F0-85DA-7114235A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27528-B250-4BD8-B0FC-E4F0B80A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ABBB-C0F5-42D4-AEE9-91254A80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4B13-CF76-4CCF-90C2-C0154B6DD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36D4-D4D7-4677-AE3C-735AE4EF8C63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1CDAF-3758-4934-A31C-D5C653A54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CC8A-3370-47C1-98DB-ABD53AD80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7C1B-C28E-45CD-B465-35F937155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67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38F4C4-55FE-40F9-A52B-CAEC626EB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8" y="1901383"/>
            <a:ext cx="7009396" cy="3049087"/>
          </a:xfrm>
          <a:prstGeom prst="rect">
            <a:avLst/>
          </a:prstGeom>
        </p:spPr>
      </p:pic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FF2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0DB1A-A9E7-486C-ACCD-E69B64412F34}"/>
              </a:ext>
            </a:extLst>
          </p:cNvPr>
          <p:cNvSpPr/>
          <p:nvPr/>
        </p:nvSpPr>
        <p:spPr>
          <a:xfrm>
            <a:off x="2519680" y="7010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7B0000"/>
                </a:solidFill>
                <a:effectLst/>
                <a:latin typeface="Roboto Condensed"/>
              </a:rPr>
              <a:t>EVENT </a:t>
            </a:r>
            <a:br>
              <a:rPr lang="en-US" b="0" i="0" dirty="0">
                <a:solidFill>
                  <a:srgbClr val="FFFFFF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Roboto Condensed"/>
              </a:rPr>
              <a:t>OSIM Sundown Marathon Singapore</a:t>
            </a:r>
          </a:p>
          <a:p>
            <a:br>
              <a:rPr lang="en-US" b="0" i="0" dirty="0">
                <a:solidFill>
                  <a:srgbClr val="FFFFFF"/>
                </a:solidFill>
                <a:effectLst/>
                <a:latin typeface="Roboto Condensed"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429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5CBFCC-0DA3-4987-A9B0-C496E5302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1" y="1767839"/>
            <a:ext cx="7637520" cy="332232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242777-FDD7-4893-B5BC-EED8E35056F5}"/>
              </a:ext>
            </a:extLst>
          </p:cNvPr>
          <p:cNvCxnSpPr>
            <a:cxnSpLocks/>
          </p:cNvCxnSpPr>
          <p:nvPr/>
        </p:nvCxnSpPr>
        <p:spPr>
          <a:xfrm>
            <a:off x="8046720" y="1752601"/>
            <a:ext cx="0" cy="3489959"/>
          </a:xfrm>
          <a:prstGeom prst="line">
            <a:avLst/>
          </a:prstGeom>
          <a:ln w="984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71695-FFAE-49E8-BED9-C0336ED759DF}"/>
              </a:ext>
            </a:extLst>
          </p:cNvPr>
          <p:cNvSpPr/>
          <p:nvPr/>
        </p:nvSpPr>
        <p:spPr>
          <a:xfrm>
            <a:off x="8363080" y="2085340"/>
            <a:ext cx="3239640" cy="2824480"/>
          </a:xfrm>
          <a:prstGeom prst="rect">
            <a:avLst/>
          </a:prstGeom>
          <a:solidFill>
            <a:schemeClr val="bg1">
              <a:alpha val="33000"/>
            </a:schemeClr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F0000"/>
                </a:solidFill>
                <a:latin typeface="Roboto Condensed"/>
              </a:rPr>
              <a:t>DATE :</a:t>
            </a:r>
          </a:p>
          <a:p>
            <a:r>
              <a:rPr lang="en-US" sz="2000" b="1" i="0" dirty="0">
                <a:solidFill>
                  <a:srgbClr val="002060"/>
                </a:solidFill>
                <a:effectLst/>
                <a:latin typeface="Roboto Condensed"/>
              </a:rPr>
              <a:t>31</a:t>
            </a:r>
            <a:r>
              <a:rPr lang="en-US" sz="2000" b="1" i="0" baseline="30000" dirty="0">
                <a:solidFill>
                  <a:srgbClr val="002060"/>
                </a:solidFill>
                <a:effectLst/>
                <a:latin typeface="Roboto Condensed"/>
              </a:rPr>
              <a:t>st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Roboto Condensed"/>
              </a:rPr>
              <a:t> March 2019, </a:t>
            </a:r>
          </a:p>
          <a:p>
            <a:r>
              <a:rPr lang="en-US" sz="2000" b="1" i="0" dirty="0">
                <a:solidFill>
                  <a:srgbClr val="002060"/>
                </a:solidFill>
                <a:effectLst/>
                <a:latin typeface="Roboto Condensed"/>
              </a:rPr>
              <a:t>Sunday</a:t>
            </a:r>
            <a:br>
              <a:rPr lang="en-US" sz="1600" b="0" i="0" dirty="0">
                <a:solidFill>
                  <a:srgbClr val="FFFFFF"/>
                </a:solidFill>
                <a:effectLst/>
                <a:latin typeface="Roboto Condensed"/>
              </a:rPr>
            </a:br>
            <a:r>
              <a:rPr lang="en-US" sz="1600" b="0" i="0" dirty="0">
                <a:solidFill>
                  <a:srgbClr val="FFFFFF"/>
                </a:solidFill>
                <a:effectLst/>
                <a:latin typeface="Roboto Condensed"/>
              </a:rPr>
              <a:t>O</a:t>
            </a:r>
          </a:p>
          <a:p>
            <a:r>
              <a:rPr lang="en-US" sz="2400" b="1" dirty="0">
                <a:solidFill>
                  <a:srgbClr val="FF0000"/>
                </a:solidFill>
                <a:latin typeface="Roboto Condensed"/>
              </a:rPr>
              <a:t>VENUE :</a:t>
            </a:r>
          </a:p>
          <a:p>
            <a:r>
              <a:rPr lang="en-US" b="1" dirty="0">
                <a:solidFill>
                  <a:srgbClr val="002060"/>
                </a:solidFill>
                <a:latin typeface="Roboto Condensed"/>
              </a:rPr>
              <a:t>Angsana Green, </a:t>
            </a:r>
          </a:p>
          <a:p>
            <a:r>
              <a:rPr lang="en-US" b="1" dirty="0">
                <a:solidFill>
                  <a:srgbClr val="002060"/>
                </a:solidFill>
                <a:latin typeface="Roboto Condensed"/>
              </a:rPr>
              <a:t>East Coast Park</a:t>
            </a:r>
            <a:br>
              <a:rPr lang="en-US" sz="1400" b="0" i="0" dirty="0">
                <a:solidFill>
                  <a:srgbClr val="FFFFFF"/>
                </a:solidFill>
                <a:effectLst/>
                <a:latin typeface="Roboto Condensed"/>
              </a:rPr>
            </a:br>
            <a:r>
              <a:rPr lang="en-US" sz="1400" b="0" i="0" dirty="0">
                <a:solidFill>
                  <a:srgbClr val="FFFFFF"/>
                </a:solidFill>
                <a:effectLst/>
                <a:latin typeface="Roboto Condensed"/>
              </a:rPr>
              <a:t>O</a:t>
            </a:r>
          </a:p>
          <a:p>
            <a:br>
              <a:rPr lang="en-US" b="0" i="0" dirty="0">
                <a:solidFill>
                  <a:srgbClr val="FFFFFF"/>
                </a:solidFill>
                <a:effectLst/>
                <a:latin typeface="Roboto Condensed"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944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A.Agus Kahar</dc:creator>
  <cp:lastModifiedBy>A.Agus Kahar</cp:lastModifiedBy>
  <cp:revision>3</cp:revision>
  <dcterms:created xsi:type="dcterms:W3CDTF">2019-01-31T14:55:13Z</dcterms:created>
  <dcterms:modified xsi:type="dcterms:W3CDTF">2019-01-31T15:30:12Z</dcterms:modified>
</cp:coreProperties>
</file>