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8F537FF-156B-4D78-B249-9F67657B08C3}" type="datetimeFigureOut">
              <a:rPr lang="en-IN" smtClean="0"/>
              <a:pPr/>
              <a:t>27-03-2019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18DE7CA-0160-4F60-B25C-59A8A5E0716A}"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F537FF-156B-4D78-B249-9F67657B08C3}" type="datetimeFigureOut">
              <a:rPr lang="en-IN" smtClean="0"/>
              <a:pPr/>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DE7CA-0160-4F60-B25C-59A8A5E071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F537FF-156B-4D78-B249-9F67657B08C3}" type="datetimeFigureOut">
              <a:rPr lang="en-IN" smtClean="0"/>
              <a:pPr/>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DE7CA-0160-4F60-B25C-59A8A5E0716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8F537FF-156B-4D78-B249-9F67657B08C3}" type="datetimeFigureOut">
              <a:rPr lang="en-IN" smtClean="0"/>
              <a:pPr/>
              <a:t>27-03-2019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DE7CA-0160-4F60-B25C-59A8A5E0716A}"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F537FF-156B-4D78-B249-9F67657B08C3}" type="datetimeFigureOut">
              <a:rPr lang="en-IN" smtClean="0"/>
              <a:pPr/>
              <a:t>27-03-2019</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18DE7CA-0160-4F60-B25C-59A8A5E0716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8F537FF-156B-4D78-B249-9F67657B08C3}" type="datetimeFigureOut">
              <a:rPr lang="en-IN" smtClean="0"/>
              <a:pPr/>
              <a:t>27-03-2019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8DE7CA-0160-4F60-B25C-59A8A5E0716A}"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8F537FF-156B-4D78-B249-9F67657B08C3}" type="datetimeFigureOut">
              <a:rPr lang="en-IN" smtClean="0"/>
              <a:pPr/>
              <a:t>27-03-2019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8DE7CA-0160-4F60-B25C-59A8A5E0716A}"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F537FF-156B-4D78-B249-9F67657B08C3}" type="datetimeFigureOut">
              <a:rPr lang="en-IN" smtClean="0"/>
              <a:pPr/>
              <a:t>27-03-2019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8DE7CA-0160-4F60-B25C-59A8A5E071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537FF-156B-4D78-B249-9F67657B08C3}" type="datetimeFigureOut">
              <a:rPr lang="en-IN" smtClean="0"/>
              <a:pPr/>
              <a:t>27-03-2019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8DE7CA-0160-4F60-B25C-59A8A5E071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F537FF-156B-4D78-B249-9F67657B08C3}" type="datetimeFigureOut">
              <a:rPr lang="en-IN" smtClean="0"/>
              <a:pPr/>
              <a:t>27-03-2019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8DE7CA-0160-4F60-B25C-59A8A5E0716A}"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F537FF-156B-4D78-B249-9F67657B08C3}" type="datetimeFigureOut">
              <a:rPr lang="en-IN" smtClean="0"/>
              <a:pPr/>
              <a:t>27-03-2019</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518DE7CA-0160-4F60-B25C-59A8A5E0716A}"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8F537FF-156B-4D78-B249-9F67657B08C3}" type="datetimeFigureOut">
              <a:rPr lang="en-IN" smtClean="0"/>
              <a:pPr/>
              <a:t>27-03-2019</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18DE7CA-0160-4F60-B25C-59A8A5E0716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 </a:t>
            </a:r>
            <a:endParaRPr lang="en-IN" dirty="0"/>
          </a:p>
        </p:txBody>
      </p:sp>
      <p:sp>
        <p:nvSpPr>
          <p:cNvPr id="2" name="Title 1"/>
          <p:cNvSpPr>
            <a:spLocks noGrp="1"/>
          </p:cNvSpPr>
          <p:nvPr>
            <p:ph type="ctrTitle"/>
          </p:nvPr>
        </p:nvSpPr>
        <p:spPr/>
        <p:txBody>
          <a:bodyPr/>
          <a:lstStyle/>
          <a:p>
            <a:r>
              <a:rPr lang="en-IN" dirty="0" smtClean="0"/>
              <a:t>CCTV based smart automated parking system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Further Improvements	</a:t>
            </a:r>
            <a:endParaRPr lang="en-IN" dirty="0"/>
          </a:p>
        </p:txBody>
      </p:sp>
      <p:sp>
        <p:nvSpPr>
          <p:cNvPr id="3" name="Content Placeholder 2"/>
          <p:cNvSpPr>
            <a:spLocks noGrp="1"/>
          </p:cNvSpPr>
          <p:nvPr>
            <p:ph sz="quarter" idx="1"/>
          </p:nvPr>
        </p:nvSpPr>
        <p:spPr/>
        <p:txBody>
          <a:bodyPr/>
          <a:lstStyle/>
          <a:p>
            <a:r>
              <a:rPr lang="en-IN" dirty="0" smtClean="0"/>
              <a:t>To develop a system that  reserves a parking slot for the specified user and blocks the respective parking slot </a:t>
            </a:r>
          </a:p>
          <a:p>
            <a:r>
              <a:rPr lang="en-IN" dirty="0" smtClean="0"/>
              <a:t>To create a check in and check out system in the parking system model.</a:t>
            </a:r>
            <a:br>
              <a:rPr lang="en-IN" dirty="0" smtClean="0"/>
            </a:br>
            <a:r>
              <a:rPr lang="en-IN"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
          </p:nvPr>
        </p:nvSpPr>
        <p:spPr/>
        <p:txBody>
          <a:bodyPr>
            <a:normAutofit/>
          </a:bodyPr>
          <a:lstStyle/>
          <a:p>
            <a:r>
              <a:rPr lang="en-IN" dirty="0" smtClean="0"/>
              <a:t>This system is a prototype parking system that</a:t>
            </a:r>
          </a:p>
          <a:p>
            <a:pPr>
              <a:buNone/>
            </a:pPr>
            <a:r>
              <a:rPr lang="en-IN" dirty="0" smtClean="0"/>
              <a:t>	Utilizes surveillance cameras to check for vacancy</a:t>
            </a:r>
          </a:p>
          <a:p>
            <a:pPr>
              <a:buNone/>
            </a:pPr>
            <a:r>
              <a:rPr lang="en-IN" dirty="0" smtClean="0"/>
              <a:t>  Application : The parking area of any mall has a minimum of 1000 slots distributes over 3 floors. Everyday, people spend about 15 minutes searching for a vacant slot. These fifteen minutes can be saved if the people know which slots are empty and simple proceed to empty slot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a:t>
            </a:r>
            <a:endParaRPr lang="en-IN" dirty="0"/>
          </a:p>
        </p:txBody>
      </p:sp>
      <p:sp>
        <p:nvSpPr>
          <p:cNvPr id="3" name="Content Placeholder 2"/>
          <p:cNvSpPr>
            <a:spLocks noGrp="1"/>
          </p:cNvSpPr>
          <p:nvPr>
            <p:ph sz="quarter" idx="1"/>
          </p:nvPr>
        </p:nvSpPr>
        <p:spPr/>
        <p:txBody>
          <a:bodyPr/>
          <a:lstStyle/>
          <a:p>
            <a:r>
              <a:rPr lang="en-IN" dirty="0" smtClean="0"/>
              <a:t>Although systems that produce the same results are available in the market they require infrared sensors in individual slots which adds an additional cost. However , this system utilizes surveillance cameras which are already present and can monitor multiple slots at </a:t>
            </a:r>
            <a:r>
              <a:rPr lang="en-IN" dirty="0" err="1" smtClean="0"/>
              <a:t>once,making</a:t>
            </a:r>
            <a:r>
              <a:rPr lang="en-IN" dirty="0" smtClean="0"/>
              <a:t> it more cost effective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Concepts</a:t>
            </a:r>
            <a:endParaRPr lang="en-IN" dirty="0"/>
          </a:p>
        </p:txBody>
      </p:sp>
      <p:sp>
        <p:nvSpPr>
          <p:cNvPr id="3" name="Content Placeholder 2"/>
          <p:cNvSpPr>
            <a:spLocks noGrp="1"/>
          </p:cNvSpPr>
          <p:nvPr>
            <p:ph sz="quarter" idx="1"/>
          </p:nvPr>
        </p:nvSpPr>
        <p:spPr/>
        <p:txBody>
          <a:bodyPr/>
          <a:lstStyle/>
          <a:p>
            <a:r>
              <a:rPr lang="en-IN" dirty="0" smtClean="0"/>
              <a:t>This system utilizes various concepts such as internet of things in order to link devices and make the system easy to use and image detection to utilize the already present surveillance cameras.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processing</a:t>
            </a:r>
            <a:endParaRPr lang="en-IN" dirty="0"/>
          </a:p>
        </p:txBody>
      </p:sp>
      <p:sp>
        <p:nvSpPr>
          <p:cNvPr id="3" name="Content Placeholder 2"/>
          <p:cNvSpPr>
            <a:spLocks noGrp="1"/>
          </p:cNvSpPr>
          <p:nvPr>
            <p:ph sz="quarter" idx="1"/>
          </p:nvPr>
        </p:nvSpPr>
        <p:spPr/>
        <p:txBody>
          <a:bodyPr/>
          <a:lstStyle/>
          <a:p>
            <a:r>
              <a:rPr lang="en-IN" dirty="0" smtClean="0"/>
              <a:t>This system utilizes the </a:t>
            </a:r>
            <a:r>
              <a:rPr lang="en-IN" dirty="0" err="1" smtClean="0"/>
              <a:t>OpenCV</a:t>
            </a:r>
            <a:r>
              <a:rPr lang="en-IN" dirty="0" smtClean="0"/>
              <a:t> library in python in order to assess the image in specific coordinates and detect its edges with the help of a Gaussian curve which is analysed by the canny algorithm . The presence of edges in the parking area denotes occupancy while the absence of such denoted vacancy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a:t>
            </a:r>
            <a:endParaRPr lang="en-IN" dirty="0"/>
          </a:p>
        </p:txBody>
      </p:sp>
      <p:sp>
        <p:nvSpPr>
          <p:cNvPr id="3" name="Content Placeholder 2"/>
          <p:cNvSpPr>
            <a:spLocks noGrp="1"/>
          </p:cNvSpPr>
          <p:nvPr>
            <p:ph sz="quarter" idx="1"/>
          </p:nvPr>
        </p:nvSpPr>
        <p:spPr/>
        <p:txBody>
          <a:bodyPr>
            <a:normAutofit/>
          </a:bodyPr>
          <a:lstStyle/>
          <a:p>
            <a:r>
              <a:rPr lang="en-IN" dirty="0" smtClean="0"/>
              <a:t>The communication between user and the Raspberry Pi is done via Telegram.</a:t>
            </a:r>
          </a:p>
          <a:p>
            <a:r>
              <a:rPr lang="en-IN" dirty="0" smtClean="0"/>
              <a:t>Telegram is a social networking application that supports PC and mobile phones. It is open-source, meaning its code is available to everyone for usage, which means that anyone can develop add-ons for Telegram</a:t>
            </a:r>
          </a:p>
          <a:p>
            <a:r>
              <a:rPr lang="en-IN" dirty="0" smtClean="0"/>
              <a:t>Due to its open source nature , it is possible to create a </a:t>
            </a:r>
            <a:r>
              <a:rPr lang="en-IN" dirty="0" err="1" smtClean="0"/>
              <a:t>bot</a:t>
            </a:r>
            <a:r>
              <a:rPr lang="en-IN" dirty="0" smtClean="0"/>
              <a:t> in telegram, a computer controlled program that is a software application that runs automated tasks(scripts).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1:Running the code</a:t>
            </a:r>
            <a:endParaRPr lang="en-IN" dirty="0"/>
          </a:p>
        </p:txBody>
      </p:sp>
      <p:sp>
        <p:nvSpPr>
          <p:cNvPr id="3" name="Content Placeholder 2"/>
          <p:cNvSpPr>
            <a:spLocks noGrp="1"/>
          </p:cNvSpPr>
          <p:nvPr>
            <p:ph sz="quarter" idx="1"/>
          </p:nvPr>
        </p:nvSpPr>
        <p:spPr/>
        <p:txBody>
          <a:bodyPr/>
          <a:lstStyle/>
          <a:p>
            <a:r>
              <a:rPr lang="en-IN" dirty="0" smtClean="0"/>
              <a:t>1.The raspberry pi has been connected to the computer through the putty , a free </a:t>
            </a:r>
            <a:r>
              <a:rPr lang="en-IN" dirty="0" err="1" smtClean="0"/>
              <a:t>ssh</a:t>
            </a:r>
            <a:r>
              <a:rPr lang="en-IN" dirty="0" smtClean="0"/>
              <a:t> client software </a:t>
            </a:r>
          </a:p>
          <a:p>
            <a:r>
              <a:rPr lang="en-IN" dirty="0" smtClean="0"/>
              <a:t>2.The terminal is used to execute the program main.py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Step 2 :Giving the command	</a:t>
            </a:r>
            <a:endParaRPr lang="en-IN" dirty="0"/>
          </a:p>
        </p:txBody>
      </p:sp>
      <p:sp>
        <p:nvSpPr>
          <p:cNvPr id="3" name="Content Placeholder 2"/>
          <p:cNvSpPr>
            <a:spLocks noGrp="1"/>
          </p:cNvSpPr>
          <p:nvPr>
            <p:ph sz="quarter" idx="1"/>
          </p:nvPr>
        </p:nvSpPr>
        <p:spPr/>
        <p:txBody>
          <a:bodyPr>
            <a:normAutofit/>
          </a:bodyPr>
          <a:lstStyle/>
          <a:p>
            <a:r>
              <a:rPr lang="en-IN" dirty="0" smtClean="0"/>
              <a:t>Now that the code is received and running it remains until the input is received </a:t>
            </a:r>
          </a:p>
          <a:p>
            <a:r>
              <a:rPr lang="en-IN" dirty="0" smtClean="0"/>
              <a:t>Input is provided through the telegram application to the parking </a:t>
            </a:r>
            <a:r>
              <a:rPr lang="en-IN" dirty="0" err="1" smtClean="0"/>
              <a:t>bot</a:t>
            </a:r>
            <a:r>
              <a:rPr lang="en-IN" dirty="0" smtClean="0"/>
              <a:t> which communicates with the </a:t>
            </a:r>
            <a:r>
              <a:rPr lang="en-IN" dirty="0" err="1" smtClean="0"/>
              <a:t>raspi</a:t>
            </a:r>
            <a:r>
              <a:rPr lang="en-IN" dirty="0" smtClean="0"/>
              <a:t> </a:t>
            </a:r>
          </a:p>
          <a:p>
            <a:r>
              <a:rPr lang="en-IN" dirty="0" smtClean="0"/>
              <a:t>In this instance the command  slot is sent to check the vacant slots in the system </a:t>
            </a:r>
          </a:p>
          <a:p>
            <a:r>
              <a:rPr lang="en-IN" dirty="0" smtClean="0"/>
              <a:t>The other two commands are the photo and the available slots which returns the snapshot of the system and the available slots in the parking lot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3:output	</a:t>
            </a:r>
            <a:endParaRPr lang="en-IN" dirty="0"/>
          </a:p>
        </p:txBody>
      </p:sp>
      <p:sp>
        <p:nvSpPr>
          <p:cNvPr id="3" name="Content Placeholder 2"/>
          <p:cNvSpPr>
            <a:spLocks noGrp="1"/>
          </p:cNvSpPr>
          <p:nvPr>
            <p:ph sz="quarter" idx="1"/>
          </p:nvPr>
        </p:nvSpPr>
        <p:spPr/>
        <p:txBody>
          <a:bodyPr/>
          <a:lstStyle/>
          <a:p>
            <a:r>
              <a:rPr lang="en-IN" dirty="0" smtClean="0"/>
              <a:t>Output of the parking system is received on the phone </a:t>
            </a:r>
          </a:p>
          <a:p>
            <a:r>
              <a:rPr lang="en-IN" dirty="0" smtClean="0"/>
              <a:t>The first command takes </a:t>
            </a:r>
            <a:r>
              <a:rPr lang="en-IN" dirty="0" err="1" smtClean="0"/>
              <a:t>upto</a:t>
            </a:r>
            <a:r>
              <a:rPr lang="en-IN" dirty="0" smtClean="0"/>
              <a:t> 2 minutes to provide a response to the system . The rest of the commands take around 20 seconds to provide a response to the system </a:t>
            </a:r>
            <a:endParaRPr lang="en-IN" dirty="0" smtClean="0"/>
          </a:p>
          <a:p>
            <a:r>
              <a:rPr lang="en-IN" dirty="0" smtClean="0"/>
              <a:t>The status of slots will be sent to cloud(</a:t>
            </a:r>
            <a:r>
              <a:rPr lang="en-IN" dirty="0" err="1" smtClean="0"/>
              <a:t>Thingspeak</a:t>
            </a:r>
            <a:r>
              <a:rPr lang="en-IN" dirty="0" smtClean="0"/>
              <a:t>) and we can analyse various parameters using </a:t>
            </a:r>
            <a:r>
              <a:rPr lang="en-IN" smtClean="0"/>
              <a:t>the data</a:t>
            </a:r>
            <a:endParaRPr lang="en-IN"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TotalTime>
  <Words>443</Words>
  <Application>Microsoft Office PowerPoint</Application>
  <PresentationFormat>On-screen Show (4:3)</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CCTV based smart automated parking system</vt:lpstr>
      <vt:lpstr> </vt:lpstr>
      <vt:lpstr>WHY?</vt:lpstr>
      <vt:lpstr>Concepts</vt:lpstr>
      <vt:lpstr>Image processing</vt:lpstr>
      <vt:lpstr>Communication</vt:lpstr>
      <vt:lpstr>STEP 1:Running the code</vt:lpstr>
      <vt:lpstr>Step 2 :Giving the command </vt:lpstr>
      <vt:lpstr>Step 3:output </vt:lpstr>
      <vt:lpstr>Further Improvements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 parking system</dc:title>
  <dc:creator>BVSSC</dc:creator>
  <cp:lastModifiedBy>Ashish</cp:lastModifiedBy>
  <cp:revision>4</cp:revision>
  <dcterms:created xsi:type="dcterms:W3CDTF">2019-03-12T18:29:16Z</dcterms:created>
  <dcterms:modified xsi:type="dcterms:W3CDTF">2019-03-27T18:09:47Z</dcterms:modified>
</cp:coreProperties>
</file>