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23" r:id="rId3"/>
  </p:sldMasterIdLst>
  <p:sldIdLst>
    <p:sldId id="256" r:id="rId4"/>
    <p:sldId id="276" r:id="rId5"/>
    <p:sldId id="258" r:id="rId6"/>
    <p:sldId id="275" r:id="rId7"/>
    <p:sldId id="273" r:id="rId8"/>
    <p:sldId id="274" r:id="rId9"/>
    <p:sldId id="261" r:id="rId10"/>
    <p:sldId id="259" r:id="rId11"/>
    <p:sldId id="263" r:id="rId12"/>
    <p:sldId id="271" r:id="rId13"/>
    <p:sldId id="27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66" d="100"/>
          <a:sy n="66" d="100"/>
        </p:scale>
        <p:origin x="1334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adeclub.co.uk/games/pac-man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eativecommons.org/licenses/by-sa/3.0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adeclub.co.uk/games/pac-man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creativecommons.org/licenses/by-sa/3.0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hch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A4AF8C3-53D7-4BC4-8449-63BDC8B1863F}"/>
              </a:ext>
            </a:extLst>
          </p:cNvPr>
          <p:cNvSpPr txBox="1"/>
          <p:nvPr userDrawn="1"/>
        </p:nvSpPr>
        <p:spPr>
          <a:xfrm>
            <a:off x="0" y="564910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arcadeclub.co.uk/games/pac-ma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9309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3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8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3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9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69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97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29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0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545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59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20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62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94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805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ghch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A4AF8C3-53D7-4BC4-8449-63BDC8B1863F}"/>
              </a:ext>
            </a:extLst>
          </p:cNvPr>
          <p:cNvSpPr txBox="1"/>
          <p:nvPr userDrawn="1"/>
        </p:nvSpPr>
        <p:spPr>
          <a:xfrm>
            <a:off x="0" y="564910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arcadeclub.co.uk/games/pac-ma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418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07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B7A45-EC73-478A-B366-45F11C234C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00425" y="3602038"/>
            <a:ext cx="8791575" cy="1655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68" y="-121920"/>
            <a:ext cx="12578080" cy="70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3444" y="370391"/>
            <a:ext cx="8495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      </a:t>
            </a:r>
            <a:r>
              <a:rPr lang="en-US" sz="4800" dirty="0" smtClean="0">
                <a:solidFill>
                  <a:srgbClr val="002060"/>
                </a:solidFill>
              </a:rPr>
              <a:t>References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9190" y="2245489"/>
            <a:ext cx="92481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➢ </a:t>
            </a:r>
            <a:r>
              <a:rPr lang="en-US" sz="2400" dirty="0" err="1"/>
              <a:t>Baral</a:t>
            </a:r>
            <a:r>
              <a:rPr lang="en-US" sz="2400" dirty="0"/>
              <a:t>, </a:t>
            </a:r>
            <a:r>
              <a:rPr lang="en-US" sz="2400" dirty="0" err="1"/>
              <a:t>Dayasagar</a:t>
            </a:r>
            <a:r>
              <a:rPr lang="en-US" sz="2400" dirty="0"/>
              <a:t>. “The Secrets of Object Oriented Programming in C++”. </a:t>
            </a:r>
            <a:r>
              <a:rPr lang="en-US" sz="2400" dirty="0" err="1"/>
              <a:t>Bhundipuran</a:t>
            </a:r>
            <a:r>
              <a:rPr lang="en-US" sz="2400" dirty="0"/>
              <a:t> </a:t>
            </a:r>
            <a:r>
              <a:rPr lang="en-US" sz="2400" dirty="0" err="1"/>
              <a:t>Prakashan</a:t>
            </a:r>
            <a:r>
              <a:rPr lang="en-US" sz="2400" dirty="0"/>
              <a:t>. November 2010. </a:t>
            </a:r>
          </a:p>
          <a:p>
            <a:r>
              <a:rPr lang="en-US" sz="2400" dirty="0"/>
              <a:t>➢ </a:t>
            </a:r>
            <a:r>
              <a:rPr lang="en-US" sz="2400" dirty="0" err="1"/>
              <a:t>Deitel</a:t>
            </a:r>
            <a:r>
              <a:rPr lang="en-US" sz="2400" dirty="0"/>
              <a:t>, Paul.” C++ How to Program”. Prentice Hall. 2012 </a:t>
            </a:r>
          </a:p>
          <a:p>
            <a:r>
              <a:rPr lang="en-US" sz="2400" dirty="0"/>
              <a:t>➢ www.stackoverflow.com </a:t>
            </a:r>
          </a:p>
          <a:p>
            <a:r>
              <a:rPr lang="en-US" sz="2400" dirty="0"/>
              <a:t>➢ www.dsbaral.com.np </a:t>
            </a:r>
          </a:p>
          <a:p>
            <a:r>
              <a:rPr lang="en-US" sz="2400" dirty="0"/>
              <a:t>➢ www.github.com </a:t>
            </a:r>
          </a:p>
          <a:p>
            <a:r>
              <a:rPr lang="en-US" sz="2400" dirty="0"/>
              <a:t>➢ www.youtube.com </a:t>
            </a:r>
          </a:p>
          <a:p>
            <a:r>
              <a:rPr lang="en-US" sz="2400" dirty="0"/>
              <a:t>➢ www.wikipedia.com </a:t>
            </a:r>
          </a:p>
          <a:p>
            <a:r>
              <a:rPr lang="en-US" sz="2400" dirty="0"/>
              <a:t>➢ www.google.com </a:t>
            </a:r>
          </a:p>
        </p:txBody>
      </p:sp>
    </p:spTree>
    <p:extLst>
      <p:ext uri="{BB962C8B-B14F-4D97-AF65-F5344CB8AC3E}">
        <p14:creationId xmlns:p14="http://schemas.microsoft.com/office/powerpoint/2010/main" val="24828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084" y="428262"/>
            <a:ext cx="530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TEAM </a:t>
            </a:r>
            <a:r>
              <a:rPr lang="en-US" sz="4800" dirty="0">
                <a:solidFill>
                  <a:srgbClr val="002060"/>
                </a:solidFill>
              </a:rPr>
              <a:t>M</a:t>
            </a:r>
            <a:r>
              <a:rPr lang="en-US" sz="4800" dirty="0" smtClean="0">
                <a:solidFill>
                  <a:srgbClr val="002060"/>
                </a:solidFill>
              </a:rPr>
              <a:t>EMBERS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6268" y="2095018"/>
            <a:ext cx="89240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AASHISH ADHIKARI     074BEX401</a:t>
            </a:r>
          </a:p>
          <a:p>
            <a:endParaRPr lang="en-US" sz="2800" dirty="0" smtClean="0"/>
          </a:p>
          <a:p>
            <a:r>
              <a:rPr lang="en-US" sz="2800" dirty="0" smtClean="0"/>
              <a:t>AASMAN BASHYAL      074BEX402</a:t>
            </a:r>
          </a:p>
          <a:p>
            <a:endParaRPr lang="en-US" sz="2800" dirty="0" smtClean="0"/>
          </a:p>
          <a:p>
            <a:r>
              <a:rPr lang="en-US" sz="2800" dirty="0" smtClean="0"/>
              <a:t>PRAKASH DHAKAL      074BEX423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4288" y="2928395"/>
            <a:ext cx="8426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339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1095-213E-4DA0-9FFE-C0F3C15B4BB4}"/>
              </a:ext>
            </a:extLst>
          </p:cNvPr>
          <p:cNvSpPr txBox="1">
            <a:spLocks/>
          </p:cNvSpPr>
          <p:nvPr/>
        </p:nvSpPr>
        <p:spPr>
          <a:xfrm>
            <a:off x="0" y="3143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smtClean="0">
                <a:solidFill>
                  <a:srgbClr val="002060"/>
                </a:solidFill>
              </a:rPr>
              <a:t>  INTRODUCTION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280157" y="2164080"/>
            <a:ext cx="9905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Baghchal</a:t>
            </a:r>
            <a:r>
              <a:rPr lang="en-US" sz="2000" dirty="0"/>
              <a:t> is an ancient hunt board game from Nepal.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Its </a:t>
            </a:r>
            <a:r>
              <a:rPr lang="en-US" sz="2000" dirty="0"/>
              <a:t>name means "moving tigers", and is played by two players, one controlling four tigers, the other controlling twenty goats.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game is played on a 5×5-point grid. Pieces are positioned at the intersection of the lines and not inside the areas delimited by them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Directions </a:t>
            </a:r>
            <a:r>
              <a:rPr lang="en-US" sz="2000" dirty="0"/>
              <a:t>of valid movement between these points are connected by lines.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0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91F7-3430-4C51-8FFB-28C683817F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9906000" cy="11033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        OBJECTIVE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6592" y="838264"/>
            <a:ext cx="840476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• </a:t>
            </a:r>
            <a:r>
              <a:rPr lang="en-US" sz="2000" dirty="0" smtClean="0"/>
              <a:t>To </a:t>
            </a:r>
            <a:r>
              <a:rPr lang="en-US" sz="2000" dirty="0"/>
              <a:t>become familiar with the basic concepts of OOP such as classes, objects, inheritance, </a:t>
            </a:r>
            <a:r>
              <a:rPr lang="en-US" sz="2000" dirty="0" err="1" smtClean="0"/>
              <a:t>polymorphism,Standard</a:t>
            </a:r>
            <a:r>
              <a:rPr lang="en-US" sz="2000" dirty="0" smtClean="0"/>
              <a:t> Template Library </a:t>
            </a:r>
            <a:r>
              <a:rPr lang="en-US" sz="2000" dirty="0" err="1"/>
              <a:t>etc</a:t>
            </a:r>
            <a:r>
              <a:rPr lang="en-US" sz="2000" dirty="0"/>
              <a:t> and implementation of the OOP. </a:t>
            </a:r>
          </a:p>
          <a:p>
            <a:r>
              <a:rPr lang="en-US" sz="2000" dirty="0"/>
              <a:t>• To learn about third party library features that can be used with C++. We aim to implement these library files to enhance our project and our knowledge. </a:t>
            </a:r>
          </a:p>
          <a:p>
            <a:r>
              <a:rPr lang="en-US" sz="2000" dirty="0"/>
              <a:t>• To gain valuable experience and knowledge on design of games. The project will familiarize us with the game development cycle. </a:t>
            </a:r>
          </a:p>
          <a:p>
            <a:r>
              <a:rPr lang="en-US" sz="2000" dirty="0"/>
              <a:t>• To learn more things about GUI and their use in our CUI based coding in order to create an intuitive program that matches today’s standard. </a:t>
            </a:r>
          </a:p>
          <a:p>
            <a:r>
              <a:rPr lang="en-US" sz="2000" dirty="0"/>
              <a:t>• To give a digital identity to </a:t>
            </a:r>
            <a:r>
              <a:rPr lang="en-US" sz="2000" dirty="0" err="1"/>
              <a:t>Baghchal</a:t>
            </a:r>
            <a:r>
              <a:rPr lang="en-US" sz="2000" dirty="0"/>
              <a:t> game which is not so popular with the new generation. </a:t>
            </a:r>
          </a:p>
          <a:p>
            <a:r>
              <a:rPr lang="en-US" sz="2000" dirty="0"/>
              <a:t>• To gain experience on group cohesion and work division. </a:t>
            </a:r>
          </a:p>
          <a:p>
            <a:r>
              <a:rPr lang="en-US" sz="2000" dirty="0"/>
              <a:t>• And to get familiar with collaboration tools of coding projects </a:t>
            </a:r>
          </a:p>
        </p:txBody>
      </p:sp>
    </p:spTree>
    <p:extLst>
      <p:ext uri="{BB962C8B-B14F-4D97-AF65-F5344CB8AC3E}">
        <p14:creationId xmlns:p14="http://schemas.microsoft.com/office/powerpoint/2010/main" val="32712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645" y="254643"/>
            <a:ext cx="502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 ALGORITHM USED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11" y="925977"/>
            <a:ext cx="5231756" cy="52317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5884" y="1539433"/>
            <a:ext cx="1736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For board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18411" y="739815"/>
            <a:ext cx="497711" cy="53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38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3819645" y="900974"/>
            <a:ext cx="625033" cy="26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731948">
            <a:off x="3628777" y="1442370"/>
            <a:ext cx="625033" cy="26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232240" y="1377310"/>
            <a:ext cx="259454" cy="61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58805" y="3333509"/>
            <a:ext cx="28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0x38=00111000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9700165" y="3702841"/>
            <a:ext cx="45719" cy="602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95413" y="4502552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0534123" y="3702840"/>
            <a:ext cx="45719" cy="602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00434" y="4502552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654233" y="3275637"/>
            <a:ext cx="497711" cy="53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ff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5642659" y="1990769"/>
            <a:ext cx="497711" cy="53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4317357" y="1990769"/>
            <a:ext cx="497711" cy="53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655444" y="2122952"/>
            <a:ext cx="625033" cy="26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066925" y="3793427"/>
            <a:ext cx="259454" cy="61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5515337" y="4714833"/>
            <a:ext cx="625033" cy="26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71" y="-104171"/>
            <a:ext cx="9259746" cy="6962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1159" y="1481559"/>
            <a:ext cx="2280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sz="5400" b="1" dirty="0" err="1" smtClean="0">
                <a:solidFill>
                  <a:schemeClr val="accent5">
                    <a:lumMod val="50000"/>
                  </a:schemeClr>
                </a:solidFill>
              </a:rPr>
              <a:t>bagh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</a:rPr>
              <a:t> move</a:t>
            </a:r>
            <a:endParaRPr 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81990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1403" y="1504709"/>
            <a:ext cx="2916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</a:rPr>
              <a:t>bakhra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position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7E6D-54D0-443E-B475-2A38316F1D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74663"/>
            <a:ext cx="9906000" cy="106521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rgbClr val="002060"/>
                </a:solidFill>
              </a:rPr>
              <a:t>     Problems </a:t>
            </a:r>
            <a:r>
              <a:rPr lang="en-US" sz="5300" b="1" dirty="0">
                <a:solidFill>
                  <a:srgbClr val="002060"/>
                </a:solidFill>
              </a:rPr>
              <a:t>Faced and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7224" y="1686560"/>
            <a:ext cx="92774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▪ During the project, we as a team had difficulties while collaborating in coding stage as we were unfamiliar with the coding tools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▪ Learning graphics library in short period of time was challenging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▪ It was difficult to develop a user interface that matched the gameplay of real </a:t>
            </a:r>
            <a:r>
              <a:rPr lang="en-US" sz="2000" dirty="0" err="1"/>
              <a:t>Baghchal</a:t>
            </a:r>
            <a:r>
              <a:rPr lang="en-US" sz="2000" dirty="0"/>
              <a:t> game. </a:t>
            </a:r>
          </a:p>
        </p:txBody>
      </p:sp>
    </p:spTree>
    <p:extLst>
      <p:ext uri="{BB962C8B-B14F-4D97-AF65-F5344CB8AC3E}">
        <p14:creationId xmlns:p14="http://schemas.microsoft.com/office/powerpoint/2010/main" val="28658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8C62-CDE9-4297-9739-3A4174D772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8588"/>
            <a:ext cx="9906000" cy="9683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0294" y="1458410"/>
            <a:ext cx="94102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dirty="0"/>
              <a:t>▪ Enjoy a great game on the new and best computerized way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/>
              <a:t>▪ It is suitable for all age people for entertainment and time pass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/>
              <a:t>▪ It can be a great tool to improve strategy developing skills. </a:t>
            </a:r>
          </a:p>
        </p:txBody>
      </p:sp>
    </p:spTree>
    <p:extLst>
      <p:ext uri="{BB962C8B-B14F-4D97-AF65-F5344CB8AC3E}">
        <p14:creationId xmlns:p14="http://schemas.microsoft.com/office/powerpoint/2010/main" val="28287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7D3F-781E-4B31-A5B2-44C129A7FC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906000" cy="1422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Enhancements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3297" y="2395958"/>
            <a:ext cx="10475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game is just a though the popular grid is 5x5, there are other types of grid as well which we could not incorporate here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Both players should play form the input of same mouse.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can be made an online game where two players can play from different computer.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Text </a:t>
            </a:r>
            <a:r>
              <a:rPr lang="en-US" sz="2400" dirty="0"/>
              <a:t>and voice chatting can be added in the online version.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2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245</TotalTime>
  <Words>485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Tw Cen MT</vt:lpstr>
      <vt:lpstr>Wingdings 3</vt:lpstr>
      <vt:lpstr>Circuit</vt:lpstr>
      <vt:lpstr>Storyboard Layouts</vt:lpstr>
      <vt:lpstr>Facet</vt:lpstr>
      <vt:lpstr>PowerPoint Presentation</vt:lpstr>
      <vt:lpstr>PowerPoint Presentation</vt:lpstr>
      <vt:lpstr>        OBJECTIVE</vt:lpstr>
      <vt:lpstr>PowerPoint Presentation</vt:lpstr>
      <vt:lpstr>PowerPoint Presentation</vt:lpstr>
      <vt:lpstr>PowerPoint Presentation</vt:lpstr>
      <vt:lpstr>     Problems Faced and solutions </vt:lpstr>
      <vt:lpstr>Application</vt:lpstr>
      <vt:lpstr>Limitations and Future Enhancements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Amrit Prasad Phuyal</dc:creator>
  <cp:lastModifiedBy>Windows User</cp:lastModifiedBy>
  <cp:revision>24</cp:revision>
  <dcterms:created xsi:type="dcterms:W3CDTF">2019-02-28T16:27:19Z</dcterms:created>
  <dcterms:modified xsi:type="dcterms:W3CDTF">2019-03-01T06:27:48Z</dcterms:modified>
</cp:coreProperties>
</file>