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33D3-1EA2-4696-B255-FFADD0A22154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C305-2236-4EDA-81EC-1D4CEDFD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33D3-1EA2-4696-B255-FFADD0A22154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C305-2236-4EDA-81EC-1D4CEDFD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4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33D3-1EA2-4696-B255-FFADD0A22154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C305-2236-4EDA-81EC-1D4CEDFD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8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33D3-1EA2-4696-B255-FFADD0A22154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C305-2236-4EDA-81EC-1D4CEDFD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33D3-1EA2-4696-B255-FFADD0A22154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C305-2236-4EDA-81EC-1D4CEDFD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30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33D3-1EA2-4696-B255-FFADD0A22154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C305-2236-4EDA-81EC-1D4CEDFD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5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33D3-1EA2-4696-B255-FFADD0A22154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C305-2236-4EDA-81EC-1D4CEDFD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2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33D3-1EA2-4696-B255-FFADD0A22154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C305-2236-4EDA-81EC-1D4CEDFD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9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33D3-1EA2-4696-B255-FFADD0A22154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C305-2236-4EDA-81EC-1D4CEDFD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33D3-1EA2-4696-B255-FFADD0A22154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C305-2236-4EDA-81EC-1D4CEDFD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3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33D3-1EA2-4696-B255-FFADD0A22154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C305-2236-4EDA-81EC-1D4CEDFD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4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033D3-1EA2-4696-B255-FFADD0A22154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AC305-2236-4EDA-81EC-1D4CEDFD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3281100" y="349624"/>
            <a:ext cx="334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Behdar</a:t>
            </a:r>
            <a:r>
              <a:rPr lang="en-US" dirty="0" smtClean="0"/>
              <a:t> </a:t>
            </a:r>
            <a:r>
              <a:rPr lang="en-US" dirty="0" err="1" smtClean="0"/>
              <a:t>DrugStore</a:t>
            </a:r>
            <a:r>
              <a:rPr lang="en-US" dirty="0" smtClean="0"/>
              <a:t>  -  EER Diagram</a:t>
            </a:r>
            <a:endParaRPr lang="en-US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750794" y="808907"/>
            <a:ext cx="8404413" cy="5714413"/>
            <a:chOff x="750794" y="808907"/>
            <a:chExt cx="8404413" cy="5714413"/>
          </a:xfrm>
        </p:grpSpPr>
        <p:cxnSp>
          <p:nvCxnSpPr>
            <p:cNvPr id="108" name="Elbow Connector 107"/>
            <p:cNvCxnSpPr>
              <a:stCxn id="39" idx="1"/>
              <a:endCxn id="24" idx="0"/>
            </p:cNvCxnSpPr>
            <p:nvPr/>
          </p:nvCxnSpPr>
          <p:spPr>
            <a:xfrm rot="10800000" flipV="1">
              <a:off x="5649258" y="1072176"/>
              <a:ext cx="689838" cy="452090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stCxn id="39" idx="1"/>
              <a:endCxn id="15" idx="1"/>
            </p:cNvCxnSpPr>
            <p:nvPr/>
          </p:nvCxnSpPr>
          <p:spPr>
            <a:xfrm rot="10800000" flipH="1" flipV="1">
              <a:off x="6339096" y="1072176"/>
              <a:ext cx="96820" cy="2842713"/>
            </a:xfrm>
            <a:prstGeom prst="bentConnector3">
              <a:avLst>
                <a:gd name="adj1" fmla="val 36110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455583" y="921570"/>
              <a:ext cx="914400" cy="274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User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750794" y="848657"/>
              <a:ext cx="1320800" cy="447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username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750794" y="1391022"/>
              <a:ext cx="1320800" cy="447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password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750794" y="1933387"/>
              <a:ext cx="1320800" cy="447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ysClr val="windowText" lastClr="000000"/>
                  </a:solidFill>
                </a:rPr>
                <a:t>fname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50794" y="2475752"/>
              <a:ext cx="1320800" cy="447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ysClr val="windowText" lastClr="000000"/>
                  </a:solidFill>
                </a:rPr>
                <a:t>lname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50794" y="3018117"/>
              <a:ext cx="1320800" cy="447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ysClr val="windowText" lastClr="000000"/>
                  </a:solidFill>
                </a:rPr>
                <a:t>Ncode</a:t>
              </a:r>
              <a:endParaRPr lang="en-US" sz="14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50794" y="3560482"/>
              <a:ext cx="1320800" cy="447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type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50794" y="4102847"/>
              <a:ext cx="1320800" cy="447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Status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69030" y="5071635"/>
              <a:ext cx="914400" cy="274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ysClr val="windowText" lastClr="000000"/>
                  </a:solidFill>
                </a:rPr>
                <a:t>Dfactory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77688" y="4991550"/>
              <a:ext cx="1320800" cy="447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id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777688" y="5533915"/>
              <a:ext cx="1320800" cy="447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name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77688" y="6076280"/>
              <a:ext cx="1320800" cy="447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data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35916" y="3777730"/>
              <a:ext cx="91440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I</a:t>
              </a:r>
              <a:r>
                <a:rPr lang="en-US" sz="1400" dirty="0" smtClean="0">
                  <a:solidFill>
                    <a:sysClr val="windowText" lastClr="000000"/>
                  </a:solidFill>
                </a:rPr>
                <a:t>nsurance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814987" y="3694356"/>
              <a:ext cx="1320800" cy="447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id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7814987" y="4236721"/>
              <a:ext cx="1320800" cy="447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name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814987" y="4779086"/>
              <a:ext cx="1320800" cy="447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data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3316191" y="6071205"/>
              <a:ext cx="1097430" cy="447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id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4505508" y="6070005"/>
              <a:ext cx="1097429" cy="447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name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694824" y="6070005"/>
              <a:ext cx="1092203" cy="447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type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6878914" y="6070005"/>
              <a:ext cx="1092203" cy="447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price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8063004" y="6070005"/>
              <a:ext cx="1092203" cy="447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amount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192058" y="5593082"/>
              <a:ext cx="914400" cy="274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1400" dirty="0" smtClean="0">
                  <a:solidFill>
                    <a:sysClr val="windowText" lastClr="000000"/>
                  </a:solidFill>
                </a:rPr>
                <a:t>rug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814987" y="848657"/>
              <a:ext cx="1320800" cy="447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id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7814987" y="1391022"/>
              <a:ext cx="1320800" cy="447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ysClr val="windowText" lastClr="000000"/>
                  </a:solidFill>
                </a:rPr>
                <a:t>flname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7814987" y="1933387"/>
              <a:ext cx="1320800" cy="447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ysClr val="windowText" lastClr="000000"/>
                  </a:solidFill>
                </a:rPr>
                <a:t>ncode</a:t>
              </a:r>
              <a:endParaRPr lang="en-US" sz="14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814987" y="2475752"/>
              <a:ext cx="1320800" cy="447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date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339096" y="935017"/>
              <a:ext cx="128016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P</a:t>
              </a:r>
              <a:r>
                <a:rPr lang="en-US" sz="1400" dirty="0" smtClean="0">
                  <a:solidFill>
                    <a:sysClr val="windowText" lastClr="000000"/>
                  </a:solidFill>
                </a:rPr>
                <a:t>rescription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Straight Connector 40"/>
            <p:cNvCxnSpPr>
              <a:stCxn id="11" idx="1"/>
              <a:endCxn id="12" idx="6"/>
            </p:cNvCxnSpPr>
            <p:nvPr/>
          </p:nvCxnSpPr>
          <p:spPr>
            <a:xfrm flipH="1">
              <a:off x="2098488" y="5208795"/>
              <a:ext cx="370542" cy="62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11" idx="2"/>
              <a:endCxn id="13" idx="6"/>
            </p:cNvCxnSpPr>
            <p:nvPr/>
          </p:nvCxnSpPr>
          <p:spPr>
            <a:xfrm rot="5400000">
              <a:off x="2306619" y="5137824"/>
              <a:ext cx="411480" cy="827742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11" idx="2"/>
              <a:endCxn id="14" idx="6"/>
            </p:cNvCxnSpPr>
            <p:nvPr/>
          </p:nvCxnSpPr>
          <p:spPr>
            <a:xfrm rot="5400000">
              <a:off x="2035437" y="5409006"/>
              <a:ext cx="953845" cy="827742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24" idx="1"/>
              <a:endCxn id="19" idx="0"/>
            </p:cNvCxnSpPr>
            <p:nvPr/>
          </p:nvCxnSpPr>
          <p:spPr>
            <a:xfrm rot="10800000" flipV="1">
              <a:off x="3864906" y="5730241"/>
              <a:ext cx="1327152" cy="34096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24" idx="1"/>
              <a:endCxn id="20" idx="0"/>
            </p:cNvCxnSpPr>
            <p:nvPr/>
          </p:nvCxnSpPr>
          <p:spPr>
            <a:xfrm rot="10800000" flipV="1">
              <a:off x="5054224" y="5730241"/>
              <a:ext cx="137835" cy="33976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24" idx="3"/>
              <a:endCxn id="23" idx="0"/>
            </p:cNvCxnSpPr>
            <p:nvPr/>
          </p:nvCxnSpPr>
          <p:spPr>
            <a:xfrm>
              <a:off x="6106458" y="5730242"/>
              <a:ext cx="2502648" cy="33976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24" idx="3"/>
              <a:endCxn id="22" idx="0"/>
            </p:cNvCxnSpPr>
            <p:nvPr/>
          </p:nvCxnSpPr>
          <p:spPr>
            <a:xfrm>
              <a:off x="6106458" y="5730242"/>
              <a:ext cx="1318558" cy="33976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24" idx="3"/>
              <a:endCxn id="21" idx="0"/>
            </p:cNvCxnSpPr>
            <p:nvPr/>
          </p:nvCxnSpPr>
          <p:spPr>
            <a:xfrm>
              <a:off x="6106458" y="5730242"/>
              <a:ext cx="134468" cy="33976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>
              <a:stCxn id="15" idx="2"/>
              <a:endCxn id="17" idx="2"/>
            </p:cNvCxnSpPr>
            <p:nvPr/>
          </p:nvCxnSpPr>
          <p:spPr>
            <a:xfrm rot="16200000" flipH="1">
              <a:off x="7149956" y="3795209"/>
              <a:ext cx="408191" cy="92187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stCxn id="15" idx="2"/>
              <a:endCxn id="18" idx="2"/>
            </p:cNvCxnSpPr>
            <p:nvPr/>
          </p:nvCxnSpPr>
          <p:spPr>
            <a:xfrm rot="16200000" flipH="1">
              <a:off x="6878773" y="4066392"/>
              <a:ext cx="950556" cy="92187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>
              <a:stCxn id="39" idx="2"/>
              <a:endCxn id="26" idx="2"/>
            </p:cNvCxnSpPr>
            <p:nvPr/>
          </p:nvCxnSpPr>
          <p:spPr>
            <a:xfrm rot="16200000" flipH="1">
              <a:off x="7194479" y="994033"/>
              <a:ext cx="405205" cy="83581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39" idx="2"/>
              <a:endCxn id="27" idx="2"/>
            </p:cNvCxnSpPr>
            <p:nvPr/>
          </p:nvCxnSpPr>
          <p:spPr>
            <a:xfrm rot="16200000" flipH="1">
              <a:off x="6923296" y="1265216"/>
              <a:ext cx="947570" cy="83581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39" idx="2"/>
              <a:endCxn id="28" idx="2"/>
            </p:cNvCxnSpPr>
            <p:nvPr/>
          </p:nvCxnSpPr>
          <p:spPr>
            <a:xfrm rot="16200000" flipH="1">
              <a:off x="6652114" y="1536398"/>
              <a:ext cx="1489935" cy="83581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>
              <a:stCxn id="10" idx="2"/>
              <a:endCxn id="4" idx="6"/>
            </p:cNvCxnSpPr>
            <p:nvPr/>
          </p:nvCxnSpPr>
          <p:spPr>
            <a:xfrm rot="5400000">
              <a:off x="2282863" y="984622"/>
              <a:ext cx="418652" cy="841189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10" idx="2"/>
              <a:endCxn id="5" idx="6"/>
            </p:cNvCxnSpPr>
            <p:nvPr/>
          </p:nvCxnSpPr>
          <p:spPr>
            <a:xfrm rot="5400000">
              <a:off x="2011681" y="1255804"/>
              <a:ext cx="961017" cy="841189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Elbow Connector 79"/>
            <p:cNvCxnSpPr>
              <a:stCxn id="10" idx="2"/>
              <a:endCxn id="6" idx="6"/>
            </p:cNvCxnSpPr>
            <p:nvPr/>
          </p:nvCxnSpPr>
          <p:spPr>
            <a:xfrm rot="5400000">
              <a:off x="1740498" y="1526987"/>
              <a:ext cx="1503382" cy="841189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>
              <a:stCxn id="10" idx="2"/>
              <a:endCxn id="7" idx="6"/>
            </p:cNvCxnSpPr>
            <p:nvPr/>
          </p:nvCxnSpPr>
          <p:spPr>
            <a:xfrm rot="5400000">
              <a:off x="1469316" y="1798169"/>
              <a:ext cx="2045747" cy="841189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10" idx="2"/>
              <a:endCxn id="8" idx="6"/>
            </p:cNvCxnSpPr>
            <p:nvPr/>
          </p:nvCxnSpPr>
          <p:spPr>
            <a:xfrm rot="5400000">
              <a:off x="1198133" y="2069352"/>
              <a:ext cx="2588112" cy="841189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Elbow Connector 88"/>
            <p:cNvCxnSpPr>
              <a:stCxn id="10" idx="2"/>
              <a:endCxn id="9" idx="6"/>
            </p:cNvCxnSpPr>
            <p:nvPr/>
          </p:nvCxnSpPr>
          <p:spPr>
            <a:xfrm rot="5400000">
              <a:off x="926951" y="2340534"/>
              <a:ext cx="3130477" cy="841189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0" idx="3"/>
              <a:endCxn id="39" idx="1"/>
            </p:cNvCxnSpPr>
            <p:nvPr/>
          </p:nvCxnSpPr>
          <p:spPr>
            <a:xfrm>
              <a:off x="3369983" y="1058730"/>
              <a:ext cx="2969113" cy="134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Diamond 93"/>
            <p:cNvSpPr/>
            <p:nvPr/>
          </p:nvSpPr>
          <p:spPr>
            <a:xfrm>
              <a:off x="4151402" y="845667"/>
              <a:ext cx="1169894" cy="4261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make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2" name="Straight Connector 121"/>
            <p:cNvCxnSpPr>
              <a:stCxn id="120" idx="6"/>
            </p:cNvCxnSpPr>
            <p:nvPr/>
          </p:nvCxnSpPr>
          <p:spPr>
            <a:xfrm>
              <a:off x="5033680" y="3339798"/>
              <a:ext cx="457199" cy="5632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>
              <a:stCxn id="24" idx="0"/>
              <a:endCxn id="11" idx="3"/>
            </p:cNvCxnSpPr>
            <p:nvPr/>
          </p:nvCxnSpPr>
          <p:spPr>
            <a:xfrm rot="16200000" flipV="1">
              <a:off x="4324201" y="4268025"/>
              <a:ext cx="384287" cy="226582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Diamond 98"/>
            <p:cNvSpPr/>
            <p:nvPr/>
          </p:nvSpPr>
          <p:spPr>
            <a:xfrm>
              <a:off x="3700925" y="4988261"/>
              <a:ext cx="1169894" cy="4261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has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Diamond 104"/>
            <p:cNvSpPr/>
            <p:nvPr/>
          </p:nvSpPr>
          <p:spPr>
            <a:xfrm>
              <a:off x="6119905" y="3000036"/>
              <a:ext cx="1169894" cy="4261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has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Diamond 118"/>
            <p:cNvSpPr/>
            <p:nvPr/>
          </p:nvSpPr>
          <p:spPr>
            <a:xfrm>
              <a:off x="5054222" y="3698688"/>
              <a:ext cx="1169894" cy="4261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has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3712880" y="3116278"/>
              <a:ext cx="1320800" cy="447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amount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262279" y="80890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954473" y="808907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</a:t>
              </a:r>
              <a:endParaRPr lang="en-US" sz="14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448908" y="27336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446669" y="3381642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</a:t>
              </a:r>
              <a:endParaRPr lang="en-US" sz="14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656213" y="3429426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</a:t>
              </a:r>
              <a:endParaRPr lang="en-US" sz="14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666842" y="4111974"/>
              <a:ext cx="327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</a:t>
              </a:r>
              <a:endParaRPr lang="en-US" sz="14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520817" y="4932982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</a:t>
              </a:r>
              <a:endParaRPr lang="en-US" sz="14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832420" y="4946429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cxnSp>
          <p:nvCxnSpPr>
            <p:cNvPr id="139" name="Straight Connector 138"/>
            <p:cNvCxnSpPr>
              <a:stCxn id="10" idx="1"/>
              <a:endCxn id="2" idx="6"/>
            </p:cNvCxnSpPr>
            <p:nvPr/>
          </p:nvCxnSpPr>
          <p:spPr>
            <a:xfrm flipH="1">
              <a:off x="2071594" y="1058730"/>
              <a:ext cx="383989" cy="134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39" idx="3"/>
              <a:endCxn id="25" idx="2"/>
            </p:cNvCxnSpPr>
            <p:nvPr/>
          </p:nvCxnSpPr>
          <p:spPr>
            <a:xfrm>
              <a:off x="7619256" y="1072177"/>
              <a:ext cx="195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5" idx="3"/>
              <a:endCxn id="16" idx="2"/>
            </p:cNvCxnSpPr>
            <p:nvPr/>
          </p:nvCxnSpPr>
          <p:spPr>
            <a:xfrm>
              <a:off x="7350316" y="3914890"/>
              <a:ext cx="464671" cy="29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737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</TotalTime>
  <Words>45</Words>
  <Application>Microsoft Office PowerPoint</Application>
  <PresentationFormat>A4 Paper (210x297 mm)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aasmpro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aasmpro</dc:creator>
  <cp:lastModifiedBy>aasmpro</cp:lastModifiedBy>
  <cp:revision>38</cp:revision>
  <dcterms:created xsi:type="dcterms:W3CDTF">2018-05-23T10:39:48Z</dcterms:created>
  <dcterms:modified xsi:type="dcterms:W3CDTF">2018-05-23T19:15:09Z</dcterms:modified>
</cp:coreProperties>
</file>