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9"/>
  </p:notesMasterIdLst>
  <p:sldIdLst>
    <p:sldId id="256" r:id="rId2"/>
    <p:sldId id="258" r:id="rId3"/>
    <p:sldId id="417" r:id="rId4"/>
    <p:sldId id="257" r:id="rId5"/>
    <p:sldId id="418" r:id="rId6"/>
    <p:sldId id="419" r:id="rId7"/>
    <p:sldId id="420" r:id="rId8"/>
    <p:sldId id="421" r:id="rId9"/>
    <p:sldId id="422" r:id="rId10"/>
    <p:sldId id="423" r:id="rId11"/>
    <p:sldId id="425" r:id="rId12"/>
    <p:sldId id="424" r:id="rId13"/>
    <p:sldId id="435" r:id="rId14"/>
    <p:sldId id="432" r:id="rId15"/>
    <p:sldId id="433" r:id="rId16"/>
    <p:sldId id="439" r:id="rId17"/>
    <p:sldId id="428" r:id="rId18"/>
    <p:sldId id="429" r:id="rId19"/>
    <p:sldId id="430" r:id="rId20"/>
    <p:sldId id="431" r:id="rId21"/>
    <p:sldId id="437" r:id="rId22"/>
    <p:sldId id="438" r:id="rId23"/>
    <p:sldId id="440" r:id="rId24"/>
    <p:sldId id="441" r:id="rId25"/>
    <p:sldId id="434" r:id="rId26"/>
    <p:sldId id="277" r:id="rId27"/>
    <p:sldId id="436" r:id="rId28"/>
  </p:sldIdLst>
  <p:sldSz cx="12192000" cy="6858000"/>
  <p:notesSz cx="6858000" cy="168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48BC7-9066-4EDA-A2F8-FBEE7EEF7FD2}" v="656" dt="2020-07-02T23:57:33.085"/>
    <p1510:client id="{228A25C1-1923-4EB7-B79E-D0EEC5085E33}" v="3242" dt="2020-07-15T22:10:19.573"/>
    <p1510:client id="{26DBCE71-AC87-45E9-8F4B-B6462D1D49A2}" v="249" dt="2020-07-16T00:01:18.911"/>
    <p1510:client id="{361007FE-2787-458E-9A1F-8CD35BF7A0A4}" v="65" dt="2020-08-04T12:57:05.642"/>
    <p1510:client id="{37700EB2-6BCF-400D-AF57-D83211AB616D}" v="43" dt="2020-07-23T03:04:23.623"/>
    <p1510:client id="{3DF2746A-8D70-427C-8E7B-64F4FC93503C}" v="165" dt="2020-07-03T00:49:04.796"/>
    <p1510:client id="{3FB7C5C1-1E14-49B3-BAD0-7922DB706D66}" v="51" dt="2020-08-06T23:38:36.198"/>
    <p1510:client id="{494FD817-E62A-4481-A55D-D66D39A258E9}" v="1085" dt="2020-07-13T02:16:37.360"/>
    <p1510:client id="{5AEAF53C-8ED4-413F-A194-24FEF05784DE}" v="360" dt="2020-07-16T01:00:34.006"/>
    <p1510:client id="{5C9ACEBE-7EFD-4A29-8EBD-A8DADB479230}" v="5" dt="2020-07-03T14:20:05.091"/>
    <p1510:client id="{8CE67FC8-0FB6-4E8D-93BE-AB71D0EE9CBC}" v="1" dt="2020-08-08T02:18:15.076"/>
    <p1510:client id="{AC3891D2-B78E-434B-9780-6F723A75D1CB}" v="99" dt="2020-08-05T00:46:03.400"/>
    <p1510:client id="{D69D19A0-085F-4CEF-9EAC-58CC029A757E}" v="7" dt="2020-07-28T23:48:48.766"/>
    <p1510:client id="{D6A4C849-8FAE-4EEC-8157-A0AD96E937F7}" v="133" dt="2020-08-04T23:22:05.613"/>
    <p1510:client id="{E99DE332-6FF2-4CC6-A47E-9E4893674ABD}" v="893" dt="2020-07-18T19:42:44.222"/>
    <p1510:client id="{F5E8B566-1CDB-43B1-BBB8-89DC52F105BE}" v="11" dt="2020-07-19T20:12:4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2523" autoAdjust="0"/>
  </p:normalViewPr>
  <p:slideViewPr>
    <p:cSldViewPr snapToGrid="0">
      <p:cViewPr varScale="1">
        <p:scale>
          <a:sx n="67" d="100"/>
          <a:sy n="67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0" y="-63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ouza" userId="4abefd9ff5146cd9" providerId="Windows Live" clId="Web-{8CE67FC8-0FB6-4E8D-93BE-AB71D0EE9CBC}"/>
    <pc:docChg chg="modSld">
      <pc:chgData name="Alex Souza" userId="4abefd9ff5146cd9" providerId="Windows Live" clId="Web-{8CE67FC8-0FB6-4E8D-93BE-AB71D0EE9CBC}" dt="2020-08-08T02:20:05.815" v="53"/>
      <pc:docMkLst>
        <pc:docMk/>
      </pc:docMkLst>
      <pc:sldChg chg="modNotes">
        <pc:chgData name="Alex Souza" userId="4abefd9ff5146cd9" providerId="Windows Live" clId="Web-{8CE67FC8-0FB6-4E8D-93BE-AB71D0EE9CBC}" dt="2020-08-08T02:18:18.607" v="4"/>
        <pc:sldMkLst>
          <pc:docMk/>
          <pc:sldMk cId="3179959756" sldId="310"/>
        </pc:sldMkLst>
      </pc:sldChg>
      <pc:sldChg chg="modNotes">
        <pc:chgData name="Alex Souza" userId="4abefd9ff5146cd9" providerId="Windows Live" clId="Web-{8CE67FC8-0FB6-4E8D-93BE-AB71D0EE9CBC}" dt="2020-08-08T02:20:05.815" v="53"/>
        <pc:sldMkLst>
          <pc:docMk/>
          <pc:sldMk cId="1003176318" sldId="311"/>
        </pc:sldMkLst>
      </pc:sldChg>
    </pc:docChg>
  </pc:docChgLst>
  <pc:docChgLst>
    <pc:chgData name="Alex Souza" userId="4abefd9ff5146cd9" providerId="Windows Live" clId="Web-{5C9ACEBE-7EFD-4A29-8EBD-A8DADB479230}"/>
    <pc:docChg chg="modSld">
      <pc:chgData name="Alex Souza" userId="4abefd9ff5146cd9" providerId="Windows Live" clId="Web-{5C9ACEBE-7EFD-4A29-8EBD-A8DADB479230}" dt="2020-07-03T14:20:05.091" v="3" actId="14100"/>
      <pc:docMkLst>
        <pc:docMk/>
      </pc:docMkLst>
      <pc:sldChg chg="addSp modSp">
        <pc:chgData name="Alex Souza" userId="4abefd9ff5146cd9" providerId="Windows Live" clId="Web-{5C9ACEBE-7EFD-4A29-8EBD-A8DADB479230}" dt="2020-07-03T14:20:05.091" v="3" actId="14100"/>
        <pc:sldMkLst>
          <pc:docMk/>
          <pc:sldMk cId="1870915130" sldId="258"/>
        </pc:sldMkLst>
        <pc:picChg chg="add mod">
          <ac:chgData name="Alex Souza" userId="4abefd9ff5146cd9" providerId="Windows Live" clId="Web-{5C9ACEBE-7EFD-4A29-8EBD-A8DADB479230}" dt="2020-07-03T14:20:05.091" v="3" actId="14100"/>
          <ac:picMkLst>
            <pc:docMk/>
            <pc:sldMk cId="1870915130" sldId="258"/>
            <ac:picMk id="4" creationId="{4C6017CB-489B-46B4-8825-BFD9B7F3F500}"/>
          </ac:picMkLst>
        </pc:picChg>
      </pc:sldChg>
    </pc:docChg>
  </pc:docChgLst>
  <pc:docChgLst>
    <pc:chgData name="Alex Souza" userId="4abefd9ff5146cd9" providerId="Windows Live" clId="Web-{361007FE-2787-458E-9A1F-8CD35BF7A0A4}"/>
    <pc:docChg chg="addSld modSld">
      <pc:chgData name="Alex Souza" userId="4abefd9ff5146cd9" providerId="Windows Live" clId="Web-{361007FE-2787-458E-9A1F-8CD35BF7A0A4}" dt="2020-08-04T12:58:45.720" v="165"/>
      <pc:docMkLst>
        <pc:docMk/>
      </pc:docMkLst>
      <pc:sldChg chg="addSp delSp modSp new mod setBg modNotes">
        <pc:chgData name="Alex Souza" userId="4abefd9ff5146cd9" providerId="Windows Live" clId="Web-{361007FE-2787-458E-9A1F-8CD35BF7A0A4}" dt="2020-08-04T12:58:45.720" v="165"/>
        <pc:sldMkLst>
          <pc:docMk/>
          <pc:sldMk cId="1324326471" sldId="408"/>
        </pc:sldMkLst>
        <pc:spChg chg="mod">
          <ac:chgData name="Alex Souza" userId="4abefd9ff5146cd9" providerId="Windows Live" clId="Web-{361007FE-2787-458E-9A1F-8CD35BF7A0A4}" dt="2020-08-04T12:55:24.423" v="57"/>
          <ac:spMkLst>
            <pc:docMk/>
            <pc:sldMk cId="1324326471" sldId="408"/>
            <ac:spMk id="2" creationId="{3C207A67-75BB-49CB-BD8D-6E3EEF71D067}"/>
          </ac:spMkLst>
        </pc:spChg>
        <pc:spChg chg="del">
          <ac:chgData name="Alex Souza" userId="4abefd9ff5146cd9" providerId="Windows Live" clId="Web-{361007FE-2787-458E-9A1F-8CD35BF7A0A4}" dt="2020-08-04T12:54:51.408" v="53"/>
          <ac:spMkLst>
            <pc:docMk/>
            <pc:sldMk cId="1324326471" sldId="408"/>
            <ac:spMk id="3" creationId="{F0CC4A5D-A807-4818-BDB8-B53D4101A98B}"/>
          </ac:spMkLst>
        </pc:spChg>
        <pc:spChg chg="add">
          <ac:chgData name="Alex Souza" userId="4abefd9ff5146cd9" providerId="Windows Live" clId="Web-{361007FE-2787-458E-9A1F-8CD35BF7A0A4}" dt="2020-08-04T12:55:24.423" v="57"/>
          <ac:spMkLst>
            <pc:docMk/>
            <pc:sldMk cId="1324326471" sldId="408"/>
            <ac:spMk id="9" creationId="{8D06CE56-3881-4ADA-8CEF-D18B02C242A3}"/>
          </ac:spMkLst>
        </pc:spChg>
        <pc:spChg chg="add">
          <ac:chgData name="Alex Souza" userId="4abefd9ff5146cd9" providerId="Windows Live" clId="Web-{361007FE-2787-458E-9A1F-8CD35BF7A0A4}" dt="2020-08-04T12:55:24.423" v="57"/>
          <ac:spMkLst>
            <pc:docMk/>
            <pc:sldMk cId="1324326471" sldId="408"/>
            <ac:spMk id="11" creationId="{79F3C543-62EC-4433-9C93-A2CD8764E9B4}"/>
          </ac:spMkLst>
        </pc:spChg>
        <pc:spChg chg="add">
          <ac:chgData name="Alex Souza" userId="4abefd9ff5146cd9" providerId="Windows Live" clId="Web-{361007FE-2787-458E-9A1F-8CD35BF7A0A4}" dt="2020-08-04T12:55:24.423" v="57"/>
          <ac:spMkLst>
            <pc:docMk/>
            <pc:sldMk cId="1324326471" sldId="408"/>
            <ac:spMk id="13" creationId="{68AF5748-FED8-45BA-8631-26D1D10F3246}"/>
          </ac:spMkLst>
        </pc:spChg>
        <pc:spChg chg="add">
          <ac:chgData name="Alex Souza" userId="4abefd9ff5146cd9" providerId="Windows Live" clId="Web-{361007FE-2787-458E-9A1F-8CD35BF7A0A4}" dt="2020-08-04T12:55:24.423" v="57"/>
          <ac:spMkLst>
            <pc:docMk/>
            <pc:sldMk cId="1324326471" sldId="408"/>
            <ac:spMk id="15" creationId="{AF2F604E-43BE-4DC3-B983-E071523364F8}"/>
          </ac:spMkLst>
        </pc:spChg>
        <pc:spChg chg="add">
          <ac:chgData name="Alex Souza" userId="4abefd9ff5146cd9" providerId="Windows Live" clId="Web-{361007FE-2787-458E-9A1F-8CD35BF7A0A4}" dt="2020-08-04T12:55:24.423" v="57"/>
          <ac:spMkLst>
            <pc:docMk/>
            <pc:sldMk cId="1324326471" sldId="408"/>
            <ac:spMk id="17" creationId="{08C9B587-E65E-4B52-B37C-ABEBB6E87928}"/>
          </ac:spMkLst>
        </pc:spChg>
        <pc:picChg chg="add mod">
          <ac:chgData name="Alex Souza" userId="4abefd9ff5146cd9" providerId="Windows Live" clId="Web-{361007FE-2787-458E-9A1F-8CD35BF7A0A4}" dt="2020-08-04T12:56:05.829" v="62" actId="1076"/>
          <ac:picMkLst>
            <pc:docMk/>
            <pc:sldMk cId="1324326471" sldId="408"/>
            <ac:picMk id="4" creationId="{B4D5F97F-52A9-4CDC-A995-6347E692CE76}"/>
          </ac:picMkLst>
        </pc:picChg>
      </pc:sldChg>
    </pc:docChg>
  </pc:docChgLst>
  <pc:docChgLst>
    <pc:chgData name="Alex Souza" userId="4abefd9ff5146cd9" providerId="Windows Live" clId="Web-{37700EB2-6BCF-400D-AF57-D83211AB616D}"/>
    <pc:docChg chg="modSld">
      <pc:chgData name="Alex Souza" userId="4abefd9ff5146cd9" providerId="Windows Live" clId="Web-{37700EB2-6BCF-400D-AF57-D83211AB616D}" dt="2020-07-23T03:04:23.623" v="36"/>
      <pc:docMkLst>
        <pc:docMk/>
      </pc:docMkLst>
      <pc:sldChg chg="addSp delSp modSp">
        <pc:chgData name="Alex Souza" userId="4abefd9ff5146cd9" providerId="Windows Live" clId="Web-{37700EB2-6BCF-400D-AF57-D83211AB616D}" dt="2020-07-23T03:04:23.623" v="36"/>
        <pc:sldMkLst>
          <pc:docMk/>
          <pc:sldMk cId="109857222" sldId="256"/>
        </pc:sldMkLst>
        <pc:spChg chg="mod">
          <ac:chgData name="Alex Souza" userId="4abefd9ff5146cd9" providerId="Windows Live" clId="Web-{37700EB2-6BCF-400D-AF57-D83211AB616D}" dt="2020-07-23T03:03:36.714" v="32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lex Souza" userId="4abefd9ff5146cd9" providerId="Windows Live" clId="Web-{37700EB2-6BCF-400D-AF57-D83211AB616D}" dt="2020-07-23T03:03:45.512" v="34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lex Souza" userId="4abefd9ff5146cd9" providerId="Windows Live" clId="Web-{37700EB2-6BCF-400D-AF57-D83211AB616D}" dt="2020-07-23T03:04:23.623" v="36"/>
          <ac:spMkLst>
            <pc:docMk/>
            <pc:sldMk cId="109857222" sldId="256"/>
            <ac:spMk id="7" creationId="{13D8A0CC-AA79-4804-8333-DE2239E83F9C}"/>
          </ac:spMkLst>
        </pc:spChg>
        <pc:picChg chg="add mod">
          <ac:chgData name="Alex Souza" userId="4abefd9ff5146cd9" providerId="Windows Live" clId="Web-{37700EB2-6BCF-400D-AF57-D83211AB616D}" dt="2020-07-23T03:03:51.668" v="35" actId="1076"/>
          <ac:picMkLst>
            <pc:docMk/>
            <pc:sldMk cId="109857222" sldId="256"/>
            <ac:picMk id="5" creationId="{DEBF049C-BCF3-4846-8E71-15A5D0919F98}"/>
          </ac:picMkLst>
        </pc:picChg>
      </pc:sldChg>
      <pc:sldChg chg="addSp delSp modSp">
        <pc:chgData name="Alex Souza" userId="4abefd9ff5146cd9" providerId="Windows Live" clId="Web-{37700EB2-6BCF-400D-AF57-D83211AB616D}" dt="2020-07-23T02:45:52.148" v="26" actId="1076"/>
        <pc:sldMkLst>
          <pc:docMk/>
          <pc:sldMk cId="1772048906" sldId="277"/>
        </pc:sldMkLst>
        <pc:picChg chg="mod">
          <ac:chgData name="Alex Souza" userId="4abefd9ff5146cd9" providerId="Windows Live" clId="Web-{37700EB2-6BCF-400D-AF57-D83211AB616D}" dt="2020-07-23T02:37:18.817" v="12" actId="1076"/>
          <ac:picMkLst>
            <pc:docMk/>
            <pc:sldMk cId="1772048906" sldId="277"/>
            <ac:picMk id="3" creationId="{E406DEC8-583B-4FB9-BF8D-C8CDB396B6D9}"/>
          </ac:picMkLst>
        </pc:picChg>
        <pc:picChg chg="add del mod">
          <ac:chgData name="Alex Souza" userId="4abefd9ff5146cd9" providerId="Windows Live" clId="Web-{37700EB2-6BCF-400D-AF57-D83211AB616D}" dt="2020-07-23T02:40:20.990" v="13"/>
          <ac:picMkLst>
            <pc:docMk/>
            <pc:sldMk cId="1772048906" sldId="277"/>
            <ac:picMk id="4" creationId="{893C1A9D-D356-4E24-B507-0B8978F57DE4}"/>
          </ac:picMkLst>
        </pc:picChg>
        <pc:picChg chg="add mod">
          <ac:chgData name="Alex Souza" userId="4abefd9ff5146cd9" providerId="Windows Live" clId="Web-{37700EB2-6BCF-400D-AF57-D83211AB616D}" dt="2020-07-23T02:45:52.148" v="26" actId="1076"/>
          <ac:picMkLst>
            <pc:docMk/>
            <pc:sldMk cId="1772048906" sldId="277"/>
            <ac:picMk id="5" creationId="{0BEC0225-7EE7-4AA2-AB8F-C8ABADA4AE52}"/>
          </ac:picMkLst>
        </pc:picChg>
        <pc:picChg chg="add del">
          <ac:chgData name="Alex Souza" userId="4abefd9ff5146cd9" providerId="Windows Live" clId="Web-{37700EB2-6BCF-400D-AF57-D83211AB616D}" dt="2020-07-23T02:44:48.023" v="22"/>
          <ac:picMkLst>
            <pc:docMk/>
            <pc:sldMk cId="1772048906" sldId="277"/>
            <ac:picMk id="14" creationId="{14A2BA25-EF31-436E-82ED-CD950E33667B}"/>
          </ac:picMkLst>
        </pc:picChg>
      </pc:sldChg>
      <pc:sldChg chg="modSp">
        <pc:chgData name="Alex Souza" userId="4abefd9ff5146cd9" providerId="Windows Live" clId="Web-{37700EB2-6BCF-400D-AF57-D83211AB616D}" dt="2020-07-23T02:41:13.787" v="19" actId="20577"/>
        <pc:sldMkLst>
          <pc:docMk/>
          <pc:sldMk cId="3488248435" sldId="407"/>
        </pc:sldMkLst>
        <pc:spChg chg="mod">
          <ac:chgData name="Alex Souza" userId="4abefd9ff5146cd9" providerId="Windows Live" clId="Web-{37700EB2-6BCF-400D-AF57-D83211AB616D}" dt="2020-07-23T02:41:13.787" v="19" actId="20577"/>
          <ac:spMkLst>
            <pc:docMk/>
            <pc:sldMk cId="3488248435" sldId="407"/>
            <ac:spMk id="3" creationId="{EF2623F8-613C-43AC-8F30-D1624AD43282}"/>
          </ac:spMkLst>
        </pc:spChg>
      </pc:sldChg>
    </pc:docChg>
  </pc:docChgLst>
  <pc:docChgLst>
    <pc:chgData name="Alex Souza" userId="4abefd9ff5146cd9" providerId="Windows Live" clId="Web-{3FB7C5C1-1E14-49B3-BAD0-7922DB706D66}"/>
    <pc:docChg chg="addSld modSld">
      <pc:chgData name="Alex Souza" userId="4abefd9ff5146cd9" providerId="Windows Live" clId="Web-{3FB7C5C1-1E14-49B3-BAD0-7922DB706D66}" dt="2020-08-06T23:38:36.198" v="48" actId="20577"/>
      <pc:docMkLst>
        <pc:docMk/>
      </pc:docMkLst>
      <pc:sldChg chg="modSp">
        <pc:chgData name="Alex Souza" userId="4abefd9ff5146cd9" providerId="Windows Live" clId="Web-{3FB7C5C1-1E14-49B3-BAD0-7922DB706D66}" dt="2020-08-06T23:38:36.183" v="47" actId="20577"/>
        <pc:sldMkLst>
          <pc:docMk/>
          <pc:sldMk cId="2164388761" sldId="336"/>
        </pc:sldMkLst>
        <pc:spChg chg="mod">
          <ac:chgData name="Alex Souza" userId="4abefd9ff5146cd9" providerId="Windows Live" clId="Web-{3FB7C5C1-1E14-49B3-BAD0-7922DB706D66}" dt="2020-08-06T23:38:36.183" v="47" actId="20577"/>
          <ac:spMkLst>
            <pc:docMk/>
            <pc:sldMk cId="2164388761" sldId="336"/>
            <ac:spMk id="3" creationId="{2D26B43D-5EC2-49B3-8AC6-947369A0C669}"/>
          </ac:spMkLst>
        </pc:spChg>
      </pc:sldChg>
      <pc:sldChg chg="addSp delSp modSp add replId">
        <pc:chgData name="Alex Souza" userId="4abefd9ff5146cd9" providerId="Windows Live" clId="Web-{3FB7C5C1-1E14-49B3-BAD0-7922DB706D66}" dt="2020-08-06T23:29:06.003" v="42" actId="20577"/>
        <pc:sldMkLst>
          <pc:docMk/>
          <pc:sldMk cId="1148669521" sldId="412"/>
        </pc:sldMkLst>
        <pc:spChg chg="mod">
          <ac:chgData name="Alex Souza" userId="4abefd9ff5146cd9" providerId="Windows Live" clId="Web-{3FB7C5C1-1E14-49B3-BAD0-7922DB706D66}" dt="2020-08-06T23:22:35.538" v="3" actId="20577"/>
          <ac:spMkLst>
            <pc:docMk/>
            <pc:sldMk cId="1148669521" sldId="412"/>
            <ac:spMk id="2" creationId="{1B19E57C-53CA-4C35-B522-A6F7A556C17A}"/>
          </ac:spMkLst>
        </pc:spChg>
        <pc:spChg chg="del mod">
          <ac:chgData name="Alex Souza" userId="4abefd9ff5146cd9" providerId="Windows Live" clId="Web-{3FB7C5C1-1E14-49B3-BAD0-7922DB706D66}" dt="2020-08-06T23:22:50.133" v="12"/>
          <ac:spMkLst>
            <pc:docMk/>
            <pc:sldMk cId="1148669521" sldId="412"/>
            <ac:spMk id="3" creationId="{DB7BC71B-06DD-4033-9F61-143C2D871A37}"/>
          </ac:spMkLst>
        </pc:spChg>
        <pc:spChg chg="add mod">
          <ac:chgData name="Alex Souza" userId="4abefd9ff5146cd9" providerId="Windows Live" clId="Web-{3FB7C5C1-1E14-49B3-BAD0-7922DB706D66}" dt="2020-08-06T23:29:06.003" v="42" actId="20577"/>
          <ac:spMkLst>
            <pc:docMk/>
            <pc:sldMk cId="1148669521" sldId="412"/>
            <ac:spMk id="7" creationId="{1CD7EE90-3249-43B9-AA43-6DC5A2A4BD4B}"/>
          </ac:spMkLst>
        </pc:spChg>
        <pc:picChg chg="add mod">
          <ac:chgData name="Alex Souza" userId="4abefd9ff5146cd9" providerId="Windows Live" clId="Web-{3FB7C5C1-1E14-49B3-BAD0-7922DB706D66}" dt="2020-08-06T23:28:05.530" v="34" actId="1076"/>
          <ac:picMkLst>
            <pc:docMk/>
            <pc:sldMk cId="1148669521" sldId="412"/>
            <ac:picMk id="4" creationId="{F202BD4A-2903-40D7-8FB7-C9F6588AB773}"/>
          </ac:picMkLst>
        </pc:picChg>
        <pc:picChg chg="del">
          <ac:chgData name="Alex Souza" userId="4abefd9ff5146cd9" providerId="Windows Live" clId="Web-{3FB7C5C1-1E14-49B3-BAD0-7922DB706D66}" dt="2020-08-06T23:22:39.069" v="6"/>
          <ac:picMkLst>
            <pc:docMk/>
            <pc:sldMk cId="1148669521" sldId="412"/>
            <ac:picMk id="5" creationId="{A1ACE4C4-31A0-4E06-A247-EE11E9BB827C}"/>
          </ac:picMkLst>
        </pc:picChg>
        <pc:picChg chg="add mod">
          <ac:chgData name="Alex Souza" userId="4abefd9ff5146cd9" providerId="Windows Live" clId="Web-{3FB7C5C1-1E14-49B3-BAD0-7922DB706D66}" dt="2020-08-06T23:28:11.046" v="35" actId="1076"/>
          <ac:picMkLst>
            <pc:docMk/>
            <pc:sldMk cId="1148669521" sldId="412"/>
            <ac:picMk id="6" creationId="{1356446B-EB30-4454-85C3-CBA9FB95241F}"/>
          </ac:picMkLst>
        </pc:picChg>
      </pc:sldChg>
    </pc:docChg>
  </pc:docChgLst>
  <pc:docChgLst>
    <pc:chgData name="Alex Souza" userId="4abefd9ff5146cd9" providerId="Windows Live" clId="Web-{E99DE332-6FF2-4CC6-A47E-9E4893674ABD}"/>
    <pc:docChg chg="mod addSld delSld modSld sldOrd modMainMaster">
      <pc:chgData name="Alex Souza" userId="4abefd9ff5146cd9" providerId="Windows Live" clId="Web-{E99DE332-6FF2-4CC6-A47E-9E4893674ABD}" dt="2020-07-18T19:42:44.222" v="1371"/>
      <pc:docMkLst>
        <pc:docMk/>
      </pc:docMkLst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09857222" sldId="25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09857222" sldId="256"/>
            <ac:spMk id="5" creationId="{349FC085-0802-4A9D-9B99-B1D5FA293276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231013398" sldId="25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231013398" sldId="257"/>
            <ac:spMk id="12" creationId="{C70D9328-98A3-476E-8630-863A7CEBCCC9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870915130" sldId="25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870915130" sldId="258"/>
            <ac:spMk id="5" creationId="{148A45DA-C74B-49A6-B454-BE7EB6B724A5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600983279" sldId="26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600983279" sldId="260"/>
            <ac:spMk id="3" creationId="{24E792ED-A1F5-426B-A9E7-148B5335C852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784547017" sldId="26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784547017" sldId="261"/>
            <ac:spMk id="4" creationId="{0D3B8795-2749-4C8E-9261-9E767DF45855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893150575" sldId="26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893150575" sldId="264"/>
            <ac:spMk id="4" creationId="{AE88117E-5CC9-4DC4-8CE2-A08226D3EBD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038173276" sldId="26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038173276" sldId="265"/>
            <ac:spMk id="3" creationId="{C9703717-9083-4C3F-B059-691EF101CEB4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9654809" sldId="26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9654809" sldId="266"/>
            <ac:spMk id="4" creationId="{E599BE4D-8FBF-4879-9E91-BF084588E8CA}"/>
          </ac:spMkLst>
        </pc:spChg>
      </pc:sldChg>
      <pc:sldChg chg="del">
        <pc:chgData name="Alex Souza" userId="4abefd9ff5146cd9" providerId="Windows Live" clId="Web-{E99DE332-6FF2-4CC6-A47E-9E4893674ABD}" dt="2020-07-18T18:30:34.439" v="1125"/>
        <pc:sldMkLst>
          <pc:docMk/>
          <pc:sldMk cId="302843377" sldId="270"/>
        </pc:sldMkLst>
      </pc:sldChg>
      <pc:sldChg chg="del">
        <pc:chgData name="Alex Souza" userId="4abefd9ff5146cd9" providerId="Windows Live" clId="Web-{E99DE332-6FF2-4CC6-A47E-9E4893674ABD}" dt="2020-07-18T18:30:35.939" v="1126"/>
        <pc:sldMkLst>
          <pc:docMk/>
          <pc:sldMk cId="2628141752" sldId="271"/>
        </pc:sldMkLst>
      </pc:sldChg>
      <pc:sldChg chg="del">
        <pc:chgData name="Alex Souza" userId="4abefd9ff5146cd9" providerId="Windows Live" clId="Web-{E99DE332-6FF2-4CC6-A47E-9E4893674ABD}" dt="2020-07-18T18:30:38.142" v="1128"/>
        <pc:sldMkLst>
          <pc:docMk/>
          <pc:sldMk cId="2260772083" sldId="272"/>
        </pc:sldMkLst>
      </pc:sldChg>
      <pc:sldChg chg="del">
        <pc:chgData name="Alex Souza" userId="4abefd9ff5146cd9" providerId="Windows Live" clId="Web-{E99DE332-6FF2-4CC6-A47E-9E4893674ABD}" dt="2020-07-18T18:30:36.892" v="1127"/>
        <pc:sldMkLst>
          <pc:docMk/>
          <pc:sldMk cId="3071833443" sldId="273"/>
        </pc:sldMkLst>
      </pc:sldChg>
      <pc:sldChg chg="del">
        <pc:chgData name="Alex Souza" userId="4abefd9ff5146cd9" providerId="Windows Live" clId="Web-{E99DE332-6FF2-4CC6-A47E-9E4893674ABD}" dt="2020-07-18T18:30:39.486" v="1129"/>
        <pc:sldMkLst>
          <pc:docMk/>
          <pc:sldMk cId="3032843703" sldId="274"/>
        </pc:sldMkLst>
      </pc:sldChg>
      <pc:sldChg chg="del">
        <pc:chgData name="Alex Souza" userId="4abefd9ff5146cd9" providerId="Windows Live" clId="Web-{E99DE332-6FF2-4CC6-A47E-9E4893674ABD}" dt="2020-07-18T18:30:40.517" v="1130"/>
        <pc:sldMkLst>
          <pc:docMk/>
          <pc:sldMk cId="442464027" sldId="275"/>
        </pc:sldMkLst>
      </pc:sldChg>
      <pc:sldChg chg="del">
        <pc:chgData name="Alex Souza" userId="4abefd9ff5146cd9" providerId="Windows Live" clId="Web-{E99DE332-6FF2-4CC6-A47E-9E4893674ABD}" dt="2020-07-18T18:30:41.564" v="1131"/>
        <pc:sldMkLst>
          <pc:docMk/>
          <pc:sldMk cId="3900014833" sldId="276"/>
        </pc:sldMkLst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772048906" sldId="27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772048906" sldId="277"/>
            <ac:spMk id="3" creationId="{40587D48-28A1-41C3-AB38-2FCB5B0C65F7}"/>
          </ac:spMkLst>
        </pc:spChg>
      </pc:sldChg>
      <pc:sldChg chg="addSp delSp modSp">
        <pc:chgData name="Alex Souza" userId="4abefd9ff5146cd9" providerId="Windows Live" clId="Web-{E99DE332-6FF2-4CC6-A47E-9E4893674ABD}" dt="2020-07-18T19:41:20.012" v="1366" actId="20577"/>
        <pc:sldMkLst>
          <pc:docMk/>
          <pc:sldMk cId="3498692762" sldId="278"/>
        </pc:sldMkLst>
        <pc:spChg chg="del">
          <ac:chgData name="Alex Souza" userId="4abefd9ff5146cd9" providerId="Windows Live" clId="Web-{E99DE332-6FF2-4CC6-A47E-9E4893674ABD}" dt="2020-07-18T18:31:45.330" v="1150"/>
          <ac:spMkLst>
            <pc:docMk/>
            <pc:sldMk cId="3498692762" sldId="278"/>
            <ac:spMk id="2" creationId="{FD82408D-E3DB-4CE7-AE0A-52BC413AB295}"/>
          </ac:spMkLst>
        </pc:spChg>
        <pc:spChg chg="del">
          <ac:chgData name="Alex Souza" userId="4abefd9ff5146cd9" providerId="Windows Live" clId="Web-{E99DE332-6FF2-4CC6-A47E-9E4893674ABD}" dt="2020-07-18T18:31:49.768" v="1151"/>
          <ac:spMkLst>
            <pc:docMk/>
            <pc:sldMk cId="3498692762" sldId="278"/>
            <ac:spMk id="3" creationId="{6C029F2D-75A4-4C3F-9278-14F047E43841}"/>
          </ac:spMkLst>
        </pc:spChg>
        <pc:spChg chg="add del mod">
          <ac:chgData name="Alex Souza" userId="4abefd9ff5146cd9" providerId="Windows Live" clId="Web-{E99DE332-6FF2-4CC6-A47E-9E4893674ABD}" dt="2020-07-18T19:31:13.701" v="1218"/>
          <ac:spMkLst>
            <pc:docMk/>
            <pc:sldMk cId="3498692762" sldId="278"/>
            <ac:spMk id="5" creationId="{EA44B83B-F992-4D39-875B-589E6264F053}"/>
          </ac:spMkLst>
        </pc:spChg>
        <pc:spChg chg="add del mod">
          <ac:chgData name="Alex Souza" userId="4abefd9ff5146cd9" providerId="Windows Live" clId="Web-{E99DE332-6FF2-4CC6-A47E-9E4893674ABD}" dt="2020-07-18T19:28:12.234" v="1211"/>
          <ac:spMkLst>
            <pc:docMk/>
            <pc:sldMk cId="3498692762" sldId="278"/>
            <ac:spMk id="6" creationId="{8136B689-A3F7-46AB-8DC2-69C07426F199}"/>
          </ac:spMkLst>
        </pc:spChg>
        <pc:spChg chg="add del mod">
          <ac:chgData name="Alex Souza" userId="4abefd9ff5146cd9" providerId="Windows Live" clId="Web-{E99DE332-6FF2-4CC6-A47E-9E4893674ABD}" dt="2020-07-18T18:32:03.487" v="1153"/>
          <ac:spMkLst>
            <pc:docMk/>
            <pc:sldMk cId="3498692762" sldId="278"/>
            <ac:spMk id="6" creationId="{EB65893A-65F2-4003-9EBD-D6B05482F0D2}"/>
          </ac:spMkLst>
        </pc:spChg>
        <pc:spChg chg="add mod">
          <ac:chgData name="Alex Souza" userId="4abefd9ff5146cd9" providerId="Windows Live" clId="Web-{E99DE332-6FF2-4CC6-A47E-9E4893674ABD}" dt="2020-07-18T19:41:20.012" v="1366" actId="20577"/>
          <ac:spMkLst>
            <pc:docMk/>
            <pc:sldMk cId="3498692762" sldId="278"/>
            <ac:spMk id="7" creationId="{6F52A2E0-BE1C-47D8-8336-E01EB7B67474}"/>
          </ac:spMkLst>
        </pc:spChg>
        <pc:spChg chg="add del mod">
          <ac:chgData name="Alex Souza" userId="4abefd9ff5146cd9" providerId="Windows Live" clId="Web-{E99DE332-6FF2-4CC6-A47E-9E4893674ABD}" dt="2020-07-18T18:31:57.252" v="1152"/>
          <ac:spMkLst>
            <pc:docMk/>
            <pc:sldMk cId="3498692762" sldId="278"/>
            <ac:spMk id="8" creationId="{E0F3A95D-28FE-44A9-8B0D-1E23362DBCAD}"/>
          </ac:spMkLst>
        </pc:spChg>
        <pc:picChg chg="add del mod">
          <ac:chgData name="Alex Souza" userId="4abefd9ff5146cd9" providerId="Windows Live" clId="Web-{E99DE332-6FF2-4CC6-A47E-9E4893674ABD}" dt="2020-07-18T19:24:56.938" v="1204"/>
          <ac:picMkLst>
            <pc:docMk/>
            <pc:sldMk cId="3498692762" sldId="278"/>
            <ac:picMk id="2" creationId="{CDB4E6F2-ED1C-4094-B708-AD74C275EA33}"/>
          </ac:picMkLst>
        </pc:picChg>
        <pc:picChg chg="add mod">
          <ac:chgData name="Alex Souza" userId="4abefd9ff5146cd9" providerId="Windows Live" clId="Web-{E99DE332-6FF2-4CC6-A47E-9E4893674ABD}" dt="2020-07-18T19:26:11.475" v="1208"/>
          <ac:picMkLst>
            <pc:docMk/>
            <pc:sldMk cId="3498692762" sldId="278"/>
            <ac:picMk id="3" creationId="{8C32CE32-992A-441B-BA04-942C070C63F6}"/>
          </ac:picMkLst>
        </pc:picChg>
        <pc:picChg chg="mod">
          <ac:chgData name="Alex Souza" userId="4abefd9ff5146cd9" providerId="Windows Live" clId="Web-{E99DE332-6FF2-4CC6-A47E-9E4893674ABD}" dt="2020-07-18T18:32:10.752" v="1154" actId="1076"/>
          <ac:picMkLst>
            <pc:docMk/>
            <pc:sldMk cId="3498692762" sldId="278"/>
            <ac:picMk id="4" creationId="{C7C26413-1A56-4DF8-925B-0C2B4289D28A}"/>
          </ac:picMkLst>
        </pc:picChg>
        <pc:picChg chg="add mod">
          <ac:chgData name="Alex Souza" userId="4abefd9ff5146cd9" providerId="Windows Live" clId="Web-{E99DE332-6FF2-4CC6-A47E-9E4893674ABD}" dt="2020-07-18T18:43:02.629" v="1196" actId="1076"/>
          <ac:picMkLst>
            <pc:docMk/>
            <pc:sldMk cId="3498692762" sldId="278"/>
            <ac:picMk id="9" creationId="{AD6EC451-721E-4ADA-908F-5319838B536F}"/>
          </ac:picMkLst>
        </pc:picChg>
        <pc:picChg chg="add mod">
          <ac:chgData name="Alex Souza" userId="4abefd9ff5146cd9" providerId="Windows Live" clId="Web-{E99DE332-6FF2-4CC6-A47E-9E4893674ABD}" dt="2020-07-18T18:41:40.744" v="1192"/>
          <ac:picMkLst>
            <pc:docMk/>
            <pc:sldMk cId="3498692762" sldId="278"/>
            <ac:picMk id="10" creationId="{D4B11DDD-AC58-44B5-A525-093E2BDC0BF1}"/>
          </ac:picMkLst>
        </pc:picChg>
        <pc:picChg chg="add mod">
          <ac:chgData name="Alex Souza" userId="4abefd9ff5146cd9" providerId="Windows Live" clId="Web-{E99DE332-6FF2-4CC6-A47E-9E4893674ABD}" dt="2020-07-18T18:40:58.760" v="1189" actId="1076"/>
          <ac:picMkLst>
            <pc:docMk/>
            <pc:sldMk cId="3498692762" sldId="278"/>
            <ac:picMk id="12" creationId="{FF5A1252-1CDE-4FB5-91DA-F95EC7D5DD66}"/>
          </ac:picMkLst>
        </pc:picChg>
        <pc:picChg chg="add mod">
          <ac:chgData name="Alex Souza" userId="4abefd9ff5146cd9" providerId="Windows Live" clId="Web-{E99DE332-6FF2-4CC6-A47E-9E4893674ABD}" dt="2020-07-18T19:24:21.404" v="1200" actId="1076"/>
          <ac:picMkLst>
            <pc:docMk/>
            <pc:sldMk cId="3498692762" sldId="278"/>
            <ac:picMk id="14" creationId="{B0273EA9-8416-401C-A1AB-3D110365FABC}"/>
          </ac:picMkLst>
        </pc:picChg>
      </pc:sldChg>
      <pc:sldChg chg="del">
        <pc:chgData name="Alex Souza" userId="4abefd9ff5146cd9" providerId="Windows Live" clId="Web-{E99DE332-6FF2-4CC6-A47E-9E4893674ABD}" dt="2020-07-18T18:30:24.720" v="1116"/>
        <pc:sldMkLst>
          <pc:docMk/>
          <pc:sldMk cId="405636163" sldId="279"/>
        </pc:sldMkLst>
      </pc:sldChg>
      <pc:sldChg chg="del">
        <pc:chgData name="Alex Souza" userId="4abefd9ff5146cd9" providerId="Windows Live" clId="Web-{E99DE332-6FF2-4CC6-A47E-9E4893674ABD}" dt="2020-07-18T18:30:31.376" v="1122"/>
        <pc:sldMkLst>
          <pc:docMk/>
          <pc:sldMk cId="3261181150" sldId="280"/>
        </pc:sldMkLst>
      </pc:sldChg>
      <pc:sldChg chg="del">
        <pc:chgData name="Alex Souza" userId="4abefd9ff5146cd9" providerId="Windows Live" clId="Web-{E99DE332-6FF2-4CC6-A47E-9E4893674ABD}" dt="2020-07-18T18:30:33.361" v="1124"/>
        <pc:sldMkLst>
          <pc:docMk/>
          <pc:sldMk cId="2145906607" sldId="281"/>
        </pc:sldMkLst>
      </pc:sldChg>
      <pc:sldChg chg="del">
        <pc:chgData name="Alex Souza" userId="4abefd9ff5146cd9" providerId="Windows Live" clId="Web-{E99DE332-6FF2-4CC6-A47E-9E4893674ABD}" dt="2020-07-18T18:30:32.673" v="1123"/>
        <pc:sldMkLst>
          <pc:docMk/>
          <pc:sldMk cId="2739160400" sldId="282"/>
        </pc:sldMkLst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4240465656" sldId="28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4240465656" sldId="284"/>
            <ac:spMk id="3" creationId="{0DD503FD-4CB7-4A9F-ACEB-C16BC5C884AA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8589994" sldId="28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8589994" sldId="285"/>
            <ac:spMk id="3" creationId="{48A53609-A267-44FA-BF00-A7B0D62C3B7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913752695" sldId="28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913752695" sldId="286"/>
            <ac:spMk id="3" creationId="{AA077338-43DE-457E-94C4-3027256A3892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756827757" sldId="28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756827757" sldId="287"/>
            <ac:spMk id="3" creationId="{0BF9B938-4761-4EBF-A3CC-463DFF4FD6C2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179792508" sldId="28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179792508" sldId="288"/>
            <ac:spMk id="4" creationId="{58CA737D-7B0A-4F68-A45E-9DFB920D50B1}"/>
          </ac:spMkLst>
        </pc:spChg>
      </pc:sldChg>
      <pc:sldChg chg="del">
        <pc:chgData name="Alex Souza" userId="4abefd9ff5146cd9" providerId="Windows Live" clId="Web-{E99DE332-6FF2-4CC6-A47E-9E4893674ABD}" dt="2020-07-18T18:30:25.564" v="1117"/>
        <pc:sldMkLst>
          <pc:docMk/>
          <pc:sldMk cId="2351397596" sldId="289"/>
        </pc:sldMkLst>
      </pc:sldChg>
      <pc:sldChg chg="del">
        <pc:chgData name="Alex Souza" userId="4abefd9ff5146cd9" providerId="Windows Live" clId="Web-{E99DE332-6FF2-4CC6-A47E-9E4893674ABD}" dt="2020-07-18T18:30:26.548" v="1118"/>
        <pc:sldMkLst>
          <pc:docMk/>
          <pc:sldMk cId="205761911" sldId="290"/>
        </pc:sldMkLst>
      </pc:sldChg>
      <pc:sldChg chg="del">
        <pc:chgData name="Alex Souza" userId="4abefd9ff5146cd9" providerId="Windows Live" clId="Web-{E99DE332-6FF2-4CC6-A47E-9E4893674ABD}" dt="2020-07-18T18:30:28.032" v="1119"/>
        <pc:sldMkLst>
          <pc:docMk/>
          <pc:sldMk cId="790181136" sldId="291"/>
        </pc:sldMkLst>
      </pc:sldChg>
      <pc:sldChg chg="del">
        <pc:chgData name="Alex Souza" userId="4abefd9ff5146cd9" providerId="Windows Live" clId="Web-{E99DE332-6FF2-4CC6-A47E-9E4893674ABD}" dt="2020-07-18T18:30:29.673" v="1120"/>
        <pc:sldMkLst>
          <pc:docMk/>
          <pc:sldMk cId="1919316462" sldId="292"/>
        </pc:sldMkLst>
      </pc:sldChg>
      <pc:sldChg chg="del">
        <pc:chgData name="Alex Souza" userId="4abefd9ff5146cd9" providerId="Windows Live" clId="Web-{E99DE332-6FF2-4CC6-A47E-9E4893674ABD}" dt="2020-07-18T18:30:30.689" v="1121"/>
        <pc:sldMkLst>
          <pc:docMk/>
          <pc:sldMk cId="3678778974" sldId="293"/>
        </pc:sldMkLst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127253820" sldId="29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127253820" sldId="294"/>
            <ac:spMk id="4" creationId="{AF9BB22A-CE24-4959-B120-E711082ABA38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228269719" sldId="29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228269719" sldId="295"/>
            <ac:spMk id="4" creationId="{88E33FFC-F690-4463-8C69-4DED339B6AFF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33291905" sldId="29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33291905" sldId="296"/>
            <ac:spMk id="4" creationId="{97102840-16CD-4A79-A5C5-B87F7328BE48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538490164" sldId="29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538490164" sldId="297"/>
            <ac:spMk id="3" creationId="{067F68F7-8812-4F89-8BAF-22F21C73E0C9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951265216" sldId="29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951265216" sldId="298"/>
            <ac:spMk id="4" creationId="{14EE66DE-9BE8-45F9-918F-B57045C66CEA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247740062" sldId="299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247740062" sldId="299"/>
            <ac:spMk id="4" creationId="{0BC77D21-E9F3-4FC3-8A14-4719BBD3671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718335641" sldId="30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718335641" sldId="300"/>
            <ac:spMk id="3" creationId="{906A61DE-3EF0-46AA-ABE7-B9F4FBFB5ABF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85328709" sldId="30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85328709" sldId="301"/>
            <ac:spMk id="4" creationId="{9F321D6B-45EF-43A2-8138-0DAA57F01D4E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44404569" sldId="302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44404569" sldId="302"/>
            <ac:spMk id="4" creationId="{F372EEBC-7653-4537-B706-BB18A54CF703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784282019" sldId="303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784282019" sldId="303"/>
            <ac:spMk id="3" creationId="{EBBCA405-A5A3-426D-A898-1A0096D69126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607804977" sldId="304"/>
        </pc:sldMkLst>
        <pc:spChg chg="mod">
          <ac:chgData name="Alex Souza" userId="4abefd9ff5146cd9" providerId="Windows Live" clId="Web-{E99DE332-6FF2-4CC6-A47E-9E4893674ABD}" dt="2020-07-17T22:14:42.393" v="193" actId="20577"/>
          <ac:spMkLst>
            <pc:docMk/>
            <pc:sldMk cId="1607804977" sldId="304"/>
            <ac:spMk id="3" creationId="{1F2FFF7A-6C39-42CF-BE96-84900BDE513E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607804977" sldId="304"/>
            <ac:spMk id="4" creationId="{E98F2447-D6A5-4476-9FEB-C201854F0D7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718637812" sldId="30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718637812" sldId="305"/>
            <ac:spMk id="4" creationId="{1D973B56-CE32-417B-856C-33764FA5C60F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654118449" sldId="30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654118449" sldId="306"/>
            <ac:spMk id="3" creationId="{6F3B0E58-4D84-4D04-A98D-00CAA7C9E0D2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741599812" sldId="30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741599812" sldId="307"/>
            <ac:spMk id="4" creationId="{50E5C9E3-6494-472E-8CA5-C1CDD766044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362932322" sldId="30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362932322" sldId="308"/>
            <ac:spMk id="3" creationId="{94E49712-AE19-459C-9C6C-6D4840A7D793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179959756" sldId="31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179959756" sldId="310"/>
            <ac:spMk id="3" creationId="{3409579A-97DE-4C58-83B8-DDA71C3014CA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003176318" sldId="31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003176318" sldId="311"/>
            <ac:spMk id="4" creationId="{A85BBC41-1D2D-468F-A3A6-F2F9A976592E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825476614" sldId="312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825476614" sldId="312"/>
            <ac:spMk id="3" creationId="{846CD286-46DA-4FA8-B562-4BF70BDC07FD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245777440" sldId="313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245777440" sldId="313"/>
            <ac:spMk id="4" creationId="{CEDA6E21-46EB-4DC8-9898-F4AC3E5944F9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262414230" sldId="31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262414230" sldId="314"/>
            <ac:spMk id="3" creationId="{AE1A72C9-7A4E-4399-BFD4-61C0FA1D942E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895980346" sldId="31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895980346" sldId="315"/>
            <ac:spMk id="4" creationId="{E966B095-BB57-4244-B629-FAAB41DA7916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049646721" sldId="31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049646721" sldId="316"/>
            <ac:spMk id="3" creationId="{2F25611E-C63C-4B89-A6B7-04F61C8F5C2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743110588" sldId="31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743110588" sldId="317"/>
            <ac:spMk id="4" creationId="{C94DBC1E-3B96-44C8-8B0B-F115D90D04E3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890817025" sldId="31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890817025" sldId="318"/>
            <ac:spMk id="4" creationId="{70FAD865-3F3C-463C-A8DC-5C35345E35EE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116105365" sldId="319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116105365" sldId="319"/>
            <ac:spMk id="3" creationId="{4DEC0C42-67A6-4051-8487-ABB1E0CAA6C2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702382407" sldId="32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702382407" sldId="320"/>
            <ac:spMk id="4" creationId="{E4070AD3-4057-469B-A5FE-3E23060C2DBC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616412608" sldId="32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616412608" sldId="321"/>
            <ac:spMk id="3" creationId="{E128B450-3F73-48DF-860E-BF61E24B5367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452644814" sldId="322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452644814" sldId="322"/>
            <ac:spMk id="8" creationId="{06D0B99A-3B40-4D86-9CC2-546A7B870AAC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814172064" sldId="323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814172064" sldId="323"/>
            <ac:spMk id="3" creationId="{E2AD0637-3DFF-44A4-AF50-1D5DFAB230FA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108626157" sldId="32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108626157" sldId="324"/>
            <ac:spMk id="4" creationId="{0BDB8083-6FDA-4E2E-B363-23B2CD971624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188139975" sldId="32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188139975" sldId="325"/>
            <ac:spMk id="3" creationId="{FD6D0DD3-B251-4ECD-8C49-D56D4933BBD9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437919185" sldId="32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437919185" sldId="326"/>
            <ac:spMk id="4" creationId="{3B84AA52-3949-4DD3-B904-AEC63502F23D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658609847" sldId="32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658609847" sldId="327"/>
            <ac:spMk id="4" creationId="{5CAFFC62-997B-43EF-9F8C-9619A7095460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722690160" sldId="32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722690160" sldId="328"/>
            <ac:spMk id="4" creationId="{D7A0D528-12E7-4746-B2F1-F4F1527802CE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905131995" sldId="329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905131995" sldId="329"/>
            <ac:spMk id="3" creationId="{46820046-CD94-4649-A4EA-FC067AF8D40C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908863727" sldId="33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908863727" sldId="330"/>
            <ac:spMk id="4" creationId="{38826E6A-66E8-4B33-AEBF-6BADA6707D52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710555146" sldId="33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710555146" sldId="331"/>
            <ac:spMk id="4" creationId="{2FFDE5A7-0CAE-4BFC-8598-1DBCDE25D622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018170515" sldId="332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018170515" sldId="332"/>
            <ac:spMk id="4" creationId="{945B6309-D030-4F21-A882-B19BA910CA98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4161893027" sldId="333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4161893027" sldId="333"/>
            <ac:spMk id="4" creationId="{36C1FF23-3F5C-4AC3-B96E-90A0AB88124D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710722033" sldId="33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710722033" sldId="334"/>
            <ac:spMk id="18" creationId="{D15E8C53-577E-4020-9492-01DCFB643C9C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614406011" sldId="33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614406011" sldId="335"/>
            <ac:spMk id="4" creationId="{4FB52991-5A9D-400A-A4EB-B1C573D0E61D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164388761" sldId="33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164388761" sldId="336"/>
            <ac:spMk id="4" creationId="{A52B36B9-5F95-447F-86C3-C4286EFD493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533089653" sldId="33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533089653" sldId="337"/>
            <ac:spMk id="4" creationId="{B063C6E4-1865-4DA5-ADFF-992264CBE3B3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414886269" sldId="33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414886269" sldId="338"/>
            <ac:spMk id="4" creationId="{4DBE50B3-B3B7-4E12-8BF0-B85191C9976A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962296171" sldId="339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962296171" sldId="339"/>
            <ac:spMk id="4" creationId="{52999A8E-41C9-4973-A2CA-271CB15F0782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802125657" sldId="34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802125657" sldId="340"/>
            <ac:spMk id="4" creationId="{FD9D6ADF-7227-4BEE-B844-E3C970D98947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783271951" sldId="34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783271951" sldId="341"/>
            <ac:spMk id="4" creationId="{63C0FEFD-C4AC-461C-A2DF-F92FB100909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68527537" sldId="342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68527537" sldId="342"/>
            <ac:spMk id="4" creationId="{730185BC-0CE0-46AA-BA9D-11334D22836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594968789" sldId="343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594968789" sldId="343"/>
            <ac:spMk id="5" creationId="{3EDDD145-886C-46C4-8821-8C1B43F7BCA9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903706958" sldId="34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903706958" sldId="344"/>
            <ac:spMk id="4" creationId="{56123FEA-B111-4611-A3A5-DEE275FDEE2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865226034" sldId="34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865226034" sldId="345"/>
            <ac:spMk id="4" creationId="{AA73D0FE-8552-4398-8C2F-D0219EB370F3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225628527" sldId="34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225628527" sldId="346"/>
            <ac:spMk id="4" creationId="{0AD9EF24-55A6-4682-A9FC-B60BBBC36A42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616965896" sldId="34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616965896" sldId="347"/>
            <ac:spMk id="4" creationId="{950F6799-FC6A-40E4-8965-F69B4DD520C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539659362" sldId="34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539659362" sldId="348"/>
            <ac:spMk id="4" creationId="{915FBFF0-B811-47E5-86CE-E02F2DEE5DEC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658552477" sldId="349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658552477" sldId="349"/>
            <ac:spMk id="8" creationId="{6F4BA4D8-4517-4393-81D9-9C0EA402A0DE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040620036" sldId="35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040620036" sldId="350"/>
            <ac:spMk id="4" creationId="{98A3CE07-FF3A-4CD9-BB90-5EC1B088B7D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16142590" sldId="35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16142590" sldId="351"/>
            <ac:spMk id="3" creationId="{0F2C0D05-229A-429E-8265-95402ACCD90D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641224896" sldId="352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641224896" sldId="352"/>
            <ac:spMk id="3" creationId="{DE78B683-CB24-4B0B-85FD-66F9EC515C4E}"/>
          </ac:spMkLst>
        </pc:spChg>
      </pc:sldChg>
      <pc:sldChg chg="addSp delSp modSp modNotes">
        <pc:chgData name="Alex Souza" userId="4abefd9ff5146cd9" providerId="Windows Live" clId="Web-{E99DE332-6FF2-4CC6-A47E-9E4893674ABD}" dt="2020-07-18T19:42:38.018" v="1370"/>
        <pc:sldMkLst>
          <pc:docMk/>
          <pc:sldMk cId="2118366190" sldId="353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118366190" sldId="353"/>
            <ac:spMk id="4" creationId="{C84BD773-1A1D-4FD0-B3D9-CCF329EB3B1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306565923" sldId="35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306565923" sldId="354"/>
            <ac:spMk id="3" creationId="{8AC766A8-C8B5-467D-B538-D27D7B87316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06705708" sldId="35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06705708" sldId="355"/>
            <ac:spMk id="4" creationId="{2EE965A1-0CDB-459C-AF1B-6BC6833AC57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4046638580" sldId="35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4046638580" sldId="356"/>
            <ac:spMk id="3" creationId="{F2091FDD-1B10-4B83-9240-84A8E5CDABDB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51780440" sldId="35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51780440" sldId="357"/>
            <ac:spMk id="4" creationId="{F047A93B-63D9-469D-B338-0C8027ED6D9F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441063146" sldId="35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441063146" sldId="358"/>
            <ac:spMk id="4" creationId="{6EE03300-8561-4812-AFCC-51A42B569B39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431534534" sldId="359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431534534" sldId="359"/>
            <ac:spMk id="3" creationId="{C9D901DC-9968-4FCC-833B-F904D41D3BBD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720220275" sldId="36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720220275" sldId="360"/>
            <ac:spMk id="4" creationId="{D567B1A4-5F83-4B30-9FE8-2DC26E9C58F0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99297209" sldId="36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99297209" sldId="361"/>
            <ac:spMk id="3" creationId="{00304870-CE43-4DB7-8194-B8F36B424F07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76525093" sldId="362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76525093" sldId="362"/>
            <ac:spMk id="13" creationId="{1209B368-F2C1-42B2-8694-21350D887864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599721192" sldId="363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599721192" sldId="363"/>
            <ac:spMk id="4" creationId="{A5AD793F-C601-4207-ACF4-F11C8EC7978F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364440790" sldId="36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364440790" sldId="364"/>
            <ac:spMk id="5" creationId="{40A67875-32CD-43CC-85DC-BAA71805000F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357020102" sldId="36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357020102" sldId="365"/>
            <ac:spMk id="5" creationId="{30BA4A2E-2729-43CE-BCE9-F25A0425AB05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095736136" sldId="36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095736136" sldId="366"/>
            <ac:spMk id="4" creationId="{F2FF0C9F-015C-4B4F-B5A2-2927CDCAE00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94797845" sldId="367"/>
        </pc:sldMkLst>
        <pc:spChg chg="mod">
          <ac:chgData name="Alex Souza" userId="4abefd9ff5146cd9" providerId="Windows Live" clId="Web-{E99DE332-6FF2-4CC6-A47E-9E4893674ABD}" dt="2020-07-17T22:25:29.871" v="251" actId="20577"/>
          <ac:spMkLst>
            <pc:docMk/>
            <pc:sldMk cId="394797845" sldId="367"/>
            <ac:spMk id="3" creationId="{AAC666F6-4F2C-4B4C-9E05-C94B7801DFC7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94797845" sldId="367"/>
            <ac:spMk id="4" creationId="{7B92B4A8-4AD9-4667-BE03-0F111B36CC47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03728719" sldId="36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03728719" sldId="368"/>
            <ac:spMk id="3" creationId="{8E5DB8B3-E674-40CB-B853-0EE48047C0E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052861166" sldId="369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052861166" sldId="369"/>
            <ac:spMk id="3" creationId="{E0FB43A1-B0C9-48F1-B80C-CBB81BD2BCE0}"/>
          </ac:spMkLst>
        </pc:spChg>
      </pc:sldChg>
      <pc:sldChg chg="addSp delSp modSp modNotes">
        <pc:chgData name="Alex Souza" userId="4abefd9ff5146cd9" providerId="Windows Live" clId="Web-{E99DE332-6FF2-4CC6-A47E-9E4893674ABD}" dt="2020-07-18T19:42:38.018" v="1370"/>
        <pc:sldMkLst>
          <pc:docMk/>
          <pc:sldMk cId="1337494593" sldId="37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37494593" sldId="370"/>
            <ac:spMk id="27" creationId="{443FD5D5-57B2-4A6B-A9E6-1598A61EA7B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878510335" sldId="37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878510335" sldId="371"/>
            <ac:spMk id="4" creationId="{8AB5C2D2-C3E0-4BA6-B316-5825B0631D35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178316850" sldId="372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178316850" sldId="372"/>
            <ac:spMk id="4" creationId="{D8134B02-71D9-4479-A0B5-3B5E8EE8AE93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029797704" sldId="373"/>
        </pc:sldMkLst>
        <pc:spChg chg="mod">
          <ac:chgData name="Alex Souza" userId="4abefd9ff5146cd9" providerId="Windows Live" clId="Web-{E99DE332-6FF2-4CC6-A47E-9E4893674ABD}" dt="2020-07-17T22:35:42.287" v="301" actId="20577"/>
          <ac:spMkLst>
            <pc:docMk/>
            <pc:sldMk cId="3029797704" sldId="373"/>
            <ac:spMk id="3" creationId="{20F8763F-1391-4CA4-9EFF-EC0FBDE61752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029797704" sldId="373"/>
            <ac:spMk id="4" creationId="{CDAEBB84-47DD-4287-AF37-45BAA536A986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841352927" sldId="374"/>
        </pc:sldMkLst>
        <pc:spChg chg="mod">
          <ac:chgData name="Alex Souza" userId="4abefd9ff5146cd9" providerId="Windows Live" clId="Web-{E99DE332-6FF2-4CC6-A47E-9E4893674ABD}" dt="2020-07-17T22:35:54.741" v="303" actId="20577"/>
          <ac:spMkLst>
            <pc:docMk/>
            <pc:sldMk cId="3841352927" sldId="374"/>
            <ac:spMk id="3" creationId="{C8B423B9-7776-4F48-B0BA-387C35A7BAD5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841352927" sldId="374"/>
            <ac:spMk id="4" creationId="{E9629755-08B7-4FE9-A6D0-22519FABBD93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481238170" sldId="37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481238170" sldId="375"/>
            <ac:spMk id="3" creationId="{60089555-4DA6-4FF5-940D-C7AC98EC3FA3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001207812" sldId="376"/>
        </pc:sldMkLst>
        <pc:spChg chg="mod">
          <ac:chgData name="Alex Souza" userId="4abefd9ff5146cd9" providerId="Windows Live" clId="Web-{E99DE332-6FF2-4CC6-A47E-9E4893674ABD}" dt="2020-07-17T22:36:37.242" v="308" actId="20577"/>
          <ac:spMkLst>
            <pc:docMk/>
            <pc:sldMk cId="3001207812" sldId="376"/>
            <ac:spMk id="3" creationId="{5FA3E070-DC51-4CA4-8FFB-8FF0E95229DF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001207812" sldId="376"/>
            <ac:spMk id="4" creationId="{4EB3593F-D8A7-4CC5-B086-A99E201E2AC4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672263489" sldId="37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672263489" sldId="377"/>
            <ac:spMk id="4" creationId="{B9424B88-6DED-4C55-BAB8-BE342772628F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617463363" sldId="378"/>
        </pc:sldMkLst>
        <pc:spChg chg="mod">
          <ac:chgData name="Alex Souza" userId="4abefd9ff5146cd9" providerId="Windows Live" clId="Web-{E99DE332-6FF2-4CC6-A47E-9E4893674ABD}" dt="2020-07-17T22:36:53.946" v="310" actId="20577"/>
          <ac:spMkLst>
            <pc:docMk/>
            <pc:sldMk cId="617463363" sldId="378"/>
            <ac:spMk id="3" creationId="{67232519-8166-412A-82CF-92B183F12D4C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617463363" sldId="378"/>
            <ac:spMk id="4" creationId="{40BA7D12-FB93-4222-86A1-E49F7C655A7A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461101187" sldId="379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461101187" sldId="379"/>
            <ac:spMk id="4" creationId="{6CDF9AFA-824E-49AE-A7F0-F1457F0CA308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682191303" sldId="38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682191303" sldId="380"/>
            <ac:spMk id="4" creationId="{CFE1D1F8-6694-4393-BF32-E63B6DF5510D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29584895" sldId="38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29584895" sldId="381"/>
            <ac:spMk id="4" creationId="{1AFC0F4B-1621-47D2-9AC9-13EF5E2A5547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637447573" sldId="382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637447573" sldId="382"/>
            <ac:spMk id="4" creationId="{9B7F8DE9-F1E9-4F89-BBF1-D7D4C7A65577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4215544137" sldId="383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4215544137" sldId="383"/>
            <ac:spMk id="4" creationId="{15DF666D-F6CB-4806-99ED-CC94975B0D35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4840411" sldId="384"/>
        </pc:sldMkLst>
        <pc:spChg chg="mod">
          <ac:chgData name="Alex Souza" userId="4abefd9ff5146cd9" providerId="Windows Live" clId="Web-{E99DE332-6FF2-4CC6-A47E-9E4893674ABD}" dt="2020-07-17T19:47:49.612" v="171" actId="20577"/>
          <ac:spMkLst>
            <pc:docMk/>
            <pc:sldMk cId="134840411" sldId="384"/>
            <ac:spMk id="3" creationId="{7117049C-9A08-4D98-8128-5BB283253B86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4840411" sldId="384"/>
            <ac:spMk id="5" creationId="{DBA05F46-4D23-4198-BEE6-B6090FD35F6E}"/>
          </ac:spMkLst>
        </pc:spChg>
        <pc:picChg chg="mod">
          <ac:chgData name="Alex Souza" userId="4abefd9ff5146cd9" providerId="Windows Live" clId="Web-{E99DE332-6FF2-4CC6-A47E-9E4893674ABD}" dt="2020-07-17T19:47:14.112" v="165" actId="1076"/>
          <ac:picMkLst>
            <pc:docMk/>
            <pc:sldMk cId="134840411" sldId="384"/>
            <ac:picMk id="4" creationId="{993AD6AD-3518-4448-B9C4-53D9C1F0CE3A}"/>
          </ac:picMkLst>
        </pc:pic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191390007" sldId="38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191390007" sldId="385"/>
            <ac:spMk id="4" creationId="{D7DB9C9F-7733-4922-92C1-02B8FEAF0AE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646935486" sldId="38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646935486" sldId="386"/>
            <ac:spMk id="4" creationId="{2B3A478D-B07D-4C0C-970B-D0C4FDA1280F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327494425" sldId="38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327494425" sldId="387"/>
            <ac:spMk id="3" creationId="{3E42DD95-2AA5-4709-952D-C2F9EF2B5903}"/>
          </ac:spMkLst>
        </pc:spChg>
      </pc:sldChg>
      <pc:sldChg chg="addSp delSp modSp">
        <pc:chgData name="Alex Souza" userId="4abefd9ff5146cd9" providerId="Windows Live" clId="Web-{E99DE332-6FF2-4CC6-A47E-9E4893674ABD}" dt="2020-07-18T19:42:26.736" v="1369"/>
        <pc:sldMkLst>
          <pc:docMk/>
          <pc:sldMk cId="2738416996" sldId="388"/>
        </pc:sldMkLst>
        <pc:spChg chg="add del mod">
          <ac:chgData name="Alex Souza" userId="4abefd9ff5146cd9" providerId="Windows Live" clId="Web-{E99DE332-6FF2-4CC6-A47E-9E4893674ABD}" dt="2020-07-18T19:42:26.736" v="1369"/>
          <ac:spMkLst>
            <pc:docMk/>
            <pc:sldMk cId="2738416996" sldId="388"/>
            <ac:spMk id="4" creationId="{F363E255-2008-473E-94E3-D47199096BC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571478666" sldId="389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571478666" sldId="389"/>
            <ac:spMk id="4" creationId="{C402FE86-0541-4E0A-BAFE-375BA4091390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754603547" sldId="390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754603547" sldId="390"/>
            <ac:spMk id="5" creationId="{4829F0B6-B80F-46C2-992F-BD828BBCE4D6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2320290645" sldId="391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320290645" sldId="391"/>
            <ac:spMk id="4" creationId="{A3ED584F-5755-42CE-AF76-9EE1B8E03969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862432000" sldId="393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862432000" sldId="393"/>
            <ac:spMk id="10" creationId="{E01E0637-8BFF-47DA-AE17-7A72D00CCEC1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238512482" sldId="394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238512482" sldId="394"/>
            <ac:spMk id="10" creationId="{8385E52C-2B30-4DDF-BD70-BC502F217803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637973910" sldId="39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637973910" sldId="395"/>
            <ac:spMk id="10" creationId="{860C37DC-577B-4BB0-88BE-733AB02E00A1}"/>
          </ac:spMkLst>
        </pc:spChg>
      </pc:sldChg>
      <pc:sldChg chg="addSp delSp modSp">
        <pc:chgData name="Alex Souza" userId="4abefd9ff5146cd9" providerId="Windows Live" clId="Web-{E99DE332-6FF2-4CC6-A47E-9E4893674ABD}" dt="2020-07-18T19:31:08.497" v="1217"/>
        <pc:sldMkLst>
          <pc:docMk/>
          <pc:sldMk cId="2281981583" sldId="396"/>
        </pc:sldMkLst>
        <pc:spChg chg="mod">
          <ac:chgData name="Alex Souza" userId="4abefd9ff5146cd9" providerId="Windows Live" clId="Web-{E99DE332-6FF2-4CC6-A47E-9E4893674ABD}" dt="2020-07-18T18:31:02.142" v="1144" actId="20577"/>
          <ac:spMkLst>
            <pc:docMk/>
            <pc:sldMk cId="2281981583" sldId="396"/>
            <ac:spMk id="2" creationId="{87E15C3A-14CB-4188-A0F3-EC408EF921E2}"/>
          </ac:spMkLst>
        </pc:spChg>
        <pc:spChg chg="add del mod">
          <ac:chgData name="Alex Souza" userId="4abefd9ff5146cd9" providerId="Windows Live" clId="Web-{E99DE332-6FF2-4CC6-A47E-9E4893674ABD}" dt="2020-07-18T19:31:08.497" v="1217"/>
          <ac:spMkLst>
            <pc:docMk/>
            <pc:sldMk cId="2281981583" sldId="396"/>
            <ac:spMk id="10" creationId="{006C721E-D2A2-464C-8358-336FABFEBE19}"/>
          </ac:spMkLst>
        </pc:spChg>
        <pc:graphicFrameChg chg="modGraphic">
          <ac:chgData name="Alex Souza" userId="4abefd9ff5146cd9" providerId="Windows Live" clId="Web-{E99DE332-6FF2-4CC6-A47E-9E4893674ABD}" dt="2020-07-18T18:31:36.440" v="1149" actId="20577"/>
          <ac:graphicFrameMkLst>
            <pc:docMk/>
            <pc:sldMk cId="2281981583" sldId="396"/>
            <ac:graphicFrameMk id="5" creationId="{C6543BB5-0421-4B8A-9E8F-A2195E538382}"/>
          </ac:graphicFrameMkLst>
        </pc:graphicFrame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258967029" sldId="397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258967029" sldId="397"/>
            <ac:spMk id="4" creationId="{AA4F97A1-4C93-436E-A505-4796EBA38355}"/>
          </ac:spMkLst>
        </pc:sp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1296884407" sldId="398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296884407" sldId="398"/>
            <ac:spMk id="4" creationId="{889DF2C9-D09B-4F4C-8E73-B9000CDDE99F}"/>
          </ac:spMkLst>
        </pc:spChg>
      </pc:sldChg>
      <pc:sldChg chg="addSp delSp modSp mod setBg">
        <pc:chgData name="Alex Souza" userId="4abefd9ff5146cd9" providerId="Windows Live" clId="Web-{E99DE332-6FF2-4CC6-A47E-9E4893674ABD}" dt="2020-07-18T19:42:38.018" v="1370"/>
        <pc:sldMkLst>
          <pc:docMk/>
          <pc:sldMk cId="1616249506" sldId="399"/>
        </pc:sldMkLst>
        <pc:spChg chg="add del mod ord">
          <ac:chgData name="Alex Souza" userId="4abefd9ff5146cd9" providerId="Windows Live" clId="Web-{E99DE332-6FF2-4CC6-A47E-9E4893674ABD}" dt="2020-07-17T18:52:45.434" v="11"/>
          <ac:spMkLst>
            <pc:docMk/>
            <pc:sldMk cId="1616249506" sldId="399"/>
            <ac:spMk id="2" creationId="{B73C27C2-F59F-436E-A908-F75BE451EFFA}"/>
          </ac:spMkLst>
        </pc:spChg>
        <pc:spChg chg="del">
          <ac:chgData name="Alex Souza" userId="4abefd9ff5146cd9" providerId="Windows Live" clId="Web-{E99DE332-6FF2-4CC6-A47E-9E4893674ABD}" dt="2020-07-17T18:51:16.480" v="0"/>
          <ac:spMkLst>
            <pc:docMk/>
            <pc:sldMk cId="1616249506" sldId="399"/>
            <ac:spMk id="3" creationId="{A9FA76AE-B6F5-4CFB-BE0F-95BCDA6E7C86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616249506" sldId="399"/>
            <ac:spMk id="3" creationId="{B30C4377-5B3C-4C8D-B2AB-240E2BA63945}"/>
          </ac:spMkLst>
        </pc:spChg>
        <pc:spChg chg="add del">
          <ac:chgData name="Alex Souza" userId="4abefd9ff5146cd9" providerId="Windows Live" clId="Web-{E99DE332-6FF2-4CC6-A47E-9E4893674ABD}" dt="2020-07-17T18:52:45.418" v="10"/>
          <ac:spMkLst>
            <pc:docMk/>
            <pc:sldMk cId="1616249506" sldId="399"/>
            <ac:spMk id="5" creationId="{79F3C543-62EC-4433-9C93-A2CD8764E9B4}"/>
          </ac:spMkLst>
        </pc:spChg>
        <pc:spChg chg="add del mod">
          <ac:chgData name="Alex Souza" userId="4abefd9ff5146cd9" providerId="Windows Live" clId="Web-{E99DE332-6FF2-4CC6-A47E-9E4893674ABD}" dt="2020-07-17T18:52:09.527" v="6"/>
          <ac:spMkLst>
            <pc:docMk/>
            <pc:sldMk cId="1616249506" sldId="399"/>
            <ac:spMk id="6" creationId="{D7666BB2-B367-4840-8EAA-5CD5945D5950}"/>
          </ac:spMkLst>
        </pc:spChg>
        <pc:spChg chg="add del">
          <ac:chgData name="Alex Souza" userId="4abefd9ff5146cd9" providerId="Windows Live" clId="Web-{E99DE332-6FF2-4CC6-A47E-9E4893674ABD}" dt="2020-07-17T18:52:45.418" v="10"/>
          <ac:spMkLst>
            <pc:docMk/>
            <pc:sldMk cId="1616249506" sldId="399"/>
            <ac:spMk id="7" creationId="{8D06CE56-3881-4ADA-8CEF-D18B02C242A3}"/>
          </ac:spMkLst>
        </pc:spChg>
        <pc:spChg chg="add del">
          <ac:chgData name="Alex Souza" userId="4abefd9ff5146cd9" providerId="Windows Live" clId="Web-{E99DE332-6FF2-4CC6-A47E-9E4893674ABD}" dt="2020-07-17T18:52:45.418" v="10"/>
          <ac:spMkLst>
            <pc:docMk/>
            <pc:sldMk cId="1616249506" sldId="399"/>
            <ac:spMk id="8" creationId="{FFD48BC7-DC40-47DE-87EE-9F4B6ECB9ABB}"/>
          </ac:spMkLst>
        </pc:spChg>
        <pc:spChg chg="add del">
          <ac:chgData name="Alex Souza" userId="4abefd9ff5146cd9" providerId="Windows Live" clId="Web-{E99DE332-6FF2-4CC6-A47E-9E4893674ABD}" dt="2020-07-17T18:52:12.964" v="7"/>
          <ac:spMkLst>
            <pc:docMk/>
            <pc:sldMk cId="1616249506" sldId="399"/>
            <ac:spMk id="9" creationId="{8D06CE56-3881-4ADA-8CEF-D18B02C242A3}"/>
          </ac:spMkLst>
        </pc:spChg>
        <pc:spChg chg="add del">
          <ac:chgData name="Alex Souza" userId="4abefd9ff5146cd9" providerId="Windows Live" clId="Web-{E99DE332-6FF2-4CC6-A47E-9E4893674ABD}" dt="2020-07-17T18:52:45.418" v="10"/>
          <ac:spMkLst>
            <pc:docMk/>
            <pc:sldMk cId="1616249506" sldId="399"/>
            <ac:spMk id="10" creationId="{E502BBC7-2C76-46F3-BC24-5985BC13DB88}"/>
          </ac:spMkLst>
        </pc:spChg>
        <pc:spChg chg="add del">
          <ac:chgData name="Alex Souza" userId="4abefd9ff5146cd9" providerId="Windows Live" clId="Web-{E99DE332-6FF2-4CC6-A47E-9E4893674ABD}" dt="2020-07-17T18:52:12.964" v="7"/>
          <ac:spMkLst>
            <pc:docMk/>
            <pc:sldMk cId="1616249506" sldId="399"/>
            <ac:spMk id="11" creationId="{79F3C543-62EC-4433-9C93-A2CD8764E9B4}"/>
          </ac:spMkLst>
        </pc:spChg>
        <pc:spChg chg="add del">
          <ac:chgData name="Alex Souza" userId="4abefd9ff5146cd9" providerId="Windows Live" clId="Web-{E99DE332-6FF2-4CC6-A47E-9E4893674ABD}" dt="2020-07-17T18:52:45.418" v="10"/>
          <ac:spMkLst>
            <pc:docMk/>
            <pc:sldMk cId="1616249506" sldId="399"/>
            <ac:spMk id="12" creationId="{9C45F024-2468-4D8A-9E11-BB2B1E0A3B37}"/>
          </ac:spMkLst>
        </pc:spChg>
        <pc:spChg chg="add del">
          <ac:chgData name="Alex Souza" userId="4abefd9ff5146cd9" providerId="Windows Live" clId="Web-{E99DE332-6FF2-4CC6-A47E-9E4893674ABD}" dt="2020-07-17T18:52:12.964" v="7"/>
          <ac:spMkLst>
            <pc:docMk/>
            <pc:sldMk cId="1616249506" sldId="399"/>
            <ac:spMk id="13" creationId="{4063B759-00FC-46D1-9898-8E8625268FAF}"/>
          </ac:spMkLst>
        </pc:spChg>
        <pc:spChg chg="add">
          <ac:chgData name="Alex Souza" userId="4abefd9ff5146cd9" providerId="Windows Live" clId="Web-{E99DE332-6FF2-4CC6-A47E-9E4893674ABD}" dt="2020-07-17T18:52:45.434" v="11"/>
          <ac:spMkLst>
            <pc:docMk/>
            <pc:sldMk cId="1616249506" sldId="399"/>
            <ac:spMk id="14" creationId="{8D06CE56-3881-4ADA-8CEF-D18B02C242A3}"/>
          </ac:spMkLst>
        </pc:spChg>
        <pc:spChg chg="add del">
          <ac:chgData name="Alex Souza" userId="4abefd9ff5146cd9" providerId="Windows Live" clId="Web-{E99DE332-6FF2-4CC6-A47E-9E4893674ABD}" dt="2020-07-17T18:52:12.964" v="7"/>
          <ac:spMkLst>
            <pc:docMk/>
            <pc:sldMk cId="1616249506" sldId="399"/>
            <ac:spMk id="15" creationId="{D5B012D8-7F27-4758-9AC6-C889B154BD73}"/>
          </ac:spMkLst>
        </pc:spChg>
        <pc:spChg chg="add">
          <ac:chgData name="Alex Souza" userId="4abefd9ff5146cd9" providerId="Windows Live" clId="Web-{E99DE332-6FF2-4CC6-A47E-9E4893674ABD}" dt="2020-07-17T18:52:45.434" v="11"/>
          <ac:spMkLst>
            <pc:docMk/>
            <pc:sldMk cId="1616249506" sldId="399"/>
            <ac:spMk id="16" creationId="{79F3C543-62EC-4433-9C93-A2CD8764E9B4}"/>
          </ac:spMkLst>
        </pc:spChg>
        <pc:spChg chg="add del">
          <ac:chgData name="Alex Souza" userId="4abefd9ff5146cd9" providerId="Windows Live" clId="Web-{E99DE332-6FF2-4CC6-A47E-9E4893674ABD}" dt="2020-07-17T18:52:45.418" v="10"/>
          <ac:spMkLst>
            <pc:docMk/>
            <pc:sldMk cId="1616249506" sldId="399"/>
            <ac:spMk id="17" creationId="{3629484E-3792-4B3D-89AD-7C8A1ED0E0D4}"/>
          </ac:spMkLst>
        </pc:spChg>
        <pc:spChg chg="add">
          <ac:chgData name="Alex Souza" userId="4abefd9ff5146cd9" providerId="Windows Live" clId="Web-{E99DE332-6FF2-4CC6-A47E-9E4893674ABD}" dt="2020-07-17T18:52:45.434" v="11"/>
          <ac:spMkLst>
            <pc:docMk/>
            <pc:sldMk cId="1616249506" sldId="399"/>
            <ac:spMk id="18" creationId="{72C7A71F-A746-4AB2-8FF5-03D4135FAFAD}"/>
          </ac:spMkLst>
        </pc:spChg>
        <pc:spChg chg="add">
          <ac:chgData name="Alex Souza" userId="4abefd9ff5146cd9" providerId="Windows Live" clId="Web-{E99DE332-6FF2-4CC6-A47E-9E4893674ABD}" dt="2020-07-17T18:52:45.434" v="11"/>
          <ac:spMkLst>
            <pc:docMk/>
            <pc:sldMk cId="1616249506" sldId="399"/>
            <ac:spMk id="19" creationId="{17FF8914-DDE9-46F8-AF0A-54FD0AC09BEE}"/>
          </ac:spMkLst>
        </pc:spChg>
        <pc:spChg chg="add">
          <ac:chgData name="Alex Souza" userId="4abefd9ff5146cd9" providerId="Windows Live" clId="Web-{E99DE332-6FF2-4CC6-A47E-9E4893674ABD}" dt="2020-07-17T18:52:45.434" v="11"/>
          <ac:spMkLst>
            <pc:docMk/>
            <pc:sldMk cId="1616249506" sldId="399"/>
            <ac:spMk id="20" creationId="{094C1DE0-31FE-4AD0-95EA-B65CA6B89D58}"/>
          </ac:spMkLst>
        </pc:spChg>
        <pc:spChg chg="add">
          <ac:chgData name="Alex Souza" userId="4abefd9ff5146cd9" providerId="Windows Live" clId="Web-{E99DE332-6FF2-4CC6-A47E-9E4893674ABD}" dt="2020-07-17T18:52:45.434" v="11"/>
          <ac:spMkLst>
            <pc:docMk/>
            <pc:sldMk cId="1616249506" sldId="399"/>
            <ac:spMk id="21" creationId="{3F736409-6C07-4CE8-86F8-1174E2235C2E}"/>
          </ac:spMkLst>
        </pc:spChg>
        <pc:picChg chg="add del mod">
          <ac:chgData name="Alex Souza" userId="4abefd9ff5146cd9" providerId="Windows Live" clId="Web-{E99DE332-6FF2-4CC6-A47E-9E4893674ABD}" dt="2020-07-17T18:52:18.215" v="8"/>
          <ac:picMkLst>
            <pc:docMk/>
            <pc:sldMk cId="1616249506" sldId="399"/>
            <ac:picMk id="4" creationId="{E79BF45C-60DF-4260-8EB7-9F1AFAF64C4D}"/>
          </ac:picMkLst>
        </pc:picChg>
        <pc:picChg chg="add mod">
          <ac:chgData name="Alex Souza" userId="4abefd9ff5146cd9" providerId="Windows Live" clId="Web-{E99DE332-6FF2-4CC6-A47E-9E4893674ABD}" dt="2020-07-17T19:08:46.147" v="23" actId="1076"/>
          <ac:picMkLst>
            <pc:docMk/>
            <pc:sldMk cId="1616249506" sldId="399"/>
            <ac:picMk id="22" creationId="{9B08F12F-EFDA-4028-975D-9ADA406B2565}"/>
          </ac:picMkLst>
        </pc:picChg>
      </pc:sldChg>
      <pc:sldChg chg="addSp delSp modSp">
        <pc:chgData name="Alex Souza" userId="4abefd9ff5146cd9" providerId="Windows Live" clId="Web-{E99DE332-6FF2-4CC6-A47E-9E4893674ABD}" dt="2020-07-18T19:42:38.018" v="1370"/>
        <pc:sldMkLst>
          <pc:docMk/>
          <pc:sldMk cId="3060945642" sldId="400"/>
        </pc:sldMkLst>
        <pc:spChg chg="mod">
          <ac:chgData name="Alex Souza" userId="4abefd9ff5146cd9" providerId="Windows Live" clId="Web-{E99DE332-6FF2-4CC6-A47E-9E4893674ABD}" dt="2020-07-17T21:53:01.679" v="189" actId="20577"/>
          <ac:spMkLst>
            <pc:docMk/>
            <pc:sldMk cId="3060945642" sldId="400"/>
            <ac:spMk id="3" creationId="{D8EC48FE-F4CC-4A87-BE9D-81B7342FBF20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060945642" sldId="400"/>
            <ac:spMk id="4" creationId="{A9DF775C-C70C-490B-93EA-A2C4EAA46E8B}"/>
          </ac:spMkLst>
        </pc:spChg>
      </pc:sldChg>
      <pc:sldChg chg="addSp delSp modSp new mod ord setBg modNotes">
        <pc:chgData name="Alex Souza" userId="4abefd9ff5146cd9" providerId="Windows Live" clId="Web-{E99DE332-6FF2-4CC6-A47E-9E4893674ABD}" dt="2020-07-18T19:42:38.018" v="1370"/>
        <pc:sldMkLst>
          <pc:docMk/>
          <pc:sldMk cId="2609947971" sldId="401"/>
        </pc:sldMkLst>
        <pc:spChg chg="del">
          <ac:chgData name="Alex Souza" userId="4abefd9ff5146cd9" providerId="Windows Live" clId="Web-{E99DE332-6FF2-4CC6-A47E-9E4893674ABD}" dt="2020-07-17T18:52:59.137" v="13"/>
          <ac:spMkLst>
            <pc:docMk/>
            <pc:sldMk cId="2609947971" sldId="401"/>
            <ac:spMk id="2" creationId="{063E8846-7061-48EC-AD95-1F6372573EDB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609947971" sldId="401"/>
            <ac:spMk id="2" creationId="{7E7088AB-E3CA-4BA5-86E4-ED76C6022B28}"/>
          </ac:spMkLst>
        </pc:spChg>
        <pc:spChg chg="del">
          <ac:chgData name="Alex Souza" userId="4abefd9ff5146cd9" providerId="Windows Live" clId="Web-{E99DE332-6FF2-4CC6-A47E-9E4893674ABD}" dt="2020-07-17T18:53:02.387" v="14"/>
          <ac:spMkLst>
            <pc:docMk/>
            <pc:sldMk cId="2609947971" sldId="401"/>
            <ac:spMk id="3" creationId="{09333622-01D9-4656-A9F4-0139360B38E7}"/>
          </ac:spMkLst>
        </pc:spChg>
        <pc:spChg chg="add del">
          <ac:chgData name="Alex Souza" userId="4abefd9ff5146cd9" providerId="Windows Live" clId="Web-{E99DE332-6FF2-4CC6-A47E-9E4893674ABD}" dt="2020-07-17T18:53:24.871" v="17"/>
          <ac:spMkLst>
            <pc:docMk/>
            <pc:sldMk cId="2609947971" sldId="401"/>
            <ac:spMk id="9" creationId="{69E6EFEE-6516-482C-B143-F97F9BF89D0E}"/>
          </ac:spMkLst>
        </pc:spChg>
        <pc:spChg chg="add del">
          <ac:chgData name="Alex Souza" userId="4abefd9ff5146cd9" providerId="Windows Live" clId="Web-{E99DE332-6FF2-4CC6-A47E-9E4893674ABD}" dt="2020-07-17T18:53:24.871" v="17"/>
          <ac:spMkLst>
            <pc:docMk/>
            <pc:sldMk cId="2609947971" sldId="401"/>
            <ac:spMk id="11" creationId="{3DF0D2C0-CD0C-470C-8851-D8B2CC417CB9}"/>
          </ac:spMkLst>
        </pc:spChg>
        <pc:picChg chg="add mod">
          <ac:chgData name="Alex Souza" userId="4abefd9ff5146cd9" providerId="Windows Live" clId="Web-{E99DE332-6FF2-4CC6-A47E-9E4893674ABD}" dt="2020-07-17T19:06:31.365" v="21" actId="14100"/>
          <ac:picMkLst>
            <pc:docMk/>
            <pc:sldMk cId="2609947971" sldId="401"/>
            <ac:picMk id="4" creationId="{49545209-8A6B-496E-A65C-A832F027E6C0}"/>
          </ac:picMkLst>
        </pc:picChg>
      </pc:sldChg>
      <pc:sldChg chg="addSp delSp modSp new ord">
        <pc:chgData name="Alex Souza" userId="4abefd9ff5146cd9" providerId="Windows Live" clId="Web-{E99DE332-6FF2-4CC6-A47E-9E4893674ABD}" dt="2020-07-18T19:42:38.018" v="1370"/>
        <pc:sldMkLst>
          <pc:docMk/>
          <pc:sldMk cId="121528185" sldId="402"/>
        </pc:sldMkLst>
        <pc:spChg chg="del">
          <ac:chgData name="Alex Souza" userId="4abefd9ff5146cd9" providerId="Windows Live" clId="Web-{E99DE332-6FF2-4CC6-A47E-9E4893674ABD}" dt="2020-07-17T19:16:52.886" v="25"/>
          <ac:spMkLst>
            <pc:docMk/>
            <pc:sldMk cId="121528185" sldId="402"/>
            <ac:spMk id="2" creationId="{739724A6-E4AE-4CCC-B1AB-2B59CA72EB1A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121528185" sldId="402"/>
            <ac:spMk id="2" creationId="{C1EE2D85-79CF-4502-BC8A-45B7465BDCC5}"/>
          </ac:spMkLst>
        </pc:spChg>
        <pc:spChg chg="del">
          <ac:chgData name="Alex Souza" userId="4abefd9ff5146cd9" providerId="Windows Live" clId="Web-{E99DE332-6FF2-4CC6-A47E-9E4893674ABD}" dt="2020-07-17T19:16:54.621" v="26"/>
          <ac:spMkLst>
            <pc:docMk/>
            <pc:sldMk cId="121528185" sldId="402"/>
            <ac:spMk id="3" creationId="{115CCE2A-6731-4ABE-942D-9CD3F9198FBB}"/>
          </ac:spMkLst>
        </pc:spChg>
        <pc:picChg chg="add mod">
          <ac:chgData name="Alex Souza" userId="4abefd9ff5146cd9" providerId="Windows Live" clId="Web-{E99DE332-6FF2-4CC6-A47E-9E4893674ABD}" dt="2020-07-17T19:17:58.793" v="30" actId="14100"/>
          <ac:picMkLst>
            <pc:docMk/>
            <pc:sldMk cId="121528185" sldId="402"/>
            <ac:picMk id="4" creationId="{5E795399-00C8-43DE-B063-D1FEA09D7314}"/>
          </ac:picMkLst>
        </pc:picChg>
      </pc:sldChg>
      <pc:sldChg chg="addSp delSp modSp new ord">
        <pc:chgData name="Alex Souza" userId="4abefd9ff5146cd9" providerId="Windows Live" clId="Web-{E99DE332-6FF2-4CC6-A47E-9E4893674ABD}" dt="2020-07-18T19:42:38.018" v="1370"/>
        <pc:sldMkLst>
          <pc:docMk/>
          <pc:sldMk cId="2008603347" sldId="403"/>
        </pc:sldMkLst>
        <pc:spChg chg="del">
          <ac:chgData name="Alex Souza" userId="4abefd9ff5146cd9" providerId="Windows Live" clId="Web-{E99DE332-6FF2-4CC6-A47E-9E4893674ABD}" dt="2020-07-17T19:19:50.951" v="32"/>
          <ac:spMkLst>
            <pc:docMk/>
            <pc:sldMk cId="2008603347" sldId="403"/>
            <ac:spMk id="2" creationId="{26DD97C8-B1E7-4AE4-8AA2-D6713A22F1B9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2008603347" sldId="403"/>
            <ac:spMk id="2" creationId="{FB349ACC-BD60-4CDE-BC00-06098873172A}"/>
          </ac:spMkLst>
        </pc:spChg>
        <pc:spChg chg="del">
          <ac:chgData name="Alex Souza" userId="4abefd9ff5146cd9" providerId="Windows Live" clId="Web-{E99DE332-6FF2-4CC6-A47E-9E4893674ABD}" dt="2020-07-17T19:19:54.044" v="33"/>
          <ac:spMkLst>
            <pc:docMk/>
            <pc:sldMk cId="2008603347" sldId="403"/>
            <ac:spMk id="3" creationId="{2082C002-C1DC-43A5-8DC2-A899BC2CA9EF}"/>
          </ac:spMkLst>
        </pc:spChg>
        <pc:picChg chg="add mod">
          <ac:chgData name="Alex Souza" userId="4abefd9ff5146cd9" providerId="Windows Live" clId="Web-{E99DE332-6FF2-4CC6-A47E-9E4893674ABD}" dt="2020-07-17T19:20:34.639" v="39" actId="1076"/>
          <ac:picMkLst>
            <pc:docMk/>
            <pc:sldMk cId="2008603347" sldId="403"/>
            <ac:picMk id="4" creationId="{81A6CB5F-613F-4266-B141-A696DD753B44}"/>
          </ac:picMkLst>
        </pc:picChg>
      </pc:sldChg>
      <pc:sldChg chg="addSp delSp modSp new ord">
        <pc:chgData name="Alex Souza" userId="4abefd9ff5146cd9" providerId="Windows Live" clId="Web-{E99DE332-6FF2-4CC6-A47E-9E4893674ABD}" dt="2020-07-18T19:42:38.018" v="1370"/>
        <pc:sldMkLst>
          <pc:docMk/>
          <pc:sldMk cId="4208604196" sldId="404"/>
        </pc:sldMkLst>
        <pc:spChg chg="del">
          <ac:chgData name="Alex Souza" userId="4abefd9ff5146cd9" providerId="Windows Live" clId="Web-{E99DE332-6FF2-4CC6-A47E-9E4893674ABD}" dt="2020-07-17T19:22:09.296" v="41"/>
          <ac:spMkLst>
            <pc:docMk/>
            <pc:sldMk cId="4208604196" sldId="404"/>
            <ac:spMk id="2" creationId="{240949FC-4914-41E9-B82C-ED9665A98F5E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4208604196" sldId="404"/>
            <ac:spMk id="2" creationId="{9D0D7E61-3C74-4EBB-9F17-9DDE27D190F8}"/>
          </ac:spMkLst>
        </pc:spChg>
        <pc:spChg chg="del">
          <ac:chgData name="Alex Souza" userId="4abefd9ff5146cd9" providerId="Windows Live" clId="Web-{E99DE332-6FF2-4CC6-A47E-9E4893674ABD}" dt="2020-07-17T19:22:12.124" v="42"/>
          <ac:spMkLst>
            <pc:docMk/>
            <pc:sldMk cId="4208604196" sldId="404"/>
            <ac:spMk id="3" creationId="{FDD67AB5-9F34-4B00-9EC7-E1FF696B5BB2}"/>
          </ac:spMkLst>
        </pc:spChg>
        <pc:picChg chg="add mod">
          <ac:chgData name="Alex Souza" userId="4abefd9ff5146cd9" providerId="Windows Live" clId="Web-{E99DE332-6FF2-4CC6-A47E-9E4893674ABD}" dt="2020-07-17T19:22:48.656" v="49" actId="14100"/>
          <ac:picMkLst>
            <pc:docMk/>
            <pc:sldMk cId="4208604196" sldId="404"/>
            <ac:picMk id="4" creationId="{4CEAEB8B-6E15-421C-BA59-726A41ACE7AA}"/>
          </ac:picMkLst>
        </pc:picChg>
      </pc:sldChg>
      <pc:sldChg chg="addSp delSp modSp new mod ord setBg">
        <pc:chgData name="Alex Souza" userId="4abefd9ff5146cd9" providerId="Windows Live" clId="Web-{E99DE332-6FF2-4CC6-A47E-9E4893674ABD}" dt="2020-07-18T19:42:38.018" v="1370"/>
        <pc:sldMkLst>
          <pc:docMk/>
          <pc:sldMk cId="350440266" sldId="405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50440266" sldId="405"/>
            <ac:spMk id="2" creationId="{613DF083-4A11-47BD-951B-73E62A46915D}"/>
          </ac:spMkLst>
        </pc:spChg>
        <pc:spChg chg="del">
          <ac:chgData name="Alex Souza" userId="4abefd9ff5146cd9" providerId="Windows Live" clId="Web-{E99DE332-6FF2-4CC6-A47E-9E4893674ABD}" dt="2020-07-17T19:29:00.210" v="51"/>
          <ac:spMkLst>
            <pc:docMk/>
            <pc:sldMk cId="350440266" sldId="405"/>
            <ac:spMk id="2" creationId="{CF6E2690-1B2E-4F70-8BA6-E178FF62A4FA}"/>
          </ac:spMkLst>
        </pc:spChg>
        <pc:spChg chg="del">
          <ac:chgData name="Alex Souza" userId="4abefd9ff5146cd9" providerId="Windows Live" clId="Web-{E99DE332-6FF2-4CC6-A47E-9E4893674ABD}" dt="2020-07-17T19:29:05.679" v="52"/>
          <ac:spMkLst>
            <pc:docMk/>
            <pc:sldMk cId="350440266" sldId="405"/>
            <ac:spMk id="3" creationId="{BAB1C335-A31D-42E5-91B1-2F963565A74D}"/>
          </ac:spMkLst>
        </pc:spChg>
        <pc:spChg chg="add del">
          <ac:chgData name="Alex Souza" userId="4abefd9ff5146cd9" providerId="Windows Live" clId="Web-{E99DE332-6FF2-4CC6-A47E-9E4893674ABD}" dt="2020-07-17T19:29:52.852" v="58"/>
          <ac:spMkLst>
            <pc:docMk/>
            <pc:sldMk cId="350440266" sldId="405"/>
            <ac:spMk id="9" creationId="{C83A5C14-ED91-4CD1-809E-D29FF97C9AF5}"/>
          </ac:spMkLst>
        </pc:spChg>
        <pc:spChg chg="add del">
          <ac:chgData name="Alex Souza" userId="4abefd9ff5146cd9" providerId="Windows Live" clId="Web-{E99DE332-6FF2-4CC6-A47E-9E4893674ABD}" dt="2020-07-17T19:29:52.852" v="58"/>
          <ac:spMkLst>
            <pc:docMk/>
            <pc:sldMk cId="350440266" sldId="405"/>
            <ac:spMk id="11" creationId="{56065185-5C34-4F86-AA96-AA4D065B0EF4}"/>
          </ac:spMkLst>
        </pc:spChg>
        <pc:picChg chg="add del mod">
          <ac:chgData name="Alex Souza" userId="4abefd9ff5146cd9" providerId="Windows Live" clId="Web-{E99DE332-6FF2-4CC6-A47E-9E4893674ABD}" dt="2020-07-17T19:30:19.883" v="65" actId="14100"/>
          <ac:picMkLst>
            <pc:docMk/>
            <pc:sldMk cId="350440266" sldId="405"/>
            <ac:picMk id="4" creationId="{AEA18496-8005-4F27-8B13-3DCC927BB80C}"/>
          </ac:picMkLst>
        </pc:picChg>
      </pc:sldChg>
      <pc:sldChg chg="addSp delSp modSp new">
        <pc:chgData name="Alex Souza" userId="4abefd9ff5146cd9" providerId="Windows Live" clId="Web-{E99DE332-6FF2-4CC6-A47E-9E4893674ABD}" dt="2020-07-18T19:42:38.018" v="1370"/>
        <pc:sldMkLst>
          <pc:docMk/>
          <pc:sldMk cId="3916728082" sldId="406"/>
        </pc:sldMkLst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916728082" sldId="406"/>
            <ac:spMk id="2" creationId="{2D4630C1-E71A-4480-9BEF-4A2FB5E12503}"/>
          </ac:spMkLst>
        </pc:spChg>
        <pc:spChg chg="del">
          <ac:chgData name="Alex Souza" userId="4abefd9ff5146cd9" providerId="Windows Live" clId="Web-{E99DE332-6FF2-4CC6-A47E-9E4893674ABD}" dt="2020-07-17T19:31:16.587" v="67"/>
          <ac:spMkLst>
            <pc:docMk/>
            <pc:sldMk cId="3916728082" sldId="406"/>
            <ac:spMk id="2" creationId="{C248EC91-E012-4BD6-A50E-9E45883FEFFE}"/>
          </ac:spMkLst>
        </pc:spChg>
        <pc:spChg chg="del">
          <ac:chgData name="Alex Souza" userId="4abefd9ff5146cd9" providerId="Windows Live" clId="Web-{E99DE332-6FF2-4CC6-A47E-9E4893674ABD}" dt="2020-07-17T19:31:18.166" v="68"/>
          <ac:spMkLst>
            <pc:docMk/>
            <pc:sldMk cId="3916728082" sldId="406"/>
            <ac:spMk id="3" creationId="{E400D5C5-7F4E-4DBE-8C17-6E4D7FA0B1AE}"/>
          </ac:spMkLst>
        </pc:spChg>
        <pc:picChg chg="add mod">
          <ac:chgData name="Alex Souza" userId="4abefd9ff5146cd9" providerId="Windows Live" clId="Web-{E99DE332-6FF2-4CC6-A47E-9E4893674ABD}" dt="2020-07-17T19:31:50.290" v="75" actId="14100"/>
          <ac:picMkLst>
            <pc:docMk/>
            <pc:sldMk cId="3916728082" sldId="406"/>
            <ac:picMk id="4" creationId="{BC8A6A53-D258-44F0-95FD-DB3AF34CF094}"/>
          </ac:picMkLst>
        </pc:picChg>
      </pc:sldChg>
      <pc:sldChg chg="addSp delSp modSp new mod setBg modNotes">
        <pc:chgData name="Alex Souza" userId="4abefd9ff5146cd9" providerId="Windows Live" clId="Web-{E99DE332-6FF2-4CC6-A47E-9E4893674ABD}" dt="2020-07-18T19:42:38.018" v="1370"/>
        <pc:sldMkLst>
          <pc:docMk/>
          <pc:sldMk cId="3488248435" sldId="407"/>
        </pc:sldMkLst>
        <pc:spChg chg="mod">
          <ac:chgData name="Alex Souza" userId="4abefd9ff5146cd9" providerId="Windows Live" clId="Web-{E99DE332-6FF2-4CC6-A47E-9E4893674ABD}" dt="2020-07-18T18:18:45.280" v="1044"/>
          <ac:spMkLst>
            <pc:docMk/>
            <pc:sldMk cId="3488248435" sldId="407"/>
            <ac:spMk id="2" creationId="{E06BBA84-71E3-47F5-AB00-D27DFBA6A5E4}"/>
          </ac:spMkLst>
        </pc:spChg>
        <pc:spChg chg="mod">
          <ac:chgData name="Alex Souza" userId="4abefd9ff5146cd9" providerId="Windows Live" clId="Web-{E99DE332-6FF2-4CC6-A47E-9E4893674ABD}" dt="2020-07-18T18:18:45.280" v="1044"/>
          <ac:spMkLst>
            <pc:docMk/>
            <pc:sldMk cId="3488248435" sldId="407"/>
            <ac:spMk id="3" creationId="{EF2623F8-613C-43AC-8F30-D1624AD43282}"/>
          </ac:spMkLst>
        </pc:spChg>
        <pc:spChg chg="add del mod">
          <ac:chgData name="Alex Souza" userId="4abefd9ff5146cd9" providerId="Windows Live" clId="Web-{E99DE332-6FF2-4CC6-A47E-9E4893674ABD}" dt="2020-07-18T19:42:38.018" v="1370"/>
          <ac:spMkLst>
            <pc:docMk/>
            <pc:sldMk cId="3488248435" sldId="407"/>
            <ac:spMk id="5" creationId="{27E8ACCC-01D6-4D7E-A7E2-2D7124C82C2F}"/>
          </ac:spMkLst>
        </pc:spChg>
        <pc:spChg chg="add del">
          <ac:chgData name="Alex Souza" userId="4abefd9ff5146cd9" providerId="Windows Live" clId="Web-{E99DE332-6FF2-4CC6-A47E-9E4893674ABD}" dt="2020-07-18T18:18:45.280" v="1044"/>
          <ac:spMkLst>
            <pc:docMk/>
            <pc:sldMk cId="3488248435" sldId="407"/>
            <ac:spMk id="9" creationId="{8FC9BE17-9A7B-462D-AE50-3D8777387304}"/>
          </ac:spMkLst>
        </pc:spChg>
        <pc:spChg chg="add del">
          <ac:chgData name="Alex Souza" userId="4abefd9ff5146cd9" providerId="Windows Live" clId="Web-{E99DE332-6FF2-4CC6-A47E-9E4893674ABD}" dt="2020-07-18T18:18:45.280" v="1044"/>
          <ac:spMkLst>
            <pc:docMk/>
            <pc:sldMk cId="3488248435" sldId="407"/>
            <ac:spMk id="11" creationId="{3EBE8569-6AEC-4B8C-8D53-2DE337CDBA65}"/>
          </ac:spMkLst>
        </pc:spChg>
        <pc:spChg chg="add del">
          <ac:chgData name="Alex Souza" userId="4abefd9ff5146cd9" providerId="Windows Live" clId="Web-{E99DE332-6FF2-4CC6-A47E-9E4893674ABD}" dt="2020-07-18T18:18:45.280" v="1044"/>
          <ac:spMkLst>
            <pc:docMk/>
            <pc:sldMk cId="3488248435" sldId="407"/>
            <ac:spMk id="13" creationId="{55D4142C-5077-457F-A6AD-3FECFDB39685}"/>
          </ac:spMkLst>
        </pc:spChg>
        <pc:spChg chg="add del">
          <ac:chgData name="Alex Souza" userId="4abefd9ff5146cd9" providerId="Windows Live" clId="Web-{E99DE332-6FF2-4CC6-A47E-9E4893674ABD}" dt="2020-07-18T18:18:45.280" v="1044"/>
          <ac:spMkLst>
            <pc:docMk/>
            <pc:sldMk cId="3488248435" sldId="407"/>
            <ac:spMk id="15" creationId="{7A5F0580-5EE9-419F-96EE-B6529EF6E7D0}"/>
          </ac:spMkLst>
        </pc:spChg>
        <pc:picChg chg="add mod ord">
          <ac:chgData name="Alex Souza" userId="4abefd9ff5146cd9" providerId="Windows Live" clId="Web-{E99DE332-6FF2-4CC6-A47E-9E4893674ABD}" dt="2020-07-18T18:27:37.277" v="1115" actId="1076"/>
          <ac:picMkLst>
            <pc:docMk/>
            <pc:sldMk cId="3488248435" sldId="407"/>
            <ac:picMk id="4" creationId="{CA592008-0C44-4E32-A1E2-C9AA8BDCD6EF}"/>
          </ac:picMkLst>
        </pc:picChg>
      </pc:sldChg>
      <pc:sldMasterChg chg="mod modSldLayout">
        <pc:chgData name="Alex Souza" userId="4abefd9ff5146cd9" providerId="Windows Live" clId="Web-{E99DE332-6FF2-4CC6-A47E-9E4893674ABD}" dt="2020-07-18T19:42:44.222" v="1371"/>
        <pc:sldMasterMkLst>
          <pc:docMk/>
          <pc:sldMasterMk cId="3014954991" sldId="2147483698"/>
        </pc:sldMasterMkLst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3786127696" sldId="2147483687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3413205975" sldId="2147483688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2240588044" sldId="2147483689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1487832745" sldId="2147483690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3493858382" sldId="2147483691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548742933" sldId="2147483692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526560882" sldId="2147483693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1008526845" sldId="2147483694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1329154286" sldId="2147483695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2224495248" sldId="2147483696"/>
          </pc:sldLayoutMkLst>
        </pc:sldLayoutChg>
        <pc:sldLayoutChg chg="mod">
          <pc:chgData name="Alex Souza" userId="4abefd9ff5146cd9" providerId="Windows Live" clId="Web-{E99DE332-6FF2-4CC6-A47E-9E4893674ABD}" dt="2020-07-18T19:42:44.222" v="1371"/>
          <pc:sldLayoutMkLst>
            <pc:docMk/>
            <pc:sldMasterMk cId="3014954991" sldId="2147483698"/>
            <pc:sldLayoutMk cId="3323243136" sldId="2147483697"/>
          </pc:sldLayoutMkLst>
        </pc:sldLayoutChg>
      </pc:sldMasterChg>
    </pc:docChg>
  </pc:docChgLst>
  <pc:docChgLst>
    <pc:chgData name="Alex Souza" userId="4abefd9ff5146cd9" providerId="Windows Live" clId="Web-{F5E8B566-1CDB-43B1-BBB8-89DC52F105BE}"/>
    <pc:docChg chg="modSld">
      <pc:chgData name="Alex Souza" userId="4abefd9ff5146cd9" providerId="Windows Live" clId="Web-{F5E8B566-1CDB-43B1-BBB8-89DC52F105BE}" dt="2020-07-19T20:12:46.675" v="11" actId="1076"/>
      <pc:docMkLst>
        <pc:docMk/>
      </pc:docMkLst>
      <pc:sldChg chg="addSp delSp modSp">
        <pc:chgData name="Alex Souza" userId="4abefd9ff5146cd9" providerId="Windows Live" clId="Web-{F5E8B566-1CDB-43B1-BBB8-89DC52F105BE}" dt="2020-07-19T20:12:00.488" v="5"/>
        <pc:sldMkLst>
          <pc:docMk/>
          <pc:sldMk cId="1870915130" sldId="258"/>
        </pc:sldMkLst>
        <pc:spChg chg="mod">
          <ac:chgData name="Alex Souza" userId="4abefd9ff5146cd9" providerId="Windows Live" clId="Web-{F5E8B566-1CDB-43B1-BBB8-89DC52F105BE}" dt="2020-07-19T20:12:00.488" v="5"/>
          <ac:spMkLst>
            <pc:docMk/>
            <pc:sldMk cId="1870915130" sldId="258"/>
            <ac:spMk id="2" creationId="{1B19E57C-53CA-4C35-B522-A6F7A556C17A}"/>
          </ac:spMkLst>
        </pc:spChg>
        <pc:spChg chg="mod ord">
          <ac:chgData name="Alex Souza" userId="4abefd9ff5146cd9" providerId="Windows Live" clId="Web-{F5E8B566-1CDB-43B1-BBB8-89DC52F105BE}" dt="2020-07-19T20:12:00.488" v="5"/>
          <ac:spMkLst>
            <pc:docMk/>
            <pc:sldMk cId="1870915130" sldId="258"/>
            <ac:spMk id="3" creationId="{DB7BC71B-06DD-4033-9F61-143C2D871A37}"/>
          </ac:spMkLst>
        </pc:spChg>
        <pc:spChg chg="add del">
          <ac:chgData name="Alex Souza" userId="4abefd9ff5146cd9" providerId="Windows Live" clId="Web-{F5E8B566-1CDB-43B1-BBB8-89DC52F105BE}" dt="2020-07-19T20:12:00.488" v="5"/>
          <ac:spMkLst>
            <pc:docMk/>
            <pc:sldMk cId="1870915130" sldId="258"/>
            <ac:spMk id="8" creationId="{1C799903-48D5-4A31-A1A2-541072D9771E}"/>
          </ac:spMkLst>
        </pc:spChg>
        <pc:spChg chg="add del">
          <ac:chgData name="Alex Souza" userId="4abefd9ff5146cd9" providerId="Windows Live" clId="Web-{F5E8B566-1CDB-43B1-BBB8-89DC52F105BE}" dt="2020-07-19T20:12:00.488" v="5"/>
          <ac:spMkLst>
            <pc:docMk/>
            <pc:sldMk cId="1870915130" sldId="258"/>
            <ac:spMk id="10" creationId="{8EFFF109-FC58-4FD3-BE05-9775A1310F55}"/>
          </ac:spMkLst>
        </pc:spChg>
        <pc:spChg chg="add del">
          <ac:chgData name="Alex Souza" userId="4abefd9ff5146cd9" providerId="Windows Live" clId="Web-{F5E8B566-1CDB-43B1-BBB8-89DC52F105BE}" dt="2020-07-19T20:12:00.488" v="5"/>
          <ac:spMkLst>
            <pc:docMk/>
            <pc:sldMk cId="1870915130" sldId="258"/>
            <ac:spMk id="12" creationId="{E1B96AD6-92A9-4273-A62B-96A1C3E0BA95}"/>
          </ac:spMkLst>
        </pc:spChg>
        <pc:spChg chg="add del">
          <ac:chgData name="Alex Souza" userId="4abefd9ff5146cd9" providerId="Windows Live" clId="Web-{F5E8B566-1CDB-43B1-BBB8-89DC52F105BE}" dt="2020-07-19T20:12:00.488" v="5"/>
          <ac:spMkLst>
            <pc:docMk/>
            <pc:sldMk cId="1870915130" sldId="258"/>
            <ac:spMk id="14" creationId="{463EEC44-1BA3-44ED-81FC-A644B04B2A44}"/>
          </ac:spMkLst>
        </pc:spChg>
        <pc:spChg chg="add del">
          <ac:chgData name="Alex Souza" userId="4abefd9ff5146cd9" providerId="Windows Live" clId="Web-{F5E8B566-1CDB-43B1-BBB8-89DC52F105BE}" dt="2020-07-19T20:12:00.488" v="5"/>
          <ac:spMkLst>
            <pc:docMk/>
            <pc:sldMk cId="1870915130" sldId="258"/>
            <ac:spMk id="19" creationId="{5954F66B-3BF3-4495-BAEE-BEB2B018880D}"/>
          </ac:spMkLst>
        </pc:spChg>
        <pc:spChg chg="add del">
          <ac:chgData name="Alex Souza" userId="4abefd9ff5146cd9" providerId="Windows Live" clId="Web-{F5E8B566-1CDB-43B1-BBB8-89DC52F105BE}" dt="2020-07-19T20:12:00.488" v="5"/>
          <ac:spMkLst>
            <pc:docMk/>
            <pc:sldMk cId="1870915130" sldId="258"/>
            <ac:spMk id="21" creationId="{EABAD4DA-87BA-4F70-9EF0-45C6BCF17823}"/>
          </ac:spMkLst>
        </pc:spChg>
        <pc:spChg chg="add del">
          <ac:chgData name="Alex Souza" userId="4abefd9ff5146cd9" providerId="Windows Live" clId="Web-{F5E8B566-1CDB-43B1-BBB8-89DC52F105BE}" dt="2020-07-19T20:12:00.488" v="5"/>
          <ac:spMkLst>
            <pc:docMk/>
            <pc:sldMk cId="1870915130" sldId="258"/>
            <ac:spMk id="23" creationId="{915128D9-2797-47FA-B6FE-EC24E6B8437A}"/>
          </ac:spMkLst>
        </pc:spChg>
        <pc:picChg chg="del">
          <ac:chgData name="Alex Souza" userId="4abefd9ff5146cd9" providerId="Windows Live" clId="Web-{F5E8B566-1CDB-43B1-BBB8-89DC52F105BE}" dt="2020-07-19T20:11:15.035" v="0"/>
          <ac:picMkLst>
            <pc:docMk/>
            <pc:sldMk cId="1870915130" sldId="258"/>
            <ac:picMk id="4" creationId="{4C6017CB-489B-46B4-8825-BFD9B7F3F500}"/>
          </ac:picMkLst>
        </pc:picChg>
        <pc:picChg chg="add mod">
          <ac:chgData name="Alex Souza" userId="4abefd9ff5146cd9" providerId="Windows Live" clId="Web-{F5E8B566-1CDB-43B1-BBB8-89DC52F105BE}" dt="2020-07-19T20:12:00.488" v="5"/>
          <ac:picMkLst>
            <pc:docMk/>
            <pc:sldMk cId="1870915130" sldId="258"/>
            <ac:picMk id="5" creationId="{A1ACE4C4-31A0-4E06-A247-EE11E9BB827C}"/>
          </ac:picMkLst>
        </pc:picChg>
      </pc:sldChg>
      <pc:sldChg chg="addSp delSp modSp">
        <pc:chgData name="Alex Souza" userId="4abefd9ff5146cd9" providerId="Windows Live" clId="Web-{F5E8B566-1CDB-43B1-BBB8-89DC52F105BE}" dt="2020-07-19T20:12:46.675" v="11" actId="1076"/>
        <pc:sldMkLst>
          <pc:docMk/>
          <pc:sldMk cId="1772048906" sldId="277"/>
        </pc:sldMkLst>
        <pc:spChg chg="mod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2" creationId="{E1474104-2629-4BCC-9F0B-0DBBA3632AE7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23" creationId="{8D06CE56-3881-4ADA-8CEF-D18B02C242A3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25" creationId="{79F3C543-62EC-4433-9C93-A2CD8764E9B4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27" creationId="{FFD48BC7-DC40-47DE-87EE-9F4B6ECB9ABB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29" creationId="{E502BBC7-2C76-46F3-BC24-5985BC13DB88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31" creationId="{9C45F024-2468-4D8A-9E11-BB2B1E0A3B37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33" creationId="{3629484E-3792-4B3D-89AD-7C8A1ED0E0D4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38" creationId="{8D06CE56-3881-4ADA-8CEF-D18B02C242A3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40" creationId="{79F3C543-62EC-4433-9C93-A2CD8764E9B4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42" creationId="{16F48AD3-C8B3-4F74-B546-F12937F7DD9F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44" creationId="{AF2F604E-43BE-4DC3-B983-E071523364F8}"/>
          </ac:spMkLst>
        </pc:spChg>
        <pc:spChg chg="add del">
          <ac:chgData name="Alex Souza" userId="4abefd9ff5146cd9" providerId="Windows Live" clId="Web-{F5E8B566-1CDB-43B1-BBB8-89DC52F105BE}" dt="2020-07-19T20:12:25.909" v="8"/>
          <ac:spMkLst>
            <pc:docMk/>
            <pc:sldMk cId="1772048906" sldId="277"/>
            <ac:spMk id="46" creationId="{08C9B587-E65E-4B52-B37C-ABEBB6E87928}"/>
          </ac:spMkLst>
        </pc:spChg>
        <pc:picChg chg="add mod">
          <ac:chgData name="Alex Souza" userId="4abefd9ff5146cd9" providerId="Windows Live" clId="Web-{F5E8B566-1CDB-43B1-BBB8-89DC52F105BE}" dt="2020-07-19T20:12:46.675" v="11" actId="1076"/>
          <ac:picMkLst>
            <pc:docMk/>
            <pc:sldMk cId="1772048906" sldId="277"/>
            <ac:picMk id="3" creationId="{E406DEC8-583B-4FB9-BF8D-C8CDB396B6D9}"/>
          </ac:picMkLst>
        </pc:picChg>
      </pc:sldChg>
    </pc:docChg>
  </pc:docChgLst>
  <pc:docChgLst>
    <pc:chgData name="Alex Souza" userId="4abefd9ff5146cd9" providerId="Windows Live" clId="Web-{494FD817-E62A-4481-A55D-D66D39A258E9}"/>
    <pc:docChg chg="addSld delSld modSld sldOrd">
      <pc:chgData name="Alex Souza" userId="4abefd9ff5146cd9" providerId="Windows Live" clId="Web-{494FD817-E62A-4481-A55D-D66D39A258E9}" dt="2020-07-13T02:16:37.360" v="1127" actId="20577"/>
      <pc:docMkLst>
        <pc:docMk/>
      </pc:docMkLst>
      <pc:sldChg chg="modSp">
        <pc:chgData name="Alex Souza" userId="4abefd9ff5146cd9" providerId="Windows Live" clId="Web-{494FD817-E62A-4481-A55D-D66D39A258E9}" dt="2020-07-13T00:30:53.983" v="152" actId="20577"/>
        <pc:sldMkLst>
          <pc:docMk/>
          <pc:sldMk cId="784547017" sldId="261"/>
        </pc:sldMkLst>
        <pc:spChg chg="mod">
          <ac:chgData name="Alex Souza" userId="4abefd9ff5146cd9" providerId="Windows Live" clId="Web-{494FD817-E62A-4481-A55D-D66D39A258E9}" dt="2020-07-13T00:30:53.983" v="152" actId="20577"/>
          <ac:spMkLst>
            <pc:docMk/>
            <pc:sldMk cId="784547017" sldId="261"/>
            <ac:spMk id="3" creationId="{DF93BBDD-86D2-4C51-8801-4D388FF10917}"/>
          </ac:spMkLst>
        </pc:spChg>
      </pc:sldChg>
      <pc:sldChg chg="addSp modSp mod setBg modNotes">
        <pc:chgData name="Alex Souza" userId="4abefd9ff5146cd9" providerId="Windows Live" clId="Web-{494FD817-E62A-4481-A55D-D66D39A258E9}" dt="2020-07-13T02:01:22.026" v="1068" actId="14100"/>
        <pc:sldMkLst>
          <pc:docMk/>
          <pc:sldMk cId="1893150575" sldId="264"/>
        </pc:sldMkLst>
        <pc:spChg chg="mod">
          <ac:chgData name="Alex Souza" userId="4abefd9ff5146cd9" providerId="Windows Live" clId="Web-{494FD817-E62A-4481-A55D-D66D39A258E9}" dt="2020-07-13T02:01:11.104" v="1066"/>
          <ac:spMkLst>
            <pc:docMk/>
            <pc:sldMk cId="1893150575" sldId="264"/>
            <ac:spMk id="2" creationId="{D4347FA0-B944-4243-BD6D-0A064EC93DFD}"/>
          </ac:spMkLst>
        </pc:spChg>
        <pc:spChg chg="mod">
          <ac:chgData name="Alex Souza" userId="4abefd9ff5146cd9" providerId="Windows Live" clId="Web-{494FD817-E62A-4481-A55D-D66D39A258E9}" dt="2020-07-13T02:01:22.026" v="1068" actId="14100"/>
          <ac:spMkLst>
            <pc:docMk/>
            <pc:sldMk cId="1893150575" sldId="264"/>
            <ac:spMk id="3" creationId="{EE1D5C22-B539-4A5B-864C-374E25A9DDCA}"/>
          </ac:spMkLst>
        </pc:spChg>
        <pc:spChg chg="add">
          <ac:chgData name="Alex Souza" userId="4abefd9ff5146cd9" providerId="Windows Live" clId="Web-{494FD817-E62A-4481-A55D-D66D39A258E9}" dt="2020-07-13T02:01:11.104" v="1066"/>
          <ac:spMkLst>
            <pc:docMk/>
            <pc:sldMk cId="1893150575" sldId="264"/>
            <ac:spMk id="8" creationId="{801B3EC0-C865-4E52-A0F6-CB02B29A45FF}"/>
          </ac:spMkLst>
        </pc:spChg>
        <pc:spChg chg="add">
          <ac:chgData name="Alex Souza" userId="4abefd9ff5146cd9" providerId="Windows Live" clId="Web-{494FD817-E62A-4481-A55D-D66D39A258E9}" dt="2020-07-13T02:01:11.104" v="1066"/>
          <ac:spMkLst>
            <pc:docMk/>
            <pc:sldMk cId="1893150575" sldId="264"/>
            <ac:spMk id="10" creationId="{066346BE-FDB4-4772-A696-0719490ABD64}"/>
          </ac:spMkLst>
        </pc:spChg>
        <pc:spChg chg="add">
          <ac:chgData name="Alex Souza" userId="4abefd9ff5146cd9" providerId="Windows Live" clId="Web-{494FD817-E62A-4481-A55D-D66D39A258E9}" dt="2020-07-13T02:01:11.104" v="1066"/>
          <ac:spMkLst>
            <pc:docMk/>
            <pc:sldMk cId="1893150575" sldId="264"/>
            <ac:spMk id="12" creationId="{FB92FFCE-0C90-454E-AA25-D4EE9A6C39C5}"/>
          </ac:spMkLst>
        </pc:spChg>
      </pc:sldChg>
      <pc:sldChg chg="addSp delSp modSp mod setBg modNotes">
        <pc:chgData name="Alex Souza" userId="4abefd9ff5146cd9" providerId="Windows Live" clId="Web-{494FD817-E62A-4481-A55D-D66D39A258E9}" dt="2020-07-13T00:39:39.957" v="282"/>
        <pc:sldMkLst>
          <pc:docMk/>
          <pc:sldMk cId="3038173276" sldId="265"/>
        </pc:sldMkLst>
        <pc:spChg chg="mod">
          <ac:chgData name="Alex Souza" userId="4abefd9ff5146cd9" providerId="Windows Live" clId="Web-{494FD817-E62A-4481-A55D-D66D39A258E9}" dt="2020-07-13T00:36:46.481" v="210"/>
          <ac:spMkLst>
            <pc:docMk/>
            <pc:sldMk cId="3038173276" sldId="265"/>
            <ac:spMk id="2" creationId="{1842777C-75F3-4C16-878F-D0B4CCDE6393}"/>
          </ac:spMkLst>
        </pc:spChg>
        <pc:spChg chg="del mod">
          <ac:chgData name="Alex Souza" userId="4abefd9ff5146cd9" providerId="Windows Live" clId="Web-{494FD817-E62A-4481-A55D-D66D39A258E9}" dt="2020-07-13T00:36:27.262" v="205"/>
          <ac:spMkLst>
            <pc:docMk/>
            <pc:sldMk cId="3038173276" sldId="265"/>
            <ac:spMk id="3" creationId="{B93AE238-17DD-484B-AAD8-8D1CAB704077}"/>
          </ac:spMkLst>
        </pc:spChg>
        <pc:spChg chg="add del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6" creationId="{79F3C543-62EC-4433-9C93-A2CD8764E9B4}"/>
          </ac:spMkLst>
        </pc:spChg>
        <pc:spChg chg="add del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7" creationId="{68AF5748-FED8-45BA-8631-26D1D10F3246}"/>
          </ac:spMkLst>
        </pc:spChg>
        <pc:spChg chg="add del">
          <ac:chgData name="Alex Souza" userId="4abefd9ff5146cd9" providerId="Windows Live" clId="Web-{494FD817-E62A-4481-A55D-D66D39A258E9}" dt="2020-07-13T00:36:46.466" v="209"/>
          <ac:spMkLst>
            <pc:docMk/>
            <pc:sldMk cId="3038173276" sldId="265"/>
            <ac:spMk id="8" creationId="{311F5BC1-966E-460A-AD18-CFD5E60A78F4}"/>
          </ac:spMkLst>
        </pc:spChg>
        <pc:spChg chg="add del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9" creationId="{8D06CE56-3881-4ADA-8CEF-D18B02C242A3}"/>
          </ac:spMkLst>
        </pc:spChg>
        <pc:spChg chg="add del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10" creationId="{AF2F604E-43BE-4DC3-B983-E071523364F8}"/>
          </ac:spMkLst>
        </pc:spChg>
        <pc:spChg chg="add del">
          <ac:chgData name="Alex Souza" userId="4abefd9ff5146cd9" providerId="Windows Live" clId="Web-{494FD817-E62A-4481-A55D-D66D39A258E9}" dt="2020-07-13T00:36:46.466" v="209"/>
          <ac:spMkLst>
            <pc:docMk/>
            <pc:sldMk cId="3038173276" sldId="265"/>
            <ac:spMk id="11" creationId="{2C9A9DA9-7DC8-488B-A882-123947B0F3D9}"/>
          </ac:spMkLst>
        </pc:spChg>
        <pc:spChg chg="add del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12" creationId="{08C9B587-E65E-4B52-B37C-ABEBB6E87928}"/>
          </ac:spMkLst>
        </pc:spChg>
        <pc:spChg chg="add del">
          <ac:chgData name="Alex Souza" userId="4abefd9ff5146cd9" providerId="Windows Live" clId="Web-{494FD817-E62A-4481-A55D-D66D39A258E9}" dt="2020-07-13T00:36:46.466" v="209"/>
          <ac:spMkLst>
            <pc:docMk/>
            <pc:sldMk cId="3038173276" sldId="265"/>
            <ac:spMk id="13" creationId="{57F6BDD4-E066-4008-8011-6CC31AEB4556}"/>
          </ac:spMkLst>
        </pc:spChg>
        <pc:spChg chg="add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14" creationId="{8D06CE56-3881-4ADA-8CEF-D18B02C242A3}"/>
          </ac:spMkLst>
        </pc:spChg>
        <pc:spChg chg="add del">
          <ac:chgData name="Alex Souza" userId="4abefd9ff5146cd9" providerId="Windows Live" clId="Web-{494FD817-E62A-4481-A55D-D66D39A258E9}" dt="2020-07-13T00:36:46.466" v="209"/>
          <ac:spMkLst>
            <pc:docMk/>
            <pc:sldMk cId="3038173276" sldId="265"/>
            <ac:spMk id="15" creationId="{2711A8FB-68FC-45FC-B01E-38F809E2D439}"/>
          </ac:spMkLst>
        </pc:spChg>
        <pc:spChg chg="add del">
          <ac:chgData name="Alex Souza" userId="4abefd9ff5146cd9" providerId="Windows Live" clId="Web-{494FD817-E62A-4481-A55D-D66D39A258E9}" dt="2020-07-13T00:36:46.466" v="209"/>
          <ac:spMkLst>
            <pc:docMk/>
            <pc:sldMk cId="3038173276" sldId="265"/>
            <ac:spMk id="17" creationId="{2A865FE3-5FC9-4049-87CF-30019C46C0F5}"/>
          </ac:spMkLst>
        </pc:spChg>
        <pc:spChg chg="add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19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21" creationId="{5DCB5928-DC7D-4612-9922-441966E15627}"/>
          </ac:spMkLst>
        </pc:spChg>
        <pc:spChg chg="add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23" creationId="{682C1161-1736-45EC-99B7-33F3CAE9D517}"/>
          </ac:spMkLst>
        </pc:spChg>
        <pc:spChg chg="add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25" creationId="{84D4DDB8-B68F-45B0-9F62-C4279996F672}"/>
          </ac:spMkLst>
        </pc:spChg>
        <pc:spChg chg="add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27" creationId="{AF2F604E-43BE-4DC3-B983-E071523364F8}"/>
          </ac:spMkLst>
        </pc:spChg>
        <pc:spChg chg="add">
          <ac:chgData name="Alex Souza" userId="4abefd9ff5146cd9" providerId="Windows Live" clId="Web-{494FD817-E62A-4481-A55D-D66D39A258E9}" dt="2020-07-13T00:37:02.185" v="211"/>
          <ac:spMkLst>
            <pc:docMk/>
            <pc:sldMk cId="3038173276" sldId="265"/>
            <ac:spMk id="29" creationId="{08C9B587-E65E-4B52-B37C-ABEBB6E87928}"/>
          </ac:spMkLst>
        </pc:spChg>
        <pc:picChg chg="add mod ord">
          <ac:chgData name="Alex Souza" userId="4abefd9ff5146cd9" providerId="Windows Live" clId="Web-{494FD817-E62A-4481-A55D-D66D39A258E9}" dt="2020-07-13T00:37:02.185" v="211"/>
          <ac:picMkLst>
            <pc:docMk/>
            <pc:sldMk cId="3038173276" sldId="265"/>
            <ac:picMk id="4" creationId="{51EF0075-1289-4A2B-811B-9F0A2BAD5F86}"/>
          </ac:picMkLst>
        </pc:picChg>
      </pc:sldChg>
      <pc:sldChg chg="addSp delSp modSp mod setBg modNotes">
        <pc:chgData name="Alex Souza" userId="4abefd9ff5146cd9" providerId="Windows Live" clId="Web-{494FD817-E62A-4481-A55D-D66D39A258E9}" dt="2020-07-13T00:47:15.647" v="315" actId="20577"/>
        <pc:sldMkLst>
          <pc:docMk/>
          <pc:sldMk cId="3498692762" sldId="278"/>
        </pc:sldMkLst>
        <pc:spChg chg="mod">
          <ac:chgData name="Alex Souza" userId="4abefd9ff5146cd9" providerId="Windows Live" clId="Web-{494FD817-E62A-4481-A55D-D66D39A258E9}" dt="2020-07-13T00:47:15.647" v="315" actId="20577"/>
          <ac:spMkLst>
            <pc:docMk/>
            <pc:sldMk cId="3498692762" sldId="278"/>
            <ac:spMk id="2" creationId="{FD82408D-E3DB-4CE7-AE0A-52BC413AB295}"/>
          </ac:spMkLst>
        </pc:spChg>
        <pc:spChg chg="mod">
          <ac:chgData name="Alex Souza" userId="4abefd9ff5146cd9" providerId="Windows Live" clId="Web-{494FD817-E62A-4481-A55D-D66D39A258E9}" dt="2020-07-13T00:45:24.689" v="297"/>
          <ac:spMkLst>
            <pc:docMk/>
            <pc:sldMk cId="3498692762" sldId="278"/>
            <ac:spMk id="3" creationId="{6C029F2D-75A4-4C3F-9278-14F047E43841}"/>
          </ac:spMkLst>
        </pc:spChg>
        <pc:spChg chg="add del">
          <ac:chgData name="Alex Souza" userId="4abefd9ff5146cd9" providerId="Windows Live" clId="Web-{494FD817-E62A-4481-A55D-D66D39A258E9}" dt="2020-07-13T00:45:24.689" v="297"/>
          <ac:spMkLst>
            <pc:docMk/>
            <pc:sldMk cId="3498692762" sldId="278"/>
            <ac:spMk id="5" creationId="{1640B3DF-3C1C-49A7-8FA7-EE4A21CB0BDC}"/>
          </ac:spMkLst>
        </pc:spChg>
        <pc:spChg chg="add del">
          <ac:chgData name="Alex Souza" userId="4abefd9ff5146cd9" providerId="Windows Live" clId="Web-{494FD817-E62A-4481-A55D-D66D39A258E9}" dt="2020-07-13T00:45:24.689" v="297"/>
          <ac:spMkLst>
            <pc:docMk/>
            <pc:sldMk cId="3498692762" sldId="278"/>
            <ac:spMk id="6" creationId="{AFF79527-C7F1-4E06-8126-A8E8C5FEBFCA}"/>
          </ac:spMkLst>
        </pc:spChg>
        <pc:spChg chg="add del">
          <ac:chgData name="Alex Souza" userId="4abefd9ff5146cd9" providerId="Windows Live" clId="Web-{494FD817-E62A-4481-A55D-D66D39A258E9}" dt="2020-07-13T00:45:24.689" v="297"/>
          <ac:spMkLst>
            <pc:docMk/>
            <pc:sldMk cId="3498692762" sldId="278"/>
            <ac:spMk id="7" creationId="{55986208-8A53-4E92-9197-6B57BCCB2F37}"/>
          </ac:spMkLst>
        </pc:spChg>
        <pc:spChg chg="add del">
          <ac:chgData name="Alex Souza" userId="4abefd9ff5146cd9" providerId="Windows Live" clId="Web-{494FD817-E62A-4481-A55D-D66D39A258E9}" dt="2020-07-13T00:43:53.830" v="290"/>
          <ac:spMkLst>
            <pc:docMk/>
            <pc:sldMk cId="3498692762" sldId="278"/>
            <ac:spMk id="8" creationId="{B4CE5841-C184-4A70-A609-5FE4A50783C7}"/>
          </ac:spMkLst>
        </pc:spChg>
        <pc:spChg chg="add del">
          <ac:chgData name="Alex Souza" userId="4abefd9ff5146cd9" providerId="Windows Live" clId="Web-{494FD817-E62A-4481-A55D-D66D39A258E9}" dt="2020-07-13T00:45:24.689" v="296"/>
          <ac:spMkLst>
            <pc:docMk/>
            <pc:sldMk cId="3498692762" sldId="278"/>
            <ac:spMk id="9" creationId="{560AFAAC-EA6C-45A9-9E03-C9C9F0193B4F}"/>
          </ac:spMkLst>
        </pc:spChg>
        <pc:spChg chg="add del">
          <ac:chgData name="Alex Souza" userId="4abefd9ff5146cd9" providerId="Windows Live" clId="Web-{494FD817-E62A-4481-A55D-D66D39A258E9}" dt="2020-07-13T00:43:53.830" v="290"/>
          <ac:spMkLst>
            <pc:docMk/>
            <pc:sldMk cId="3498692762" sldId="278"/>
            <ac:spMk id="10" creationId="{CD1AAA2C-FBBE-42AA-B869-31D524B7653F}"/>
          </ac:spMkLst>
        </pc:spChg>
        <pc:spChg chg="add">
          <ac:chgData name="Alex Souza" userId="4abefd9ff5146cd9" providerId="Windows Live" clId="Web-{494FD817-E62A-4481-A55D-D66D39A258E9}" dt="2020-07-13T00:45:24.689" v="297"/>
          <ac:spMkLst>
            <pc:docMk/>
            <pc:sldMk cId="3498692762" sldId="278"/>
            <ac:spMk id="11" creationId="{0B9EE3F3-89B7-43C3-8651-C4C96830993D}"/>
          </ac:spMkLst>
        </pc:spChg>
        <pc:spChg chg="add del">
          <ac:chgData name="Alex Souza" userId="4abefd9ff5146cd9" providerId="Windows Live" clId="Web-{494FD817-E62A-4481-A55D-D66D39A258E9}" dt="2020-07-13T00:43:53.830" v="290"/>
          <ac:spMkLst>
            <pc:docMk/>
            <pc:sldMk cId="3498692762" sldId="278"/>
            <ac:spMk id="12" creationId="{5F937BBF-9326-4230-AB1B-F1795E350559}"/>
          </ac:spMkLst>
        </pc:spChg>
        <pc:spChg chg="add">
          <ac:chgData name="Alex Souza" userId="4abefd9ff5146cd9" providerId="Windows Live" clId="Web-{494FD817-E62A-4481-A55D-D66D39A258E9}" dt="2020-07-13T00:45:24.689" v="297"/>
          <ac:spMkLst>
            <pc:docMk/>
            <pc:sldMk cId="3498692762" sldId="278"/>
            <ac:spMk id="13" creationId="{33AE4636-AEEC-45D6-84D4-7AC2DA48ECF8}"/>
          </ac:spMkLst>
        </pc:spChg>
        <pc:spChg chg="add del">
          <ac:chgData name="Alex Souza" userId="4abefd9ff5146cd9" providerId="Windows Live" clId="Web-{494FD817-E62A-4481-A55D-D66D39A258E9}" dt="2020-07-13T00:45:24.689" v="296"/>
          <ac:spMkLst>
            <pc:docMk/>
            <pc:sldMk cId="3498692762" sldId="278"/>
            <ac:spMk id="14" creationId="{83549E37-C86B-4401-90BD-D8BF83859F14}"/>
          </ac:spMkLst>
        </pc:spChg>
        <pc:spChg chg="add">
          <ac:chgData name="Alex Souza" userId="4abefd9ff5146cd9" providerId="Windows Live" clId="Web-{494FD817-E62A-4481-A55D-D66D39A258E9}" dt="2020-07-13T00:45:24.689" v="297"/>
          <ac:spMkLst>
            <pc:docMk/>
            <pc:sldMk cId="3498692762" sldId="278"/>
            <ac:spMk id="15" creationId="{8D9CE0F4-2EB2-4F1F-8AAC-DB3571D9FE10}"/>
          </ac:spMkLst>
        </pc:spChg>
        <pc:spChg chg="add del">
          <ac:chgData name="Alex Souza" userId="4abefd9ff5146cd9" providerId="Windows Live" clId="Web-{494FD817-E62A-4481-A55D-D66D39A258E9}" dt="2020-07-13T00:45:24.689" v="296"/>
          <ac:spMkLst>
            <pc:docMk/>
            <pc:sldMk cId="3498692762" sldId="278"/>
            <ac:spMk id="16" creationId="{8A17784E-76D8-4521-A77D-0D2EBB923004}"/>
          </ac:spMkLst>
        </pc:spChg>
        <pc:spChg chg="add del">
          <ac:chgData name="Alex Souza" userId="4abefd9ff5146cd9" providerId="Windows Live" clId="Web-{494FD817-E62A-4481-A55D-D66D39A258E9}" dt="2020-07-13T00:45:24.689" v="296"/>
          <ac:spMkLst>
            <pc:docMk/>
            <pc:sldMk cId="3498692762" sldId="278"/>
            <ac:spMk id="18" creationId="{C0036C6B-F09C-4EAB-AE02-8D056EE74856}"/>
          </ac:spMkLst>
        </pc:spChg>
        <pc:spChg chg="add del">
          <ac:chgData name="Alex Souza" userId="4abefd9ff5146cd9" providerId="Windows Live" clId="Web-{494FD817-E62A-4481-A55D-D66D39A258E9}" dt="2020-07-13T00:45:24.689" v="296"/>
          <ac:spMkLst>
            <pc:docMk/>
            <pc:sldMk cId="3498692762" sldId="278"/>
            <ac:spMk id="20" creationId="{FC8D5885-2804-4D3C-BE31-902E4D3279B0}"/>
          </ac:spMkLst>
        </pc:spChg>
        <pc:picChg chg="add mod ord">
          <ac:chgData name="Alex Souza" userId="4abefd9ff5146cd9" providerId="Windows Live" clId="Web-{494FD817-E62A-4481-A55D-D66D39A258E9}" dt="2020-07-13T00:45:24.689" v="297"/>
          <ac:picMkLst>
            <pc:docMk/>
            <pc:sldMk cId="3498692762" sldId="278"/>
            <ac:picMk id="4" creationId="{C7C26413-1A56-4DF8-925B-0C2B4289D28A}"/>
          </ac:picMkLst>
        </pc:picChg>
      </pc:sldChg>
      <pc:sldChg chg="modSp modNotes">
        <pc:chgData name="Alex Souza" userId="4abefd9ff5146cd9" providerId="Windows Live" clId="Web-{494FD817-E62A-4481-A55D-D66D39A258E9}" dt="2020-07-13T00:48:37.072" v="342"/>
        <pc:sldMkLst>
          <pc:docMk/>
          <pc:sldMk cId="405636163" sldId="279"/>
        </pc:sldMkLst>
        <pc:spChg chg="mod">
          <ac:chgData name="Alex Souza" userId="4abefd9ff5146cd9" providerId="Windows Live" clId="Web-{494FD817-E62A-4481-A55D-D66D39A258E9}" dt="2020-07-13T00:47:30.523" v="318" actId="20577"/>
          <ac:spMkLst>
            <pc:docMk/>
            <pc:sldMk cId="405636163" sldId="279"/>
            <ac:spMk id="2" creationId="{761D4527-68A2-497D-A4F6-E1EE164C8740}"/>
          </ac:spMkLst>
        </pc:spChg>
        <pc:spChg chg="mod">
          <ac:chgData name="Alex Souza" userId="4abefd9ff5146cd9" providerId="Windows Live" clId="Web-{494FD817-E62A-4481-A55D-D66D39A258E9}" dt="2020-07-13T00:48:18.181" v="339" actId="20577"/>
          <ac:spMkLst>
            <pc:docMk/>
            <pc:sldMk cId="405636163" sldId="279"/>
            <ac:spMk id="3" creationId="{1060C3F7-CF5F-48FB-B2C0-890B90B11FA2}"/>
          </ac:spMkLst>
        </pc:spChg>
      </pc:sldChg>
      <pc:sldChg chg="del">
        <pc:chgData name="Alex Souza" userId="4abefd9ff5146cd9" providerId="Windows Live" clId="Web-{494FD817-E62A-4481-A55D-D66D39A258E9}" dt="2020-07-13T01:26:37.006" v="682"/>
        <pc:sldMkLst>
          <pc:docMk/>
          <pc:sldMk cId="3032221062" sldId="283"/>
        </pc:sldMkLst>
      </pc:sldChg>
      <pc:sldChg chg="modSp add replId">
        <pc:chgData name="Alex Souza" userId="4abefd9ff5146cd9" providerId="Windows Live" clId="Web-{494FD817-E62A-4481-A55D-D66D39A258E9}" dt="2020-07-13T00:32:02.673" v="183" actId="20577"/>
        <pc:sldMkLst>
          <pc:docMk/>
          <pc:sldMk cId="2179792508" sldId="288"/>
        </pc:sldMkLst>
        <pc:spChg chg="mod">
          <ac:chgData name="Alex Souza" userId="4abefd9ff5146cd9" providerId="Windows Live" clId="Web-{494FD817-E62A-4481-A55D-D66D39A258E9}" dt="2020-07-13T00:32:02.673" v="183" actId="20577"/>
          <ac:spMkLst>
            <pc:docMk/>
            <pc:sldMk cId="2179792508" sldId="288"/>
            <ac:spMk id="3" creationId="{DF93BBDD-86D2-4C51-8801-4D388FF10917}"/>
          </ac:spMkLst>
        </pc:spChg>
      </pc:sldChg>
      <pc:sldChg chg="addSp delSp modSp new modNotes">
        <pc:chgData name="Alex Souza" userId="4abefd9ff5146cd9" providerId="Windows Live" clId="Web-{494FD817-E62A-4481-A55D-D66D39A258E9}" dt="2020-07-13T00:58:42.893" v="520" actId="20577"/>
        <pc:sldMkLst>
          <pc:docMk/>
          <pc:sldMk cId="2351397596" sldId="289"/>
        </pc:sldMkLst>
        <pc:spChg chg="mod">
          <ac:chgData name="Alex Souza" userId="4abefd9ff5146cd9" providerId="Windows Live" clId="Web-{494FD817-E62A-4481-A55D-D66D39A258E9}" dt="2020-07-13T00:48:51.744" v="346" actId="20577"/>
          <ac:spMkLst>
            <pc:docMk/>
            <pc:sldMk cId="2351397596" sldId="289"/>
            <ac:spMk id="2" creationId="{22034F10-F762-4ECC-A485-ECE01C7E756B}"/>
          </ac:spMkLst>
        </pc:spChg>
        <pc:spChg chg="del">
          <ac:chgData name="Alex Souza" userId="4abefd9ff5146cd9" providerId="Windows Live" clId="Web-{494FD817-E62A-4481-A55D-D66D39A258E9}" dt="2020-07-13T00:49:17.699" v="350"/>
          <ac:spMkLst>
            <pc:docMk/>
            <pc:sldMk cId="2351397596" sldId="289"/>
            <ac:spMk id="3" creationId="{805642F9-2F81-4949-8EE7-5505D8C2BDE3}"/>
          </ac:spMkLst>
        </pc:spChg>
        <pc:spChg chg="add mod">
          <ac:chgData name="Alex Souza" userId="4abefd9ff5146cd9" providerId="Windows Live" clId="Web-{494FD817-E62A-4481-A55D-D66D39A258E9}" dt="2020-07-13T00:58:42.893" v="520" actId="20577"/>
          <ac:spMkLst>
            <pc:docMk/>
            <pc:sldMk cId="2351397596" sldId="289"/>
            <ac:spMk id="5" creationId="{F805DC4D-B677-476D-829A-1BEE513A1FDD}"/>
          </ac:spMkLst>
        </pc:spChg>
        <pc:picChg chg="add mod">
          <ac:chgData name="Alex Souza" userId="4abefd9ff5146cd9" providerId="Windows Live" clId="Web-{494FD817-E62A-4481-A55D-D66D39A258E9}" dt="2020-07-13T00:51:06.609" v="359" actId="1076"/>
          <ac:picMkLst>
            <pc:docMk/>
            <pc:sldMk cId="2351397596" sldId="289"/>
            <ac:picMk id="4" creationId="{C2935B12-A396-4E6C-AF0D-8801F9DA41DE}"/>
          </ac:picMkLst>
        </pc:picChg>
      </pc:sldChg>
      <pc:sldChg chg="addSp delSp modSp new mod setBg modNotes">
        <pc:chgData name="Alex Souza" userId="4abefd9ff5146cd9" providerId="Windows Live" clId="Web-{494FD817-E62A-4481-A55D-D66D39A258E9}" dt="2020-07-13T01:05:21.768" v="554" actId="1076"/>
        <pc:sldMkLst>
          <pc:docMk/>
          <pc:sldMk cId="205761911" sldId="290"/>
        </pc:sldMkLst>
        <pc:spChg chg="mod">
          <ac:chgData name="Alex Souza" userId="4abefd9ff5146cd9" providerId="Windows Live" clId="Web-{494FD817-E62A-4481-A55D-D66D39A258E9}" dt="2020-07-13T01:05:11.440" v="551" actId="1076"/>
          <ac:spMkLst>
            <pc:docMk/>
            <pc:sldMk cId="205761911" sldId="290"/>
            <ac:spMk id="2" creationId="{79C2153A-ABA6-439E-96FE-FDC8E078119B}"/>
          </ac:spMkLst>
        </pc:spChg>
        <pc:spChg chg="del">
          <ac:chgData name="Alex Souza" userId="4abefd9ff5146cd9" providerId="Windows Live" clId="Web-{494FD817-E62A-4481-A55D-D66D39A258E9}" dt="2020-07-13T00:59:23.145" v="537"/>
          <ac:spMkLst>
            <pc:docMk/>
            <pc:sldMk cId="205761911" sldId="290"/>
            <ac:spMk id="3" creationId="{B5DC3176-3DFD-487A-B29A-8AFA90AAF179}"/>
          </ac:spMkLst>
        </pc:spChg>
        <pc:spChg chg="add">
          <ac:chgData name="Alex Souza" userId="4abefd9ff5146cd9" providerId="Windows Live" clId="Web-{494FD817-E62A-4481-A55D-D66D39A258E9}" dt="2020-07-13T01:00:43.460" v="542"/>
          <ac:spMkLst>
            <pc:docMk/>
            <pc:sldMk cId="205761911" sldId="290"/>
            <ac:spMk id="6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1:00:43.460" v="542"/>
          <ac:spMkLst>
            <pc:docMk/>
            <pc:sldMk cId="205761911" sldId="290"/>
            <ac:spMk id="7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1:00:43.460" v="542"/>
          <ac:spMkLst>
            <pc:docMk/>
            <pc:sldMk cId="205761911" sldId="290"/>
            <ac:spMk id="8" creationId="{5DCB5928-DC7D-4612-9922-441966E15627}"/>
          </ac:spMkLst>
        </pc:spChg>
        <pc:spChg chg="add del">
          <ac:chgData name="Alex Souza" userId="4abefd9ff5146cd9" providerId="Windows Live" clId="Web-{494FD817-E62A-4481-A55D-D66D39A258E9}" dt="2020-07-13T01:00:43.445" v="541"/>
          <ac:spMkLst>
            <pc:docMk/>
            <pc:sldMk cId="205761911" sldId="290"/>
            <ac:spMk id="9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1:00:43.460" v="542"/>
          <ac:spMkLst>
            <pc:docMk/>
            <pc:sldMk cId="205761911" sldId="290"/>
            <ac:spMk id="10" creationId="{682C1161-1736-45EC-99B7-33F3CAE9D517}"/>
          </ac:spMkLst>
        </pc:spChg>
        <pc:spChg chg="add del">
          <ac:chgData name="Alex Souza" userId="4abefd9ff5146cd9" providerId="Windows Live" clId="Web-{494FD817-E62A-4481-A55D-D66D39A258E9}" dt="2020-07-13T01:00:43.445" v="541"/>
          <ac:spMkLst>
            <pc:docMk/>
            <pc:sldMk cId="205761911" sldId="290"/>
            <ac:spMk id="11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1:00:43.460" v="542"/>
          <ac:spMkLst>
            <pc:docMk/>
            <pc:sldMk cId="205761911" sldId="290"/>
            <ac:spMk id="12" creationId="{84D4DDB8-B68F-45B0-9F62-C4279996F672}"/>
          </ac:spMkLst>
        </pc:spChg>
        <pc:spChg chg="add del">
          <ac:chgData name="Alex Souza" userId="4abefd9ff5146cd9" providerId="Windows Live" clId="Web-{494FD817-E62A-4481-A55D-D66D39A258E9}" dt="2020-07-13T01:00:43.445" v="541"/>
          <ac:spMkLst>
            <pc:docMk/>
            <pc:sldMk cId="205761911" sldId="290"/>
            <ac:spMk id="13" creationId="{0E2F58BF-12E5-4B5A-AD25-4DAAA2742A7B}"/>
          </ac:spMkLst>
        </pc:spChg>
        <pc:spChg chg="add del">
          <ac:chgData name="Alex Souza" userId="4abefd9ff5146cd9" providerId="Windows Live" clId="Web-{494FD817-E62A-4481-A55D-D66D39A258E9}" dt="2020-07-13T01:00:43.445" v="541"/>
          <ac:spMkLst>
            <pc:docMk/>
            <pc:sldMk cId="205761911" sldId="290"/>
            <ac:spMk id="15" creationId="{AF2F604E-43BE-4DC3-B983-E071523364F8}"/>
          </ac:spMkLst>
        </pc:spChg>
        <pc:spChg chg="add del">
          <ac:chgData name="Alex Souza" userId="4abefd9ff5146cd9" providerId="Windows Live" clId="Web-{494FD817-E62A-4481-A55D-D66D39A258E9}" dt="2020-07-13T01:00:43.445" v="541"/>
          <ac:spMkLst>
            <pc:docMk/>
            <pc:sldMk cId="205761911" sldId="290"/>
            <ac:spMk id="17" creationId="{08C9B587-E65E-4B52-B37C-ABEBB6E87928}"/>
          </ac:spMkLst>
        </pc:spChg>
        <pc:spChg chg="add">
          <ac:chgData name="Alex Souza" userId="4abefd9ff5146cd9" providerId="Windows Live" clId="Web-{494FD817-E62A-4481-A55D-D66D39A258E9}" dt="2020-07-13T01:00:43.460" v="542"/>
          <ac:spMkLst>
            <pc:docMk/>
            <pc:sldMk cId="205761911" sldId="290"/>
            <ac:spMk id="19" creationId="{AF2F604E-43BE-4DC3-B983-E071523364F8}"/>
          </ac:spMkLst>
        </pc:spChg>
        <pc:spChg chg="add">
          <ac:chgData name="Alex Souza" userId="4abefd9ff5146cd9" providerId="Windows Live" clId="Web-{494FD817-E62A-4481-A55D-D66D39A258E9}" dt="2020-07-13T01:00:43.460" v="542"/>
          <ac:spMkLst>
            <pc:docMk/>
            <pc:sldMk cId="205761911" sldId="290"/>
            <ac:spMk id="21" creationId="{08C9B587-E65E-4B52-B37C-ABEBB6E87928}"/>
          </ac:spMkLst>
        </pc:spChg>
        <pc:picChg chg="add mod">
          <ac:chgData name="Alex Souza" userId="4abefd9ff5146cd9" providerId="Windows Live" clId="Web-{494FD817-E62A-4481-A55D-D66D39A258E9}" dt="2020-07-13T01:00:43.460" v="542"/>
          <ac:picMkLst>
            <pc:docMk/>
            <pc:sldMk cId="205761911" sldId="290"/>
            <ac:picMk id="4" creationId="{B681518D-8967-428C-9487-EFF9107CD20A}"/>
          </ac:picMkLst>
        </pc:picChg>
        <pc:picChg chg="add mod">
          <ac:chgData name="Alex Souza" userId="4abefd9ff5146cd9" providerId="Windows Live" clId="Web-{494FD817-E62A-4481-A55D-D66D39A258E9}" dt="2020-07-13T01:05:21.768" v="554" actId="1076"/>
          <ac:picMkLst>
            <pc:docMk/>
            <pc:sldMk cId="205761911" sldId="290"/>
            <ac:picMk id="5" creationId="{4EE13D13-554C-48AB-921D-9C1C05F1574C}"/>
          </ac:picMkLst>
        </pc:picChg>
      </pc:sldChg>
      <pc:sldChg chg="addSp modSp new modNotes">
        <pc:chgData name="Alex Souza" userId="4abefd9ff5146cd9" providerId="Windows Live" clId="Web-{494FD817-E62A-4481-A55D-D66D39A258E9}" dt="2020-07-13T01:09:09.105" v="609"/>
        <pc:sldMkLst>
          <pc:docMk/>
          <pc:sldMk cId="790181136" sldId="291"/>
        </pc:sldMkLst>
        <pc:spChg chg="mod">
          <ac:chgData name="Alex Souza" userId="4abefd9ff5146cd9" providerId="Windows Live" clId="Web-{494FD817-E62A-4481-A55D-D66D39A258E9}" dt="2020-07-13T01:07:02.350" v="556" actId="20577"/>
          <ac:spMkLst>
            <pc:docMk/>
            <pc:sldMk cId="790181136" sldId="291"/>
            <ac:spMk id="2" creationId="{475B9060-FD39-4E31-BB88-7DAE77815BD5}"/>
          </ac:spMkLst>
        </pc:spChg>
        <pc:spChg chg="mod">
          <ac:chgData name="Alex Souza" userId="4abefd9ff5146cd9" providerId="Windows Live" clId="Web-{494FD817-E62A-4481-A55D-D66D39A258E9}" dt="2020-07-13T01:07:53.837" v="600" actId="14100"/>
          <ac:spMkLst>
            <pc:docMk/>
            <pc:sldMk cId="790181136" sldId="291"/>
            <ac:spMk id="3" creationId="{477A070D-7C77-45D7-8003-E2831B278C03}"/>
          </ac:spMkLst>
        </pc:spChg>
        <pc:picChg chg="add mod">
          <ac:chgData name="Alex Souza" userId="4abefd9ff5146cd9" providerId="Windows Live" clId="Web-{494FD817-E62A-4481-A55D-D66D39A258E9}" dt="2020-07-13T01:08:17.541" v="604" actId="1076"/>
          <ac:picMkLst>
            <pc:docMk/>
            <pc:sldMk cId="790181136" sldId="291"/>
            <ac:picMk id="4" creationId="{ED2345F6-CC8D-4E5F-A455-3ACC0B6BE3B9}"/>
          </ac:picMkLst>
        </pc:picChg>
      </pc:sldChg>
      <pc:sldChg chg="addSp delSp modSp new mod setBg modNotes">
        <pc:chgData name="Alex Souza" userId="4abefd9ff5146cd9" providerId="Windows Live" clId="Web-{494FD817-E62A-4481-A55D-D66D39A258E9}" dt="2020-07-13T01:15:07.557" v="657"/>
        <pc:sldMkLst>
          <pc:docMk/>
          <pc:sldMk cId="1919316462" sldId="292"/>
        </pc:sldMkLst>
        <pc:spChg chg="mod">
          <ac:chgData name="Alex Souza" userId="4abefd9ff5146cd9" providerId="Windows Live" clId="Web-{494FD817-E62A-4481-A55D-D66D39A258E9}" dt="2020-07-13T01:15:07.557" v="657"/>
          <ac:spMkLst>
            <pc:docMk/>
            <pc:sldMk cId="1919316462" sldId="292"/>
            <ac:spMk id="2" creationId="{F2003901-EE84-4FEA-9635-D67CDB77CF55}"/>
          </ac:spMkLst>
        </pc:spChg>
        <pc:spChg chg="mod ord">
          <ac:chgData name="Alex Souza" userId="4abefd9ff5146cd9" providerId="Windows Live" clId="Web-{494FD817-E62A-4481-A55D-D66D39A258E9}" dt="2020-07-13T01:15:07.557" v="657"/>
          <ac:spMkLst>
            <pc:docMk/>
            <pc:sldMk cId="1919316462" sldId="292"/>
            <ac:spMk id="3" creationId="{ECFD8828-A93A-43AA-AEE4-06EE0248287B}"/>
          </ac:spMkLst>
        </pc:spChg>
        <pc:spChg chg="add del">
          <ac:chgData name="Alex Souza" userId="4abefd9ff5146cd9" providerId="Windows Live" clId="Web-{494FD817-E62A-4481-A55D-D66D39A258E9}" dt="2020-07-13T01:13:10.505" v="650"/>
          <ac:spMkLst>
            <pc:docMk/>
            <pc:sldMk cId="1919316462" sldId="292"/>
            <ac:spMk id="9" creationId="{B47A3059-69F2-4E12-ACD8-A5FE28191966}"/>
          </ac:spMkLst>
        </pc:spChg>
        <pc:spChg chg="add">
          <ac:chgData name="Alex Souza" userId="4abefd9ff5146cd9" providerId="Windows Live" clId="Web-{494FD817-E62A-4481-A55D-D66D39A258E9}" dt="2020-07-13T01:15:07.557" v="657"/>
          <ac:spMkLst>
            <pc:docMk/>
            <pc:sldMk cId="1919316462" sldId="292"/>
            <ac:spMk id="10" creationId="{5954F66B-3BF3-4495-BAEE-BEB2B018880D}"/>
          </ac:spMkLst>
        </pc:spChg>
        <pc:spChg chg="add del">
          <ac:chgData name="Alex Souza" userId="4abefd9ff5146cd9" providerId="Windows Live" clId="Web-{494FD817-E62A-4481-A55D-D66D39A258E9}" dt="2020-07-13T01:13:10.505" v="650"/>
          <ac:spMkLst>
            <pc:docMk/>
            <pc:sldMk cId="1919316462" sldId="292"/>
            <ac:spMk id="11" creationId="{33AE4636-AEEC-45D6-84D4-7AC2DA48ECF8}"/>
          </ac:spMkLst>
        </pc:spChg>
        <pc:spChg chg="add">
          <ac:chgData name="Alex Souza" userId="4abefd9ff5146cd9" providerId="Windows Live" clId="Web-{494FD817-E62A-4481-A55D-D66D39A258E9}" dt="2020-07-13T01:15:07.557" v="657"/>
          <ac:spMkLst>
            <pc:docMk/>
            <pc:sldMk cId="1919316462" sldId="292"/>
            <ac:spMk id="12" creationId="{EABAD4DA-87BA-4F70-9EF0-45C6BCF17823}"/>
          </ac:spMkLst>
        </pc:spChg>
        <pc:spChg chg="add del">
          <ac:chgData name="Alex Souza" userId="4abefd9ff5146cd9" providerId="Windows Live" clId="Web-{494FD817-E62A-4481-A55D-D66D39A258E9}" dt="2020-07-13T01:13:10.505" v="650"/>
          <ac:spMkLst>
            <pc:docMk/>
            <pc:sldMk cId="1919316462" sldId="292"/>
            <ac:spMk id="13" creationId="{8D9CE0F4-2EB2-4F1F-8AAC-DB3571D9FE10}"/>
          </ac:spMkLst>
        </pc:spChg>
        <pc:spChg chg="add">
          <ac:chgData name="Alex Souza" userId="4abefd9ff5146cd9" providerId="Windows Live" clId="Web-{494FD817-E62A-4481-A55D-D66D39A258E9}" dt="2020-07-13T01:15:07.557" v="657"/>
          <ac:spMkLst>
            <pc:docMk/>
            <pc:sldMk cId="1919316462" sldId="292"/>
            <ac:spMk id="14" creationId="{915128D9-2797-47FA-B6FE-EC24E6B8437A}"/>
          </ac:spMkLst>
        </pc:spChg>
        <pc:picChg chg="add del mod">
          <ac:chgData name="Alex Souza" userId="4abefd9ff5146cd9" providerId="Windows Live" clId="Web-{494FD817-E62A-4481-A55D-D66D39A258E9}" dt="2020-07-13T01:13:17.631" v="651"/>
          <ac:picMkLst>
            <pc:docMk/>
            <pc:sldMk cId="1919316462" sldId="292"/>
            <ac:picMk id="4" creationId="{3A99EB0A-19F9-4964-9542-2C41F1F4565B}"/>
          </ac:picMkLst>
        </pc:picChg>
        <pc:picChg chg="add mod">
          <ac:chgData name="Alex Souza" userId="4abefd9ff5146cd9" providerId="Windows Live" clId="Web-{494FD817-E62A-4481-A55D-D66D39A258E9}" dt="2020-07-13T01:15:07.557" v="657"/>
          <ac:picMkLst>
            <pc:docMk/>
            <pc:sldMk cId="1919316462" sldId="292"/>
            <ac:picMk id="5" creationId="{58783617-30A9-49A4-B374-AAA9C4DFD970}"/>
          </ac:picMkLst>
        </pc:picChg>
      </pc:sldChg>
      <pc:sldChg chg="addSp delSp modSp new modNotes">
        <pc:chgData name="Alex Souza" userId="4abefd9ff5146cd9" providerId="Windows Live" clId="Web-{494FD817-E62A-4481-A55D-D66D39A258E9}" dt="2020-07-13T01:20:56.259" v="681"/>
        <pc:sldMkLst>
          <pc:docMk/>
          <pc:sldMk cId="3678778974" sldId="293"/>
        </pc:sldMkLst>
        <pc:spChg chg="mod">
          <ac:chgData name="Alex Souza" userId="4abefd9ff5146cd9" providerId="Windows Live" clId="Web-{494FD817-E62A-4481-A55D-D66D39A258E9}" dt="2020-07-13T01:16:24.029" v="660" actId="20577"/>
          <ac:spMkLst>
            <pc:docMk/>
            <pc:sldMk cId="3678778974" sldId="293"/>
            <ac:spMk id="2" creationId="{A4B4A29F-E42D-4717-B5D7-CF305BBBCE64}"/>
          </ac:spMkLst>
        </pc:spChg>
        <pc:spChg chg="del">
          <ac:chgData name="Alex Souza" userId="4abefd9ff5146cd9" providerId="Windows Live" clId="Web-{494FD817-E62A-4481-A55D-D66D39A258E9}" dt="2020-07-13T01:16:56.936" v="664"/>
          <ac:spMkLst>
            <pc:docMk/>
            <pc:sldMk cId="3678778974" sldId="293"/>
            <ac:spMk id="3" creationId="{469B8AFD-D30E-43AD-9F6F-153845FC68F4}"/>
          </ac:spMkLst>
        </pc:spChg>
        <pc:picChg chg="add mod">
          <ac:chgData name="Alex Souza" userId="4abefd9ff5146cd9" providerId="Windows Live" clId="Web-{494FD817-E62A-4481-A55D-D66D39A258E9}" dt="2020-07-13T01:20:56.259" v="681"/>
          <ac:picMkLst>
            <pc:docMk/>
            <pc:sldMk cId="3678778974" sldId="293"/>
            <ac:picMk id="4" creationId="{8CE6A461-0995-4B17-B3F3-EA1DA1341722}"/>
          </ac:picMkLst>
        </pc:picChg>
        <pc:picChg chg="add mod">
          <ac:chgData name="Alex Souza" userId="4abefd9ff5146cd9" providerId="Windows Live" clId="Web-{494FD817-E62A-4481-A55D-D66D39A258E9}" dt="2020-07-13T01:19:34.021" v="671" actId="14100"/>
          <ac:picMkLst>
            <pc:docMk/>
            <pc:sldMk cId="3678778974" sldId="293"/>
            <ac:picMk id="5" creationId="{6FEA4CB4-2D0B-4401-9089-14EB616CF457}"/>
          </ac:picMkLst>
        </pc:picChg>
      </pc:sldChg>
      <pc:sldChg chg="modSp new ord">
        <pc:chgData name="Alex Souza" userId="4abefd9ff5146cd9" providerId="Windows Live" clId="Web-{494FD817-E62A-4481-A55D-D66D39A258E9}" dt="2020-07-13T01:33:15.522" v="761" actId="20577"/>
        <pc:sldMkLst>
          <pc:docMk/>
          <pc:sldMk cId="3127253820" sldId="294"/>
        </pc:sldMkLst>
        <pc:spChg chg="mod">
          <ac:chgData name="Alex Souza" userId="4abefd9ff5146cd9" providerId="Windows Live" clId="Web-{494FD817-E62A-4481-A55D-D66D39A258E9}" dt="2020-07-13T01:31:47.721" v="736" actId="20577"/>
          <ac:spMkLst>
            <pc:docMk/>
            <pc:sldMk cId="3127253820" sldId="294"/>
            <ac:spMk id="2" creationId="{D0D84816-7B02-47BA-ADFD-8CCD80391C1D}"/>
          </ac:spMkLst>
        </pc:spChg>
        <pc:spChg chg="mod">
          <ac:chgData name="Alex Souza" userId="4abefd9ff5146cd9" providerId="Windows Live" clId="Web-{494FD817-E62A-4481-A55D-D66D39A258E9}" dt="2020-07-13T01:33:15.522" v="761" actId="20577"/>
          <ac:spMkLst>
            <pc:docMk/>
            <pc:sldMk cId="3127253820" sldId="294"/>
            <ac:spMk id="3" creationId="{7CBF3FE2-1BDA-4BAA-95FD-98638224FB6C}"/>
          </ac:spMkLst>
        </pc:spChg>
      </pc:sldChg>
      <pc:sldChg chg="addSp delSp modSp add replId">
        <pc:chgData name="Alex Souza" userId="4abefd9ff5146cd9" providerId="Windows Live" clId="Web-{494FD817-E62A-4481-A55D-D66D39A258E9}" dt="2020-07-13T01:36:51.765" v="794" actId="14100"/>
        <pc:sldMkLst>
          <pc:docMk/>
          <pc:sldMk cId="3228269719" sldId="295"/>
        </pc:sldMkLst>
        <pc:spChg chg="mod">
          <ac:chgData name="Alex Souza" userId="4abefd9ff5146cd9" providerId="Windows Live" clId="Web-{494FD817-E62A-4481-A55D-D66D39A258E9}" dt="2020-07-13T01:33:41.773" v="766" actId="20577"/>
          <ac:spMkLst>
            <pc:docMk/>
            <pc:sldMk cId="3228269719" sldId="295"/>
            <ac:spMk id="2" creationId="{D0D84816-7B02-47BA-ADFD-8CCD80391C1D}"/>
          </ac:spMkLst>
        </pc:spChg>
        <pc:spChg chg="mod">
          <ac:chgData name="Alex Souza" userId="4abefd9ff5146cd9" providerId="Windows Live" clId="Web-{494FD817-E62A-4481-A55D-D66D39A258E9}" dt="2020-07-13T01:36:51.765" v="794" actId="14100"/>
          <ac:spMkLst>
            <pc:docMk/>
            <pc:sldMk cId="3228269719" sldId="295"/>
            <ac:spMk id="3" creationId="{7CBF3FE2-1BDA-4BAA-95FD-98638224FB6C}"/>
          </ac:spMkLst>
        </pc:spChg>
        <pc:picChg chg="add del mod">
          <ac:chgData name="Alex Souza" userId="4abefd9ff5146cd9" providerId="Windows Live" clId="Web-{494FD817-E62A-4481-A55D-D66D39A258E9}" dt="2020-07-13T01:36:42.843" v="789"/>
          <ac:picMkLst>
            <pc:docMk/>
            <pc:sldMk cId="3228269719" sldId="295"/>
            <ac:picMk id="4" creationId="{2544B937-E957-43EC-9012-3ABC24FA0C8A}"/>
          </ac:picMkLst>
        </pc:picChg>
      </pc:sldChg>
      <pc:sldChg chg="addSp delSp modSp add mod replId setBg">
        <pc:chgData name="Alex Souza" userId="4abefd9ff5146cd9" providerId="Windows Live" clId="Web-{494FD817-E62A-4481-A55D-D66D39A258E9}" dt="2020-07-13T01:38:03.611" v="809"/>
        <pc:sldMkLst>
          <pc:docMk/>
          <pc:sldMk cId="1333291905" sldId="296"/>
        </pc:sldMkLst>
        <pc:spChg chg="mod">
          <ac:chgData name="Alex Souza" userId="4abefd9ff5146cd9" providerId="Windows Live" clId="Web-{494FD817-E62A-4481-A55D-D66D39A258E9}" dt="2020-07-13T01:38:03.611" v="809"/>
          <ac:spMkLst>
            <pc:docMk/>
            <pc:sldMk cId="1333291905" sldId="296"/>
            <ac:spMk id="2" creationId="{D0D84816-7B02-47BA-ADFD-8CCD80391C1D}"/>
          </ac:spMkLst>
        </pc:spChg>
        <pc:spChg chg="mod">
          <ac:chgData name="Alex Souza" userId="4abefd9ff5146cd9" providerId="Windows Live" clId="Web-{494FD817-E62A-4481-A55D-D66D39A258E9}" dt="2020-07-13T01:38:03.611" v="809"/>
          <ac:spMkLst>
            <pc:docMk/>
            <pc:sldMk cId="1333291905" sldId="296"/>
            <ac:spMk id="3" creationId="{7CBF3FE2-1BDA-4BAA-95FD-98638224FB6C}"/>
          </ac:spMkLst>
        </pc:spChg>
        <pc:spChg chg="add del">
          <ac:chgData name="Alex Souza" userId="4abefd9ff5146cd9" providerId="Windows Live" clId="Web-{494FD817-E62A-4481-A55D-D66D39A258E9}" dt="2020-07-13T01:38:03.611" v="809"/>
          <ac:spMkLst>
            <pc:docMk/>
            <pc:sldMk cId="1333291905" sldId="296"/>
            <ac:spMk id="8" creationId="{1C799903-48D5-4A31-A1A2-541072D9771E}"/>
          </ac:spMkLst>
        </pc:spChg>
        <pc:spChg chg="add del">
          <ac:chgData name="Alex Souza" userId="4abefd9ff5146cd9" providerId="Windows Live" clId="Web-{494FD817-E62A-4481-A55D-D66D39A258E9}" dt="2020-07-13T01:38:03.611" v="809"/>
          <ac:spMkLst>
            <pc:docMk/>
            <pc:sldMk cId="1333291905" sldId="296"/>
            <ac:spMk id="10" creationId="{8EFFF109-FC58-4FD3-BE05-9775A1310F55}"/>
          </ac:spMkLst>
        </pc:spChg>
        <pc:spChg chg="add del">
          <ac:chgData name="Alex Souza" userId="4abefd9ff5146cd9" providerId="Windows Live" clId="Web-{494FD817-E62A-4481-A55D-D66D39A258E9}" dt="2020-07-13T01:38:03.611" v="809"/>
          <ac:spMkLst>
            <pc:docMk/>
            <pc:sldMk cId="1333291905" sldId="296"/>
            <ac:spMk id="12" creationId="{E1B96AD6-92A9-4273-A62B-96A1C3E0BA95}"/>
          </ac:spMkLst>
        </pc:spChg>
        <pc:spChg chg="add del">
          <ac:chgData name="Alex Souza" userId="4abefd9ff5146cd9" providerId="Windows Live" clId="Web-{494FD817-E62A-4481-A55D-D66D39A258E9}" dt="2020-07-13T01:38:03.611" v="809"/>
          <ac:spMkLst>
            <pc:docMk/>
            <pc:sldMk cId="1333291905" sldId="296"/>
            <ac:spMk id="14" creationId="{463EEC44-1BA3-44ED-81FC-A644B04B2A44}"/>
          </ac:spMkLst>
        </pc:spChg>
      </pc:sldChg>
      <pc:sldChg chg="addSp delSp modSp new mod setBg">
        <pc:chgData name="Alex Souza" userId="4abefd9ff5146cd9" providerId="Windows Live" clId="Web-{494FD817-E62A-4481-A55D-D66D39A258E9}" dt="2020-07-13T01:41:57.293" v="821"/>
        <pc:sldMkLst>
          <pc:docMk/>
          <pc:sldMk cId="1538490164" sldId="297"/>
        </pc:sldMkLst>
        <pc:spChg chg="mod ord">
          <ac:chgData name="Alex Souza" userId="4abefd9ff5146cd9" providerId="Windows Live" clId="Web-{494FD817-E62A-4481-A55D-D66D39A258E9}" dt="2020-07-13T01:41:57.293" v="821"/>
          <ac:spMkLst>
            <pc:docMk/>
            <pc:sldMk cId="1538490164" sldId="297"/>
            <ac:spMk id="2" creationId="{DC7EDA67-2DCC-47AF-AE56-BED47D8EA3F0}"/>
          </ac:spMkLst>
        </pc:spChg>
        <pc:spChg chg="del">
          <ac:chgData name="Alex Souza" userId="4abefd9ff5146cd9" providerId="Windows Live" clId="Web-{494FD817-E62A-4481-A55D-D66D39A258E9}" dt="2020-07-13T01:40:57.400" v="815"/>
          <ac:spMkLst>
            <pc:docMk/>
            <pc:sldMk cId="1538490164" sldId="297"/>
            <ac:spMk id="3" creationId="{EC0F567D-A540-48BC-90B8-12CB418F0675}"/>
          </ac:spMkLst>
        </pc:spChg>
        <pc:spChg chg="add">
          <ac:chgData name="Alex Souza" userId="4abefd9ff5146cd9" providerId="Windows Live" clId="Web-{494FD817-E62A-4481-A55D-D66D39A258E9}" dt="2020-07-13T01:41:57.293" v="821"/>
          <ac:spMkLst>
            <pc:docMk/>
            <pc:sldMk cId="1538490164" sldId="297"/>
            <ac:spMk id="6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1:41:57.293" v="821"/>
          <ac:spMkLst>
            <pc:docMk/>
            <pc:sldMk cId="1538490164" sldId="297"/>
            <ac:spMk id="7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1:41:57.293" v="821"/>
          <ac:spMkLst>
            <pc:docMk/>
            <pc:sldMk cId="1538490164" sldId="297"/>
            <ac:spMk id="8" creationId="{0671A8AE-40A1-4631-A6B8-581AFF065482}"/>
          </ac:spMkLst>
        </pc:spChg>
        <pc:spChg chg="add del">
          <ac:chgData name="Alex Souza" userId="4abefd9ff5146cd9" providerId="Windows Live" clId="Web-{494FD817-E62A-4481-A55D-D66D39A258E9}" dt="2020-07-13T01:41:57.277" v="820"/>
          <ac:spMkLst>
            <pc:docMk/>
            <pc:sldMk cId="1538490164" sldId="297"/>
            <ac:spMk id="9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1:41:57.293" v="821"/>
          <ac:spMkLst>
            <pc:docMk/>
            <pc:sldMk cId="1538490164" sldId="297"/>
            <ac:spMk id="10" creationId="{A44CD100-6267-4E62-AA64-2182A3A6A1C0}"/>
          </ac:spMkLst>
        </pc:spChg>
        <pc:spChg chg="add del">
          <ac:chgData name="Alex Souza" userId="4abefd9ff5146cd9" providerId="Windows Live" clId="Web-{494FD817-E62A-4481-A55D-D66D39A258E9}" dt="2020-07-13T01:41:57.277" v="820"/>
          <ac:spMkLst>
            <pc:docMk/>
            <pc:sldMk cId="1538490164" sldId="297"/>
            <ac:spMk id="11" creationId="{79F3C543-62EC-4433-9C93-A2CD8764E9B4}"/>
          </ac:spMkLst>
        </pc:spChg>
        <pc:spChg chg="add del">
          <ac:chgData name="Alex Souza" userId="4abefd9ff5146cd9" providerId="Windows Live" clId="Web-{494FD817-E62A-4481-A55D-D66D39A258E9}" dt="2020-07-13T01:41:57.277" v="820"/>
          <ac:spMkLst>
            <pc:docMk/>
            <pc:sldMk cId="1538490164" sldId="297"/>
            <ac:spMk id="13" creationId="{E91DC736-0EF8-4F87-9146-EBF1D2EE4D3D}"/>
          </ac:spMkLst>
        </pc:spChg>
        <pc:spChg chg="add del">
          <ac:chgData name="Alex Souza" userId="4abefd9ff5146cd9" providerId="Windows Live" clId="Web-{494FD817-E62A-4481-A55D-D66D39A258E9}" dt="2020-07-13T01:41:57.277" v="820"/>
          <ac:spMkLst>
            <pc:docMk/>
            <pc:sldMk cId="1538490164" sldId="297"/>
            <ac:spMk id="15" creationId="{097CD68E-23E3-4007-8847-CD0944C4F7BE}"/>
          </ac:spMkLst>
        </pc:spChg>
        <pc:spChg chg="add del">
          <ac:chgData name="Alex Souza" userId="4abefd9ff5146cd9" providerId="Windows Live" clId="Web-{494FD817-E62A-4481-A55D-D66D39A258E9}" dt="2020-07-13T01:41:57.277" v="820"/>
          <ac:spMkLst>
            <pc:docMk/>
            <pc:sldMk cId="1538490164" sldId="297"/>
            <ac:spMk id="17" creationId="{AF2F604E-43BE-4DC3-B983-E071523364F8}"/>
          </ac:spMkLst>
        </pc:spChg>
        <pc:spChg chg="add del">
          <ac:chgData name="Alex Souza" userId="4abefd9ff5146cd9" providerId="Windows Live" clId="Web-{494FD817-E62A-4481-A55D-D66D39A258E9}" dt="2020-07-13T01:41:57.277" v="820"/>
          <ac:spMkLst>
            <pc:docMk/>
            <pc:sldMk cId="1538490164" sldId="297"/>
            <ac:spMk id="19" creationId="{08C9B587-E65E-4B52-B37C-ABEBB6E87928}"/>
          </ac:spMkLst>
        </pc:spChg>
        <pc:picChg chg="add mod">
          <ac:chgData name="Alex Souza" userId="4abefd9ff5146cd9" providerId="Windows Live" clId="Web-{494FD817-E62A-4481-A55D-D66D39A258E9}" dt="2020-07-13T01:41:57.293" v="821"/>
          <ac:picMkLst>
            <pc:docMk/>
            <pc:sldMk cId="1538490164" sldId="297"/>
            <ac:picMk id="4" creationId="{B8DD9B10-10B1-434B-B637-371312134276}"/>
          </ac:picMkLst>
        </pc:picChg>
      </pc:sldChg>
      <pc:sldChg chg="modSp new">
        <pc:chgData name="Alex Souza" userId="4abefd9ff5146cd9" providerId="Windows Live" clId="Web-{494FD817-E62A-4481-A55D-D66D39A258E9}" dt="2020-07-13T01:43:04.498" v="837" actId="20577"/>
        <pc:sldMkLst>
          <pc:docMk/>
          <pc:sldMk cId="3951265216" sldId="298"/>
        </pc:sldMkLst>
        <pc:spChg chg="mod">
          <ac:chgData name="Alex Souza" userId="4abefd9ff5146cd9" providerId="Windows Live" clId="Web-{494FD817-E62A-4481-A55D-D66D39A258E9}" dt="2020-07-13T01:43:04.498" v="837" actId="20577"/>
          <ac:spMkLst>
            <pc:docMk/>
            <pc:sldMk cId="3951265216" sldId="298"/>
            <ac:spMk id="2" creationId="{C4D24647-5C75-4B20-B63F-AD289B11CC8D}"/>
          </ac:spMkLst>
        </pc:spChg>
        <pc:spChg chg="mod">
          <ac:chgData name="Alex Souza" userId="4abefd9ff5146cd9" providerId="Windows Live" clId="Web-{494FD817-E62A-4481-A55D-D66D39A258E9}" dt="2020-07-13T01:42:46.435" v="831" actId="20577"/>
          <ac:spMkLst>
            <pc:docMk/>
            <pc:sldMk cId="3951265216" sldId="298"/>
            <ac:spMk id="3" creationId="{790BF3E1-AE35-46C4-8433-1F9DBBDC0F3B}"/>
          </ac:spMkLst>
        </pc:spChg>
      </pc:sldChg>
      <pc:sldChg chg="modSp new">
        <pc:chgData name="Alex Souza" userId="4abefd9ff5146cd9" providerId="Windows Live" clId="Web-{494FD817-E62A-4481-A55D-D66D39A258E9}" dt="2020-07-13T01:45:29.582" v="851" actId="20577"/>
        <pc:sldMkLst>
          <pc:docMk/>
          <pc:sldMk cId="1247740062" sldId="299"/>
        </pc:sldMkLst>
        <pc:spChg chg="mod">
          <ac:chgData name="Alex Souza" userId="4abefd9ff5146cd9" providerId="Windows Live" clId="Web-{494FD817-E62A-4481-A55D-D66D39A258E9}" dt="2020-07-13T01:44:58.425" v="843" actId="20577"/>
          <ac:spMkLst>
            <pc:docMk/>
            <pc:sldMk cId="1247740062" sldId="299"/>
            <ac:spMk id="2" creationId="{5A641BA9-EE0C-47BF-9430-BB1E80284E21}"/>
          </ac:spMkLst>
        </pc:spChg>
        <pc:spChg chg="mod">
          <ac:chgData name="Alex Souza" userId="4abefd9ff5146cd9" providerId="Windows Live" clId="Web-{494FD817-E62A-4481-A55D-D66D39A258E9}" dt="2020-07-13T01:45:29.582" v="851" actId="20577"/>
          <ac:spMkLst>
            <pc:docMk/>
            <pc:sldMk cId="1247740062" sldId="299"/>
            <ac:spMk id="3" creationId="{CB8F0639-A929-45A3-8C28-470C7677B772}"/>
          </ac:spMkLst>
        </pc:spChg>
      </pc:sldChg>
      <pc:sldChg chg="addSp delSp modSp new mod setBg">
        <pc:chgData name="Alex Souza" userId="4abefd9ff5146cd9" providerId="Windows Live" clId="Web-{494FD817-E62A-4481-A55D-D66D39A258E9}" dt="2020-07-13T01:46:15.256" v="859"/>
        <pc:sldMkLst>
          <pc:docMk/>
          <pc:sldMk cId="3718335641" sldId="300"/>
        </pc:sldMkLst>
        <pc:spChg chg="mod ord">
          <ac:chgData name="Alex Souza" userId="4abefd9ff5146cd9" providerId="Windows Live" clId="Web-{494FD817-E62A-4481-A55D-D66D39A258E9}" dt="2020-07-13T01:46:15.256" v="859"/>
          <ac:spMkLst>
            <pc:docMk/>
            <pc:sldMk cId="3718335641" sldId="300"/>
            <ac:spMk id="2" creationId="{6FFFE7E8-FF28-4A71-B6AE-0BC710034274}"/>
          </ac:spMkLst>
        </pc:spChg>
        <pc:spChg chg="del">
          <ac:chgData name="Alex Souza" userId="4abefd9ff5146cd9" providerId="Windows Live" clId="Web-{494FD817-E62A-4481-A55D-D66D39A258E9}" dt="2020-07-13T01:45:40.317" v="857"/>
          <ac:spMkLst>
            <pc:docMk/>
            <pc:sldMk cId="3718335641" sldId="300"/>
            <ac:spMk id="3" creationId="{A5F1834F-3B19-44E3-A922-0D207E8AC510}"/>
          </ac:spMkLst>
        </pc:spChg>
        <pc:spChg chg="add">
          <ac:chgData name="Alex Souza" userId="4abefd9ff5146cd9" providerId="Windows Live" clId="Web-{494FD817-E62A-4481-A55D-D66D39A258E9}" dt="2020-07-13T01:46:15.256" v="859"/>
          <ac:spMkLst>
            <pc:docMk/>
            <pc:sldMk cId="3718335641" sldId="300"/>
            <ac:spMk id="9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1:46:15.256" v="859"/>
          <ac:spMkLst>
            <pc:docMk/>
            <pc:sldMk cId="3718335641" sldId="300"/>
            <ac:spMk id="11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1:46:15.256" v="859"/>
          <ac:spMkLst>
            <pc:docMk/>
            <pc:sldMk cId="3718335641" sldId="300"/>
            <ac:spMk id="13" creationId="{0671A8AE-40A1-4631-A6B8-581AFF065482}"/>
          </ac:spMkLst>
        </pc:spChg>
        <pc:spChg chg="add">
          <ac:chgData name="Alex Souza" userId="4abefd9ff5146cd9" providerId="Windows Live" clId="Web-{494FD817-E62A-4481-A55D-D66D39A258E9}" dt="2020-07-13T01:46:15.256" v="859"/>
          <ac:spMkLst>
            <pc:docMk/>
            <pc:sldMk cId="3718335641" sldId="300"/>
            <ac:spMk id="15" creationId="{A44CD100-6267-4E62-AA64-2182A3A6A1C0}"/>
          </ac:spMkLst>
        </pc:spChg>
        <pc:picChg chg="add mod">
          <ac:chgData name="Alex Souza" userId="4abefd9ff5146cd9" providerId="Windows Live" clId="Web-{494FD817-E62A-4481-A55D-D66D39A258E9}" dt="2020-07-13T01:46:15.256" v="859"/>
          <ac:picMkLst>
            <pc:docMk/>
            <pc:sldMk cId="3718335641" sldId="300"/>
            <ac:picMk id="4" creationId="{C947349E-C952-4456-BF07-E82CD3BD8A8F}"/>
          </ac:picMkLst>
        </pc:picChg>
      </pc:sldChg>
      <pc:sldChg chg="modSp new">
        <pc:chgData name="Alex Souza" userId="4abefd9ff5146cd9" providerId="Windows Live" clId="Web-{494FD817-E62A-4481-A55D-D66D39A258E9}" dt="2020-07-13T01:47:20.727" v="894" actId="20577"/>
        <pc:sldMkLst>
          <pc:docMk/>
          <pc:sldMk cId="1385328709" sldId="301"/>
        </pc:sldMkLst>
        <pc:spChg chg="mod">
          <ac:chgData name="Alex Souza" userId="4abefd9ff5146cd9" providerId="Windows Live" clId="Web-{494FD817-E62A-4481-A55D-D66D39A258E9}" dt="2020-07-13T01:47:20.727" v="894" actId="20577"/>
          <ac:spMkLst>
            <pc:docMk/>
            <pc:sldMk cId="1385328709" sldId="301"/>
            <ac:spMk id="2" creationId="{67F2BA36-569C-45E1-92FA-48DAAABC74AA}"/>
          </ac:spMkLst>
        </pc:spChg>
        <pc:spChg chg="mod">
          <ac:chgData name="Alex Souza" userId="4abefd9ff5146cd9" providerId="Windows Live" clId="Web-{494FD817-E62A-4481-A55D-D66D39A258E9}" dt="2020-07-13T01:47:13.102" v="863" actId="20577"/>
          <ac:spMkLst>
            <pc:docMk/>
            <pc:sldMk cId="1385328709" sldId="301"/>
            <ac:spMk id="3" creationId="{81A25CB2-AB7C-4365-B1E6-56EB6BAE31D1}"/>
          </ac:spMkLst>
        </pc:spChg>
      </pc:sldChg>
      <pc:sldChg chg="modSp new">
        <pc:chgData name="Alex Souza" userId="4abefd9ff5146cd9" providerId="Windows Live" clId="Web-{494FD817-E62A-4481-A55D-D66D39A258E9}" dt="2020-07-13T01:48:00.291" v="904" actId="20577"/>
        <pc:sldMkLst>
          <pc:docMk/>
          <pc:sldMk cId="144404569" sldId="302"/>
        </pc:sldMkLst>
        <pc:spChg chg="mod">
          <ac:chgData name="Alex Souza" userId="4abefd9ff5146cd9" providerId="Windows Live" clId="Web-{494FD817-E62A-4481-A55D-D66D39A258E9}" dt="2020-07-13T01:48:00.291" v="904" actId="20577"/>
          <ac:spMkLst>
            <pc:docMk/>
            <pc:sldMk cId="144404569" sldId="302"/>
            <ac:spMk id="2" creationId="{9FF67291-1DF5-458B-BAEF-147AAC0D25FB}"/>
          </ac:spMkLst>
        </pc:spChg>
        <pc:spChg chg="mod">
          <ac:chgData name="Alex Souza" userId="4abefd9ff5146cd9" providerId="Windows Live" clId="Web-{494FD817-E62A-4481-A55D-D66D39A258E9}" dt="2020-07-13T01:47:45.978" v="899" actId="20577"/>
          <ac:spMkLst>
            <pc:docMk/>
            <pc:sldMk cId="144404569" sldId="302"/>
            <ac:spMk id="3" creationId="{DB67591A-D1CA-4EB9-9BB4-6D58DADBC827}"/>
          </ac:spMkLst>
        </pc:spChg>
      </pc:sldChg>
      <pc:sldChg chg="delSp modSp add del ord replId">
        <pc:chgData name="Alex Souza" userId="4abefd9ff5146cd9" providerId="Windows Live" clId="Web-{494FD817-E62A-4481-A55D-D66D39A258E9}" dt="2020-07-13T01:49:11.216" v="927"/>
        <pc:sldMkLst>
          <pc:docMk/>
          <pc:sldMk cId="2988282561" sldId="303"/>
        </pc:sldMkLst>
        <pc:spChg chg="mod">
          <ac:chgData name="Alex Souza" userId="4abefd9ff5146cd9" providerId="Windows Live" clId="Web-{494FD817-E62A-4481-A55D-D66D39A258E9}" dt="2020-07-13T01:49:04.044" v="923" actId="20577"/>
          <ac:spMkLst>
            <pc:docMk/>
            <pc:sldMk cId="2988282561" sldId="303"/>
            <ac:spMk id="2" creationId="{6FFFE7E8-FF28-4A71-B6AE-0BC710034274}"/>
          </ac:spMkLst>
        </pc:spChg>
        <pc:picChg chg="del">
          <ac:chgData name="Alex Souza" userId="4abefd9ff5146cd9" providerId="Windows Live" clId="Web-{494FD817-E62A-4481-A55D-D66D39A258E9}" dt="2020-07-13T01:49:07.559" v="926"/>
          <ac:picMkLst>
            <pc:docMk/>
            <pc:sldMk cId="2988282561" sldId="303"/>
            <ac:picMk id="4" creationId="{C947349E-C952-4456-BF07-E82CD3BD8A8F}"/>
          </ac:picMkLst>
        </pc:picChg>
      </pc:sldChg>
      <pc:sldChg chg="addSp delSp modSp new mod setBg">
        <pc:chgData name="Alex Souza" userId="4abefd9ff5146cd9" providerId="Windows Live" clId="Web-{494FD817-E62A-4481-A55D-D66D39A258E9}" dt="2020-07-13T01:49:56.624" v="934"/>
        <pc:sldMkLst>
          <pc:docMk/>
          <pc:sldMk cId="3784282019" sldId="303"/>
        </pc:sldMkLst>
        <pc:spChg chg="mod ord">
          <ac:chgData name="Alex Souza" userId="4abefd9ff5146cd9" providerId="Windows Live" clId="Web-{494FD817-E62A-4481-A55D-D66D39A258E9}" dt="2020-07-13T01:49:56.624" v="934"/>
          <ac:spMkLst>
            <pc:docMk/>
            <pc:sldMk cId="3784282019" sldId="303"/>
            <ac:spMk id="2" creationId="{9972F265-2E76-4B3B-BE1A-E3BA91368A5C}"/>
          </ac:spMkLst>
        </pc:spChg>
        <pc:spChg chg="del">
          <ac:chgData name="Alex Souza" userId="4abefd9ff5146cd9" providerId="Windows Live" clId="Web-{494FD817-E62A-4481-A55D-D66D39A258E9}" dt="2020-07-13T01:49:33.420" v="933"/>
          <ac:spMkLst>
            <pc:docMk/>
            <pc:sldMk cId="3784282019" sldId="303"/>
            <ac:spMk id="3" creationId="{55D1BF88-91E0-4693-88F3-AA2DBA503C26}"/>
          </ac:spMkLst>
        </pc:spChg>
        <pc:spChg chg="add">
          <ac:chgData name="Alex Souza" userId="4abefd9ff5146cd9" providerId="Windows Live" clId="Web-{494FD817-E62A-4481-A55D-D66D39A258E9}" dt="2020-07-13T01:49:56.624" v="934"/>
          <ac:spMkLst>
            <pc:docMk/>
            <pc:sldMk cId="3784282019" sldId="303"/>
            <ac:spMk id="9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1:49:56.624" v="934"/>
          <ac:spMkLst>
            <pc:docMk/>
            <pc:sldMk cId="3784282019" sldId="303"/>
            <ac:spMk id="11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1:49:56.624" v="934"/>
          <ac:spMkLst>
            <pc:docMk/>
            <pc:sldMk cId="3784282019" sldId="303"/>
            <ac:spMk id="13" creationId="{0671A8AE-40A1-4631-A6B8-581AFF065482}"/>
          </ac:spMkLst>
        </pc:spChg>
        <pc:spChg chg="add">
          <ac:chgData name="Alex Souza" userId="4abefd9ff5146cd9" providerId="Windows Live" clId="Web-{494FD817-E62A-4481-A55D-D66D39A258E9}" dt="2020-07-13T01:49:56.624" v="934"/>
          <ac:spMkLst>
            <pc:docMk/>
            <pc:sldMk cId="3784282019" sldId="303"/>
            <ac:spMk id="15" creationId="{A44CD100-6267-4E62-AA64-2182A3A6A1C0}"/>
          </ac:spMkLst>
        </pc:spChg>
        <pc:picChg chg="add mod ord">
          <ac:chgData name="Alex Souza" userId="4abefd9ff5146cd9" providerId="Windows Live" clId="Web-{494FD817-E62A-4481-A55D-D66D39A258E9}" dt="2020-07-13T01:49:56.624" v="934"/>
          <ac:picMkLst>
            <pc:docMk/>
            <pc:sldMk cId="3784282019" sldId="303"/>
            <ac:picMk id="4" creationId="{F70CDD20-C374-45E9-8EDD-BF506EA4E5E2}"/>
          </ac:picMkLst>
        </pc:picChg>
      </pc:sldChg>
      <pc:sldChg chg="modSp new">
        <pc:chgData name="Alex Souza" userId="4abefd9ff5146cd9" providerId="Windows Live" clId="Web-{494FD817-E62A-4481-A55D-D66D39A258E9}" dt="2020-07-13T01:50:40.157" v="964" actId="20577"/>
        <pc:sldMkLst>
          <pc:docMk/>
          <pc:sldMk cId="1607804977" sldId="304"/>
        </pc:sldMkLst>
        <pc:spChg chg="mod">
          <ac:chgData name="Alex Souza" userId="4abefd9ff5146cd9" providerId="Windows Live" clId="Web-{494FD817-E62A-4481-A55D-D66D39A258E9}" dt="2020-07-13T01:50:34.844" v="957" actId="20577"/>
          <ac:spMkLst>
            <pc:docMk/>
            <pc:sldMk cId="1607804977" sldId="304"/>
            <ac:spMk id="2" creationId="{7377B80C-B2F6-4B97-BC14-798DBB47D9FB}"/>
          </ac:spMkLst>
        </pc:spChg>
        <pc:spChg chg="mod">
          <ac:chgData name="Alex Souza" userId="4abefd9ff5146cd9" providerId="Windows Live" clId="Web-{494FD817-E62A-4481-A55D-D66D39A258E9}" dt="2020-07-13T01:50:40.157" v="964" actId="20577"/>
          <ac:spMkLst>
            <pc:docMk/>
            <pc:sldMk cId="1607804977" sldId="304"/>
            <ac:spMk id="3" creationId="{1F2FFF7A-6C39-42CF-BE96-84900BDE513E}"/>
          </ac:spMkLst>
        </pc:spChg>
      </pc:sldChg>
      <pc:sldChg chg="modSp new">
        <pc:chgData name="Alex Souza" userId="4abefd9ff5146cd9" providerId="Windows Live" clId="Web-{494FD817-E62A-4481-A55D-D66D39A258E9}" dt="2020-07-13T01:51:56.691" v="986" actId="14100"/>
        <pc:sldMkLst>
          <pc:docMk/>
          <pc:sldMk cId="718637812" sldId="305"/>
        </pc:sldMkLst>
        <pc:spChg chg="mod">
          <ac:chgData name="Alex Souza" userId="4abefd9ff5146cd9" providerId="Windows Live" clId="Web-{494FD817-E62A-4481-A55D-D66D39A258E9}" dt="2020-07-13T01:51:28.315" v="967" actId="20577"/>
          <ac:spMkLst>
            <pc:docMk/>
            <pc:sldMk cId="718637812" sldId="305"/>
            <ac:spMk id="2" creationId="{368CD485-2B98-4663-9962-600D777F505C}"/>
          </ac:spMkLst>
        </pc:spChg>
        <pc:spChg chg="mod">
          <ac:chgData name="Alex Souza" userId="4abefd9ff5146cd9" providerId="Windows Live" clId="Web-{494FD817-E62A-4481-A55D-D66D39A258E9}" dt="2020-07-13T01:51:56.691" v="986" actId="14100"/>
          <ac:spMkLst>
            <pc:docMk/>
            <pc:sldMk cId="718637812" sldId="305"/>
            <ac:spMk id="3" creationId="{14AEB876-E0D3-43B4-9336-F954235DAF8E}"/>
          </ac:spMkLst>
        </pc:spChg>
      </pc:sldChg>
      <pc:sldChg chg="addSp delSp modSp new mod setBg">
        <pc:chgData name="Alex Souza" userId="4abefd9ff5146cd9" providerId="Windows Live" clId="Web-{494FD817-E62A-4481-A55D-D66D39A258E9}" dt="2020-07-13T01:52:48.350" v="993"/>
        <pc:sldMkLst>
          <pc:docMk/>
          <pc:sldMk cId="3654118449" sldId="306"/>
        </pc:sldMkLst>
        <pc:spChg chg="mod ord">
          <ac:chgData name="Alex Souza" userId="4abefd9ff5146cd9" providerId="Windows Live" clId="Web-{494FD817-E62A-4481-A55D-D66D39A258E9}" dt="2020-07-13T01:52:48.350" v="993"/>
          <ac:spMkLst>
            <pc:docMk/>
            <pc:sldMk cId="3654118449" sldId="306"/>
            <ac:spMk id="2" creationId="{337220D9-8DF4-4D7D-BB08-C083B96F3B79}"/>
          </ac:spMkLst>
        </pc:spChg>
        <pc:spChg chg="del">
          <ac:chgData name="Alex Souza" userId="4abefd9ff5146cd9" providerId="Windows Live" clId="Web-{494FD817-E62A-4481-A55D-D66D39A258E9}" dt="2020-07-13T01:52:22.505" v="991"/>
          <ac:spMkLst>
            <pc:docMk/>
            <pc:sldMk cId="3654118449" sldId="306"/>
            <ac:spMk id="3" creationId="{BAEB6C24-0B2D-4CB1-9BFD-7B6B2E4289D8}"/>
          </ac:spMkLst>
        </pc:spChg>
        <pc:spChg chg="add">
          <ac:chgData name="Alex Souza" userId="4abefd9ff5146cd9" providerId="Windows Live" clId="Web-{494FD817-E62A-4481-A55D-D66D39A258E9}" dt="2020-07-13T01:52:48.350" v="993"/>
          <ac:spMkLst>
            <pc:docMk/>
            <pc:sldMk cId="3654118449" sldId="306"/>
            <ac:spMk id="9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1:52:48.350" v="993"/>
          <ac:spMkLst>
            <pc:docMk/>
            <pc:sldMk cId="3654118449" sldId="306"/>
            <ac:spMk id="11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1:52:48.350" v="993"/>
          <ac:spMkLst>
            <pc:docMk/>
            <pc:sldMk cId="3654118449" sldId="306"/>
            <ac:spMk id="13" creationId="{0671A8AE-40A1-4631-A6B8-581AFF065482}"/>
          </ac:spMkLst>
        </pc:spChg>
        <pc:spChg chg="add">
          <ac:chgData name="Alex Souza" userId="4abefd9ff5146cd9" providerId="Windows Live" clId="Web-{494FD817-E62A-4481-A55D-D66D39A258E9}" dt="2020-07-13T01:52:48.350" v="993"/>
          <ac:spMkLst>
            <pc:docMk/>
            <pc:sldMk cId="3654118449" sldId="306"/>
            <ac:spMk id="15" creationId="{A44CD100-6267-4E62-AA64-2182A3A6A1C0}"/>
          </ac:spMkLst>
        </pc:spChg>
        <pc:picChg chg="add mod">
          <ac:chgData name="Alex Souza" userId="4abefd9ff5146cd9" providerId="Windows Live" clId="Web-{494FD817-E62A-4481-A55D-D66D39A258E9}" dt="2020-07-13T01:52:48.350" v="993"/>
          <ac:picMkLst>
            <pc:docMk/>
            <pc:sldMk cId="3654118449" sldId="306"/>
            <ac:picMk id="4" creationId="{97C484E0-093F-47DC-9EB7-96068EA10ADB}"/>
          </ac:picMkLst>
        </pc:picChg>
      </pc:sldChg>
      <pc:sldChg chg="modSp new">
        <pc:chgData name="Alex Souza" userId="4abefd9ff5146cd9" providerId="Windows Live" clId="Web-{494FD817-E62A-4481-A55D-D66D39A258E9}" dt="2020-07-13T01:53:34.539" v="1014" actId="20577"/>
        <pc:sldMkLst>
          <pc:docMk/>
          <pc:sldMk cId="1741599812" sldId="307"/>
        </pc:sldMkLst>
        <pc:spChg chg="mod">
          <ac:chgData name="Alex Souza" userId="4abefd9ff5146cd9" providerId="Windows Live" clId="Web-{494FD817-E62A-4481-A55D-D66D39A258E9}" dt="2020-07-13T01:53:34.539" v="1014" actId="20577"/>
          <ac:spMkLst>
            <pc:docMk/>
            <pc:sldMk cId="1741599812" sldId="307"/>
            <ac:spMk id="2" creationId="{16070DBB-337A-4B16-AC66-0144CE2C46F7}"/>
          </ac:spMkLst>
        </pc:spChg>
        <pc:spChg chg="mod">
          <ac:chgData name="Alex Souza" userId="4abefd9ff5146cd9" providerId="Windows Live" clId="Web-{494FD817-E62A-4481-A55D-D66D39A258E9}" dt="2020-07-13T01:53:30.664" v="999" actId="20577"/>
          <ac:spMkLst>
            <pc:docMk/>
            <pc:sldMk cId="1741599812" sldId="307"/>
            <ac:spMk id="3" creationId="{CDF593D1-3F3C-4370-88BC-7F978088BC82}"/>
          </ac:spMkLst>
        </pc:spChg>
      </pc:sldChg>
      <pc:sldChg chg="addSp delSp modSp new mod setBg">
        <pc:chgData name="Alex Souza" userId="4abefd9ff5146cd9" providerId="Windows Live" clId="Web-{494FD817-E62A-4481-A55D-D66D39A258E9}" dt="2020-07-13T01:55:32.122" v="1024"/>
        <pc:sldMkLst>
          <pc:docMk/>
          <pc:sldMk cId="3362932322" sldId="308"/>
        </pc:sldMkLst>
        <pc:spChg chg="mod ord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2" creationId="{44EFC2DA-2803-4E2A-990E-99ED385E5BE3}"/>
          </ac:spMkLst>
        </pc:spChg>
        <pc:spChg chg="del">
          <ac:chgData name="Alex Souza" userId="4abefd9ff5146cd9" providerId="Windows Live" clId="Web-{494FD817-E62A-4481-A55D-D66D39A258E9}" dt="2020-07-13T01:54:32.947" v="1022"/>
          <ac:spMkLst>
            <pc:docMk/>
            <pc:sldMk cId="3362932322" sldId="308"/>
            <ac:spMk id="3" creationId="{2AA5EA87-D92C-489E-B00E-7B10665E4AB8}"/>
          </ac:spMkLst>
        </pc:spChg>
        <pc:spChg chg="add del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9" creationId="{8D06CE56-3881-4ADA-8CEF-D18B02C242A3}"/>
          </ac:spMkLst>
        </pc:spChg>
        <pc:spChg chg="add del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11" creationId="{79F3C543-62EC-4433-9C93-A2CD8764E9B4}"/>
          </ac:spMkLst>
        </pc:spChg>
        <pc:spChg chg="add del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13" creationId="{0671A8AE-40A1-4631-A6B8-581AFF065482}"/>
          </ac:spMkLst>
        </pc:spChg>
        <pc:spChg chg="add del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15" creationId="{A44CD100-6267-4E62-AA64-2182A3A6A1C0}"/>
          </ac:spMkLst>
        </pc:spChg>
        <pc:spChg chg="add del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17" creationId="{AF2F604E-43BE-4DC3-B983-E071523364F8}"/>
          </ac:spMkLst>
        </pc:spChg>
        <pc:spChg chg="add del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19" creationId="{08C9B587-E65E-4B52-B37C-ABEBB6E87928}"/>
          </ac:spMkLst>
        </pc:spChg>
        <pc:spChg chg="add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24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26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28" creationId="{0671A8AE-40A1-4631-A6B8-581AFF065482}"/>
          </ac:spMkLst>
        </pc:spChg>
        <pc:spChg chg="add">
          <ac:chgData name="Alex Souza" userId="4abefd9ff5146cd9" providerId="Windows Live" clId="Web-{494FD817-E62A-4481-A55D-D66D39A258E9}" dt="2020-07-13T01:55:32.122" v="1024"/>
          <ac:spMkLst>
            <pc:docMk/>
            <pc:sldMk cId="3362932322" sldId="308"/>
            <ac:spMk id="30" creationId="{A44CD100-6267-4E62-AA64-2182A3A6A1C0}"/>
          </ac:spMkLst>
        </pc:spChg>
        <pc:picChg chg="add mod ord">
          <ac:chgData name="Alex Souza" userId="4abefd9ff5146cd9" providerId="Windows Live" clId="Web-{494FD817-E62A-4481-A55D-D66D39A258E9}" dt="2020-07-13T01:55:11.215" v="1023"/>
          <ac:picMkLst>
            <pc:docMk/>
            <pc:sldMk cId="3362932322" sldId="308"/>
            <ac:picMk id="4" creationId="{1B8668A3-5BF8-478E-BE8F-1D82B9BF735F}"/>
          </ac:picMkLst>
        </pc:picChg>
      </pc:sldChg>
      <pc:sldChg chg="addSp delSp modSp new del">
        <pc:chgData name="Alex Souza" userId="4abefd9ff5146cd9" providerId="Windows Live" clId="Web-{494FD817-E62A-4481-A55D-D66D39A258E9}" dt="2020-07-13T01:59:41.038" v="1053"/>
        <pc:sldMkLst>
          <pc:docMk/>
          <pc:sldMk cId="2827295501" sldId="309"/>
        </pc:sldMkLst>
        <pc:spChg chg="del">
          <ac:chgData name="Alex Souza" userId="4abefd9ff5146cd9" providerId="Windows Live" clId="Web-{494FD817-E62A-4481-A55D-D66D39A258E9}" dt="2020-07-13T01:56:04.232" v="1028"/>
          <ac:spMkLst>
            <pc:docMk/>
            <pc:sldMk cId="2827295501" sldId="309"/>
            <ac:spMk id="2" creationId="{A53A78C5-480F-454F-BA51-4CF18408F8B8}"/>
          </ac:spMkLst>
        </pc:spChg>
        <pc:spChg chg="del">
          <ac:chgData name="Alex Souza" userId="4abefd9ff5146cd9" providerId="Windows Live" clId="Web-{494FD817-E62A-4481-A55D-D66D39A258E9}" dt="2020-07-13T01:55:53.701" v="1026"/>
          <ac:spMkLst>
            <pc:docMk/>
            <pc:sldMk cId="2827295501" sldId="309"/>
            <ac:spMk id="3" creationId="{686E2709-6FC3-4483-9D67-765B0D0BA37D}"/>
          </ac:spMkLst>
        </pc:spChg>
        <pc:spChg chg="add del mod">
          <ac:chgData name="Alex Souza" userId="4abefd9ff5146cd9" providerId="Windows Live" clId="Web-{494FD817-E62A-4481-A55D-D66D39A258E9}" dt="2020-07-13T01:56:49.890" v="1033"/>
          <ac:spMkLst>
            <pc:docMk/>
            <pc:sldMk cId="2827295501" sldId="309"/>
            <ac:spMk id="6" creationId="{71FB6D68-EB94-47A7-A2FB-206431286AEE}"/>
          </ac:spMkLst>
        </pc:spChg>
        <pc:spChg chg="add del mod">
          <ac:chgData name="Alex Souza" userId="4abefd9ff5146cd9" providerId="Windows Live" clId="Web-{494FD817-E62A-4481-A55D-D66D39A258E9}" dt="2020-07-13T01:57:08.875" v="1036"/>
          <ac:spMkLst>
            <pc:docMk/>
            <pc:sldMk cId="2827295501" sldId="309"/>
            <ac:spMk id="9" creationId="{82C4101C-F110-4207-B336-61FAB45675A0}"/>
          </ac:spMkLst>
        </pc:spChg>
        <pc:picChg chg="add del mod ord">
          <ac:chgData name="Alex Souza" userId="4abefd9ff5146cd9" providerId="Windows Live" clId="Web-{494FD817-E62A-4481-A55D-D66D39A258E9}" dt="2020-07-13T01:56:47.250" v="1032"/>
          <ac:picMkLst>
            <pc:docMk/>
            <pc:sldMk cId="2827295501" sldId="309"/>
            <ac:picMk id="4" creationId="{93A9C0B2-BD2A-4ACF-8ED2-D60DF7F28F3F}"/>
          </ac:picMkLst>
        </pc:picChg>
        <pc:picChg chg="add del mod ord">
          <ac:chgData name="Alex Souza" userId="4abefd9ff5146cd9" providerId="Windows Live" clId="Web-{494FD817-E62A-4481-A55D-D66D39A258E9}" dt="2020-07-13T01:57:05.516" v="1034"/>
          <ac:picMkLst>
            <pc:docMk/>
            <pc:sldMk cId="2827295501" sldId="309"/>
            <ac:picMk id="7" creationId="{FD9ED564-00D2-4C2A-93B3-45C4D6AB4C30}"/>
          </ac:picMkLst>
        </pc:picChg>
        <pc:picChg chg="add del mod ord">
          <ac:chgData name="Alex Souza" userId="4abefd9ff5146cd9" providerId="Windows Live" clId="Web-{494FD817-E62A-4481-A55D-D66D39A258E9}" dt="2020-07-13T01:57:08.875" v="1036"/>
          <ac:picMkLst>
            <pc:docMk/>
            <pc:sldMk cId="2827295501" sldId="309"/>
            <ac:picMk id="10" creationId="{CFC0AE6E-E1EE-4DD5-8118-BB95721EF522}"/>
          </ac:picMkLst>
        </pc:picChg>
      </pc:sldChg>
      <pc:sldChg chg="addSp delSp modSp new mod setBg">
        <pc:chgData name="Alex Souza" userId="4abefd9ff5146cd9" providerId="Windows Live" clId="Web-{494FD817-E62A-4481-A55D-D66D39A258E9}" dt="2020-07-13T01:58:35.520" v="1052" actId="1076"/>
        <pc:sldMkLst>
          <pc:docMk/>
          <pc:sldMk cId="3179959756" sldId="310"/>
        </pc:sldMkLst>
        <pc:spChg chg="mod">
          <ac:chgData name="Alex Souza" userId="4abefd9ff5146cd9" providerId="Windows Live" clId="Web-{494FD817-E62A-4481-A55D-D66D39A258E9}" dt="2020-07-13T01:58:24.175" v="1049"/>
          <ac:spMkLst>
            <pc:docMk/>
            <pc:sldMk cId="3179959756" sldId="310"/>
            <ac:spMk id="2" creationId="{1E2CEDA2-E037-442E-A467-189156A834E1}"/>
          </ac:spMkLst>
        </pc:spChg>
        <pc:spChg chg="del">
          <ac:chgData name="Alex Souza" userId="4abefd9ff5146cd9" providerId="Windows Live" clId="Web-{494FD817-E62A-4481-A55D-D66D39A258E9}" dt="2020-07-13T01:57:40.314" v="1042"/>
          <ac:spMkLst>
            <pc:docMk/>
            <pc:sldMk cId="3179959756" sldId="310"/>
            <ac:spMk id="3" creationId="{F01D5610-E6E9-46CF-B288-CA4BA2C9B849}"/>
          </ac:spMkLst>
        </pc:spChg>
        <pc:spChg chg="add del">
          <ac:chgData name="Alex Souza" userId="4abefd9ff5146cd9" providerId="Windows Live" clId="Web-{494FD817-E62A-4481-A55D-D66D39A258E9}" dt="2020-07-13T01:58:24.175" v="1049"/>
          <ac:spMkLst>
            <pc:docMk/>
            <pc:sldMk cId="3179959756" sldId="310"/>
            <ac:spMk id="9" creationId="{8D06CE56-3881-4ADA-8CEF-D18B02C242A3}"/>
          </ac:spMkLst>
        </pc:spChg>
        <pc:spChg chg="add del">
          <ac:chgData name="Alex Souza" userId="4abefd9ff5146cd9" providerId="Windows Live" clId="Web-{494FD817-E62A-4481-A55D-D66D39A258E9}" dt="2020-07-13T01:58:24.175" v="1049"/>
          <ac:spMkLst>
            <pc:docMk/>
            <pc:sldMk cId="3179959756" sldId="310"/>
            <ac:spMk id="11" creationId="{79F3C543-62EC-4433-9C93-A2CD8764E9B4}"/>
          </ac:spMkLst>
        </pc:spChg>
        <pc:spChg chg="add del">
          <ac:chgData name="Alex Souza" userId="4abefd9ff5146cd9" providerId="Windows Live" clId="Web-{494FD817-E62A-4481-A55D-D66D39A258E9}" dt="2020-07-13T01:58:24.175" v="1049"/>
          <ac:spMkLst>
            <pc:docMk/>
            <pc:sldMk cId="3179959756" sldId="310"/>
            <ac:spMk id="13" creationId="{5DCB5928-DC7D-4612-9922-441966E15627}"/>
          </ac:spMkLst>
        </pc:spChg>
        <pc:spChg chg="add del">
          <ac:chgData name="Alex Souza" userId="4abefd9ff5146cd9" providerId="Windows Live" clId="Web-{494FD817-E62A-4481-A55D-D66D39A258E9}" dt="2020-07-13T01:58:24.175" v="1049"/>
          <ac:spMkLst>
            <pc:docMk/>
            <pc:sldMk cId="3179959756" sldId="310"/>
            <ac:spMk id="15" creationId="{682C1161-1736-45EC-99B7-33F3CAE9D517}"/>
          </ac:spMkLst>
        </pc:spChg>
        <pc:spChg chg="add del">
          <ac:chgData name="Alex Souza" userId="4abefd9ff5146cd9" providerId="Windows Live" clId="Web-{494FD817-E62A-4481-A55D-D66D39A258E9}" dt="2020-07-13T01:58:24.175" v="1049"/>
          <ac:spMkLst>
            <pc:docMk/>
            <pc:sldMk cId="3179959756" sldId="310"/>
            <ac:spMk id="17" creationId="{84D4DDB8-B68F-45B0-9F62-C4279996F672}"/>
          </ac:spMkLst>
        </pc:spChg>
        <pc:spChg chg="add del">
          <ac:chgData name="Alex Souza" userId="4abefd9ff5146cd9" providerId="Windows Live" clId="Web-{494FD817-E62A-4481-A55D-D66D39A258E9}" dt="2020-07-13T01:58:24.175" v="1049"/>
          <ac:spMkLst>
            <pc:docMk/>
            <pc:sldMk cId="3179959756" sldId="310"/>
            <ac:spMk id="19" creationId="{AF2F604E-43BE-4DC3-B983-E071523364F8}"/>
          </ac:spMkLst>
        </pc:spChg>
        <pc:spChg chg="add del">
          <ac:chgData name="Alex Souza" userId="4abefd9ff5146cd9" providerId="Windows Live" clId="Web-{494FD817-E62A-4481-A55D-D66D39A258E9}" dt="2020-07-13T01:58:24.175" v="1049"/>
          <ac:spMkLst>
            <pc:docMk/>
            <pc:sldMk cId="3179959756" sldId="310"/>
            <ac:spMk id="21" creationId="{08C9B587-E65E-4B52-B37C-ABEBB6E87928}"/>
          </ac:spMkLst>
        </pc:spChg>
        <pc:picChg chg="add mod">
          <ac:chgData name="Alex Souza" userId="4abefd9ff5146cd9" providerId="Windows Live" clId="Web-{494FD817-E62A-4481-A55D-D66D39A258E9}" dt="2020-07-13T01:58:35.520" v="1052" actId="1076"/>
          <ac:picMkLst>
            <pc:docMk/>
            <pc:sldMk cId="3179959756" sldId="310"/>
            <ac:picMk id="4" creationId="{86EE9874-F9C3-4DD6-B95C-A5F00E55E65D}"/>
          </ac:picMkLst>
        </pc:picChg>
      </pc:sldChg>
      <pc:sldChg chg="addSp modSp new mod setBg">
        <pc:chgData name="Alex Souza" userId="4abefd9ff5146cd9" providerId="Windows Live" clId="Web-{494FD817-E62A-4481-A55D-D66D39A258E9}" dt="2020-07-13T02:00:18.992" v="1065"/>
        <pc:sldMkLst>
          <pc:docMk/>
          <pc:sldMk cId="1003176318" sldId="311"/>
        </pc:sldMkLst>
        <pc:spChg chg="mod">
          <ac:chgData name="Alex Souza" userId="4abefd9ff5146cd9" providerId="Windows Live" clId="Web-{494FD817-E62A-4481-A55D-D66D39A258E9}" dt="2020-07-13T02:00:18.992" v="1065"/>
          <ac:spMkLst>
            <pc:docMk/>
            <pc:sldMk cId="1003176318" sldId="311"/>
            <ac:spMk id="2" creationId="{F60D7E97-92A7-4963-BD41-68C7DB42CC30}"/>
          </ac:spMkLst>
        </pc:spChg>
        <pc:spChg chg="mod">
          <ac:chgData name="Alex Souza" userId="4abefd9ff5146cd9" providerId="Windows Live" clId="Web-{494FD817-E62A-4481-A55D-D66D39A258E9}" dt="2020-07-13T02:00:18.992" v="1065"/>
          <ac:spMkLst>
            <pc:docMk/>
            <pc:sldMk cId="1003176318" sldId="311"/>
            <ac:spMk id="3" creationId="{AAC666F6-4F2C-4B4C-9E05-C94B7801DFC7}"/>
          </ac:spMkLst>
        </pc:spChg>
        <pc:spChg chg="add">
          <ac:chgData name="Alex Souza" userId="4abefd9ff5146cd9" providerId="Windows Live" clId="Web-{494FD817-E62A-4481-A55D-D66D39A258E9}" dt="2020-07-13T02:00:18.992" v="1065"/>
          <ac:spMkLst>
            <pc:docMk/>
            <pc:sldMk cId="1003176318" sldId="311"/>
            <ac:spMk id="8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2:00:18.992" v="1065"/>
          <ac:spMkLst>
            <pc:docMk/>
            <pc:sldMk cId="1003176318" sldId="311"/>
            <ac:spMk id="10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2:00:18.992" v="1065"/>
          <ac:spMkLst>
            <pc:docMk/>
            <pc:sldMk cId="1003176318" sldId="311"/>
            <ac:spMk id="12" creationId="{5463EB0A-3D7C-4AA5-BFA5-8EE5B4BA5624}"/>
          </ac:spMkLst>
        </pc:spChg>
        <pc:spChg chg="add">
          <ac:chgData name="Alex Souza" userId="4abefd9ff5146cd9" providerId="Windows Live" clId="Web-{494FD817-E62A-4481-A55D-D66D39A258E9}" dt="2020-07-13T02:00:18.992" v="1065"/>
          <ac:spMkLst>
            <pc:docMk/>
            <pc:sldMk cId="1003176318" sldId="311"/>
            <ac:spMk id="14" creationId="{7945AD00-F967-454D-A4B2-39ABA5C88C20}"/>
          </ac:spMkLst>
        </pc:spChg>
        <pc:spChg chg="add">
          <ac:chgData name="Alex Souza" userId="4abefd9ff5146cd9" providerId="Windows Live" clId="Web-{494FD817-E62A-4481-A55D-D66D39A258E9}" dt="2020-07-13T02:00:18.992" v="1065"/>
          <ac:spMkLst>
            <pc:docMk/>
            <pc:sldMk cId="1003176318" sldId="311"/>
            <ac:spMk id="16" creationId="{E9BC5B79-B912-427C-8219-E3E50943FCDE}"/>
          </ac:spMkLst>
        </pc:spChg>
      </pc:sldChg>
      <pc:sldChg chg="addSp delSp modSp new mod setBg">
        <pc:chgData name="Alex Souza" userId="4abefd9ff5146cd9" providerId="Windows Live" clId="Web-{494FD817-E62A-4481-A55D-D66D39A258E9}" dt="2020-07-13T02:12:08.896" v="1074"/>
        <pc:sldMkLst>
          <pc:docMk/>
          <pc:sldMk cId="3825476614" sldId="312"/>
        </pc:sldMkLst>
        <pc:spChg chg="mod ord">
          <ac:chgData name="Alex Souza" userId="4abefd9ff5146cd9" providerId="Windows Live" clId="Web-{494FD817-E62A-4481-A55D-D66D39A258E9}" dt="2020-07-13T02:12:08.896" v="1074"/>
          <ac:spMkLst>
            <pc:docMk/>
            <pc:sldMk cId="3825476614" sldId="312"/>
            <ac:spMk id="2" creationId="{46F368B5-7569-43FB-87F9-3DF58A2986EA}"/>
          </ac:spMkLst>
        </pc:spChg>
        <pc:spChg chg="del">
          <ac:chgData name="Alex Souza" userId="4abefd9ff5146cd9" providerId="Windows Live" clId="Web-{494FD817-E62A-4481-A55D-D66D39A258E9}" dt="2020-07-13T02:02:32.685" v="1073"/>
          <ac:spMkLst>
            <pc:docMk/>
            <pc:sldMk cId="3825476614" sldId="312"/>
            <ac:spMk id="3" creationId="{246DE986-51CE-4F71-95D1-CF02BA16BC9A}"/>
          </ac:spMkLst>
        </pc:spChg>
        <pc:spChg chg="add">
          <ac:chgData name="Alex Souza" userId="4abefd9ff5146cd9" providerId="Windows Live" clId="Web-{494FD817-E62A-4481-A55D-D66D39A258E9}" dt="2020-07-13T02:12:08.896" v="1074"/>
          <ac:spMkLst>
            <pc:docMk/>
            <pc:sldMk cId="3825476614" sldId="312"/>
            <ac:spMk id="9" creationId="{8D06CE56-3881-4ADA-8CEF-D18B02C242A3}"/>
          </ac:spMkLst>
        </pc:spChg>
        <pc:spChg chg="add">
          <ac:chgData name="Alex Souza" userId="4abefd9ff5146cd9" providerId="Windows Live" clId="Web-{494FD817-E62A-4481-A55D-D66D39A258E9}" dt="2020-07-13T02:12:08.896" v="1074"/>
          <ac:spMkLst>
            <pc:docMk/>
            <pc:sldMk cId="3825476614" sldId="312"/>
            <ac:spMk id="11" creationId="{79F3C543-62EC-4433-9C93-A2CD8764E9B4}"/>
          </ac:spMkLst>
        </pc:spChg>
        <pc:spChg chg="add">
          <ac:chgData name="Alex Souza" userId="4abefd9ff5146cd9" providerId="Windows Live" clId="Web-{494FD817-E62A-4481-A55D-D66D39A258E9}" dt="2020-07-13T02:12:08.896" v="1074"/>
          <ac:spMkLst>
            <pc:docMk/>
            <pc:sldMk cId="3825476614" sldId="312"/>
            <ac:spMk id="13" creationId="{526E0BFB-CDF1-4990-8C11-AC849311E0A8}"/>
          </ac:spMkLst>
        </pc:spChg>
        <pc:spChg chg="add">
          <ac:chgData name="Alex Souza" userId="4abefd9ff5146cd9" providerId="Windows Live" clId="Web-{494FD817-E62A-4481-A55D-D66D39A258E9}" dt="2020-07-13T02:12:08.896" v="1074"/>
          <ac:spMkLst>
            <pc:docMk/>
            <pc:sldMk cId="3825476614" sldId="312"/>
            <ac:spMk id="15" creationId="{6069A1F8-9BEB-4786-9694-FC48B2D75D21}"/>
          </ac:spMkLst>
        </pc:spChg>
        <pc:picChg chg="add mod ord">
          <ac:chgData name="Alex Souza" userId="4abefd9ff5146cd9" providerId="Windows Live" clId="Web-{494FD817-E62A-4481-A55D-D66D39A258E9}" dt="2020-07-13T02:12:08.896" v="1074"/>
          <ac:picMkLst>
            <pc:docMk/>
            <pc:sldMk cId="3825476614" sldId="312"/>
            <ac:picMk id="4" creationId="{729D1274-F535-4D7B-9BD0-966429BC7537}"/>
          </ac:picMkLst>
        </pc:picChg>
      </pc:sldChg>
      <pc:sldChg chg="addSp modSp new mod setBg">
        <pc:chgData name="Alex Souza" userId="4abefd9ff5146cd9" providerId="Windows Live" clId="Web-{494FD817-E62A-4481-A55D-D66D39A258E9}" dt="2020-07-13T02:16:37.360" v="1127" actId="20577"/>
        <pc:sldMkLst>
          <pc:docMk/>
          <pc:sldMk cId="3245777440" sldId="313"/>
        </pc:sldMkLst>
        <pc:spChg chg="mod">
          <ac:chgData name="Alex Souza" userId="4abefd9ff5146cd9" providerId="Windows Live" clId="Web-{494FD817-E62A-4481-A55D-D66D39A258E9}" dt="2020-07-13T02:15:47.592" v="1121"/>
          <ac:spMkLst>
            <pc:docMk/>
            <pc:sldMk cId="3245777440" sldId="313"/>
            <ac:spMk id="2" creationId="{7C5E5C68-5384-491F-BD2A-5AC649E834CE}"/>
          </ac:spMkLst>
        </pc:spChg>
        <pc:spChg chg="mod">
          <ac:chgData name="Alex Souza" userId="4abefd9ff5146cd9" providerId="Windows Live" clId="Web-{494FD817-E62A-4481-A55D-D66D39A258E9}" dt="2020-07-13T02:16:37.360" v="1127" actId="20577"/>
          <ac:spMkLst>
            <pc:docMk/>
            <pc:sldMk cId="3245777440" sldId="313"/>
            <ac:spMk id="3" creationId="{03EE81CA-9722-419C-BA47-E01BE5EEB801}"/>
          </ac:spMkLst>
        </pc:spChg>
        <pc:spChg chg="add">
          <ac:chgData name="Alex Souza" userId="4abefd9ff5146cd9" providerId="Windows Live" clId="Web-{494FD817-E62A-4481-A55D-D66D39A258E9}" dt="2020-07-13T02:15:47.592" v="1121"/>
          <ac:spMkLst>
            <pc:docMk/>
            <pc:sldMk cId="3245777440" sldId="313"/>
            <ac:spMk id="8" creationId="{1C799903-48D5-4A31-A1A2-541072D9771E}"/>
          </ac:spMkLst>
        </pc:spChg>
        <pc:spChg chg="add">
          <ac:chgData name="Alex Souza" userId="4abefd9ff5146cd9" providerId="Windows Live" clId="Web-{494FD817-E62A-4481-A55D-D66D39A258E9}" dt="2020-07-13T02:15:47.592" v="1121"/>
          <ac:spMkLst>
            <pc:docMk/>
            <pc:sldMk cId="3245777440" sldId="313"/>
            <ac:spMk id="10" creationId="{8EFFF109-FC58-4FD3-BE05-9775A1310F55}"/>
          </ac:spMkLst>
        </pc:spChg>
        <pc:spChg chg="add">
          <ac:chgData name="Alex Souza" userId="4abefd9ff5146cd9" providerId="Windows Live" clId="Web-{494FD817-E62A-4481-A55D-D66D39A258E9}" dt="2020-07-13T02:15:47.592" v="1121"/>
          <ac:spMkLst>
            <pc:docMk/>
            <pc:sldMk cId="3245777440" sldId="313"/>
            <ac:spMk id="12" creationId="{E1B96AD6-92A9-4273-A62B-96A1C3E0BA95}"/>
          </ac:spMkLst>
        </pc:spChg>
        <pc:spChg chg="add">
          <ac:chgData name="Alex Souza" userId="4abefd9ff5146cd9" providerId="Windows Live" clId="Web-{494FD817-E62A-4481-A55D-D66D39A258E9}" dt="2020-07-13T02:15:47.592" v="1121"/>
          <ac:spMkLst>
            <pc:docMk/>
            <pc:sldMk cId="3245777440" sldId="313"/>
            <ac:spMk id="14" creationId="{463EEC44-1BA3-44ED-81FC-A644B04B2A44}"/>
          </ac:spMkLst>
        </pc:spChg>
      </pc:sldChg>
    </pc:docChg>
  </pc:docChgLst>
  <pc:docChgLst>
    <pc:chgData name="Alex Souza" userId="4abefd9ff5146cd9" providerId="Windows Live" clId="Web-{228A25C1-1923-4EB7-B79E-D0EEC5085E33}"/>
    <pc:docChg chg="addSld delSld modSld sldOrd">
      <pc:chgData name="Alex Souza" userId="4abefd9ff5146cd9" providerId="Windows Live" clId="Web-{228A25C1-1923-4EB7-B79E-D0EEC5085E33}" dt="2020-07-15T22:10:19.573" v="3274" actId="20577"/>
      <pc:docMkLst>
        <pc:docMk/>
      </pc:docMkLst>
      <pc:sldChg chg="modSp">
        <pc:chgData name="Alex Souza" userId="4abefd9ff5146cd9" providerId="Windows Live" clId="Web-{228A25C1-1923-4EB7-B79E-D0EEC5085E33}" dt="2020-07-15T18:32:20.744" v="1925" actId="20577"/>
        <pc:sldMkLst>
          <pc:docMk/>
          <pc:sldMk cId="3231013398" sldId="257"/>
        </pc:sldMkLst>
        <pc:spChg chg="mod">
          <ac:chgData name="Alex Souza" userId="4abefd9ff5146cd9" providerId="Windows Live" clId="Web-{228A25C1-1923-4EB7-B79E-D0EEC5085E33}" dt="2020-07-15T18:32:20.744" v="1925" actId="20577"/>
          <ac:spMkLst>
            <pc:docMk/>
            <pc:sldMk cId="3231013398" sldId="257"/>
            <ac:spMk id="3" creationId="{4AC06E9C-33EA-4C27-854F-198277591C8A}"/>
          </ac:spMkLst>
        </pc:spChg>
      </pc:sldChg>
      <pc:sldChg chg="modSp">
        <pc:chgData name="Alex Souza" userId="4abefd9ff5146cd9" providerId="Windows Live" clId="Web-{228A25C1-1923-4EB7-B79E-D0EEC5085E33}" dt="2020-07-15T18:32:02.853" v="1895" actId="20577"/>
        <pc:sldMkLst>
          <pc:docMk/>
          <pc:sldMk cId="3883920207" sldId="259"/>
        </pc:sldMkLst>
        <pc:spChg chg="mod">
          <ac:chgData name="Alex Souza" userId="4abefd9ff5146cd9" providerId="Windows Live" clId="Web-{228A25C1-1923-4EB7-B79E-D0EEC5085E33}" dt="2020-07-15T18:32:02.853" v="1895" actId="20577"/>
          <ac:spMkLst>
            <pc:docMk/>
            <pc:sldMk cId="3883920207" sldId="259"/>
            <ac:spMk id="3" creationId="{4AC06E9C-33EA-4C27-854F-198277591C8A}"/>
          </ac:spMkLst>
        </pc:spChg>
      </pc:sldChg>
      <pc:sldChg chg="modSp">
        <pc:chgData name="Alex Souza" userId="4abefd9ff5146cd9" providerId="Windows Live" clId="Web-{228A25C1-1923-4EB7-B79E-D0EEC5085E33}" dt="2020-07-15T18:31:34.540" v="1867" actId="20577"/>
        <pc:sldMkLst>
          <pc:docMk/>
          <pc:sldMk cId="443932151" sldId="262"/>
        </pc:sldMkLst>
        <pc:spChg chg="mod">
          <ac:chgData name="Alex Souza" userId="4abefd9ff5146cd9" providerId="Windows Live" clId="Web-{228A25C1-1923-4EB7-B79E-D0EEC5085E33}" dt="2020-07-15T18:31:34.540" v="1867" actId="20577"/>
          <ac:spMkLst>
            <pc:docMk/>
            <pc:sldMk cId="443932151" sldId="262"/>
            <ac:spMk id="3" creationId="{4AC06E9C-33EA-4C27-854F-198277591C8A}"/>
          </ac:spMkLst>
        </pc:spChg>
      </pc:sldChg>
      <pc:sldChg chg="addSp delSp modSp">
        <pc:chgData name="Alex Souza" userId="4abefd9ff5146cd9" providerId="Windows Live" clId="Web-{228A25C1-1923-4EB7-B79E-D0EEC5085E33}" dt="2020-07-14T23:04:33.973" v="117" actId="14100"/>
        <pc:sldMkLst>
          <pc:docMk/>
          <pc:sldMk cId="3038173276" sldId="265"/>
        </pc:sldMkLst>
        <pc:spChg chg="mod ord">
          <ac:chgData name="Alex Souza" userId="4abefd9ff5146cd9" providerId="Windows Live" clId="Web-{228A25C1-1923-4EB7-B79E-D0EEC5085E33}" dt="2020-07-14T23:04:33.973" v="117" actId="14100"/>
          <ac:spMkLst>
            <pc:docMk/>
            <pc:sldMk cId="3038173276" sldId="265"/>
            <ac:spMk id="2" creationId="{1842777C-75F3-4C16-878F-D0B4CCDE6393}"/>
          </ac:spMkLst>
        </pc:spChg>
        <pc:spChg chg="add del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14" creationId="{8D06CE56-3881-4ADA-8CEF-D18B02C242A3}"/>
          </ac:spMkLst>
        </pc:spChg>
        <pc:spChg chg="add del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19" creationId="{79F3C543-62EC-4433-9C93-A2CD8764E9B4}"/>
          </ac:spMkLst>
        </pc:spChg>
        <pc:spChg chg="add del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21" creationId="{5DCB5928-DC7D-4612-9922-441966E15627}"/>
          </ac:spMkLst>
        </pc:spChg>
        <pc:spChg chg="add del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23" creationId="{682C1161-1736-45EC-99B7-33F3CAE9D517}"/>
          </ac:spMkLst>
        </pc:spChg>
        <pc:spChg chg="add del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25" creationId="{84D4DDB8-B68F-45B0-9F62-C4279996F672}"/>
          </ac:spMkLst>
        </pc:spChg>
        <pc:spChg chg="add del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27" creationId="{AF2F604E-43BE-4DC3-B983-E071523364F8}"/>
          </ac:spMkLst>
        </pc:spChg>
        <pc:spChg chg="add del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29" creationId="{08C9B587-E65E-4B52-B37C-ABEBB6E87928}"/>
          </ac:spMkLst>
        </pc:spChg>
        <pc:spChg chg="add del">
          <ac:chgData name="Alex Souza" userId="4abefd9ff5146cd9" providerId="Windows Live" clId="Web-{228A25C1-1923-4EB7-B79E-D0EEC5085E33}" dt="2020-07-14T23:02:18.375" v="102"/>
          <ac:spMkLst>
            <pc:docMk/>
            <pc:sldMk cId="3038173276" sldId="265"/>
            <ac:spMk id="31" creationId="{50E4C519-FBE9-4ABE-A8F9-C2CBE326932F}"/>
          </ac:spMkLst>
        </pc:spChg>
        <pc:spChg chg="add del">
          <ac:chgData name="Alex Souza" userId="4abefd9ff5146cd9" providerId="Windows Live" clId="Web-{228A25C1-1923-4EB7-B79E-D0EEC5085E33}" dt="2020-07-14T23:02:18.375" v="102"/>
          <ac:spMkLst>
            <pc:docMk/>
            <pc:sldMk cId="3038173276" sldId="265"/>
            <ac:spMk id="32" creationId="{80EC29FB-299E-49F3-8C7B-01199632A30F}"/>
          </ac:spMkLst>
        </pc:spChg>
        <pc:spChg chg="add del">
          <ac:chgData name="Alex Souza" userId="4abefd9ff5146cd9" providerId="Windows Live" clId="Web-{228A25C1-1923-4EB7-B79E-D0EEC5085E33}" dt="2020-07-14T23:02:02.499" v="100"/>
          <ac:spMkLst>
            <pc:docMk/>
            <pc:sldMk cId="3038173276" sldId="265"/>
            <ac:spMk id="33" creationId="{031F1C9B-D47B-4174-A497-973467843164}"/>
          </ac:spMkLst>
        </pc:spChg>
        <pc:spChg chg="add del">
          <ac:chgData name="Alex Souza" userId="4abefd9ff5146cd9" providerId="Windows Live" clId="Web-{228A25C1-1923-4EB7-B79E-D0EEC5085E33}" dt="2020-07-14T23:02:18.375" v="102"/>
          <ac:spMkLst>
            <pc:docMk/>
            <pc:sldMk cId="3038173276" sldId="265"/>
            <ac:spMk id="34" creationId="{C29A2522-B27A-45C5-897B-79A1407D159A}"/>
          </ac:spMkLst>
        </pc:spChg>
        <pc:spChg chg="add del">
          <ac:chgData name="Alex Souza" userId="4abefd9ff5146cd9" providerId="Windows Live" clId="Web-{228A25C1-1923-4EB7-B79E-D0EEC5085E33}" dt="2020-07-14T23:02:18.375" v="102"/>
          <ac:spMkLst>
            <pc:docMk/>
            <pc:sldMk cId="3038173276" sldId="265"/>
            <ac:spMk id="35" creationId="{98E79BE4-34FE-485A-98A5-92CE8F7C4743}"/>
          </ac:spMkLst>
        </pc:spChg>
        <pc:spChg chg="add del">
          <ac:chgData name="Alex Souza" userId="4abefd9ff5146cd9" providerId="Windows Live" clId="Web-{228A25C1-1923-4EB7-B79E-D0EEC5085E33}" dt="2020-07-14T23:02:02.499" v="100"/>
          <ac:spMkLst>
            <pc:docMk/>
            <pc:sldMk cId="3038173276" sldId="265"/>
            <ac:spMk id="36" creationId="{0288C6B4-AFC3-407F-A595-EFFD38D4CCAF}"/>
          </ac:spMkLst>
        </pc:spChg>
        <pc:spChg chg="add del">
          <ac:chgData name="Alex Souza" userId="4abefd9ff5146cd9" providerId="Windows Live" clId="Web-{228A25C1-1923-4EB7-B79E-D0EEC5085E33}" dt="2020-07-14T23:02:18.375" v="102"/>
          <ac:spMkLst>
            <pc:docMk/>
            <pc:sldMk cId="3038173276" sldId="265"/>
            <ac:spMk id="37" creationId="{7A5F0580-5EE9-419F-96EE-B6529EF6E7D0}"/>
          </ac:spMkLst>
        </pc:spChg>
        <pc:spChg chg="add del">
          <ac:chgData name="Alex Souza" userId="4abefd9ff5146cd9" providerId="Windows Live" clId="Web-{228A25C1-1923-4EB7-B79E-D0EEC5085E33}" dt="2020-07-14T23:02:02.499" v="100"/>
          <ac:spMkLst>
            <pc:docMk/>
            <pc:sldMk cId="3038173276" sldId="265"/>
            <ac:spMk id="38" creationId="{CF236821-17FE-429B-8D2C-08E13A64EA40}"/>
          </ac:spMkLst>
        </pc:spChg>
        <pc:spChg chg="add del">
          <ac:chgData name="Alex Souza" userId="4abefd9ff5146cd9" providerId="Windows Live" clId="Web-{228A25C1-1923-4EB7-B79E-D0EEC5085E33}" dt="2020-07-14T23:02:18.375" v="102"/>
          <ac:spMkLst>
            <pc:docMk/>
            <pc:sldMk cId="3038173276" sldId="265"/>
            <ac:spMk id="39" creationId="{A2481C55-FCDC-4910-A7C6-E11094139688}"/>
          </ac:spMkLst>
        </pc:spChg>
        <pc:spChg chg="add del">
          <ac:chgData name="Alex Souza" userId="4abefd9ff5146cd9" providerId="Windows Live" clId="Web-{228A25C1-1923-4EB7-B79E-D0EEC5085E33}" dt="2020-07-14T23:02:02.499" v="100"/>
          <ac:spMkLst>
            <pc:docMk/>
            <pc:sldMk cId="3038173276" sldId="265"/>
            <ac:spMk id="40" creationId="{C0BDBCD2-E081-43AB-9119-C55465E59757}"/>
          </ac:spMkLst>
        </pc:spChg>
        <pc:spChg chg="add del">
          <ac:chgData name="Alex Souza" userId="4abefd9ff5146cd9" providerId="Windows Live" clId="Web-{228A25C1-1923-4EB7-B79E-D0EEC5085E33}" dt="2020-07-14T23:03:29.236" v="104"/>
          <ac:spMkLst>
            <pc:docMk/>
            <pc:sldMk cId="3038173276" sldId="265"/>
            <ac:spMk id="41" creationId="{94E4D846-3AFC-4F86-8C35-24B0542A269D}"/>
          </ac:spMkLst>
        </pc:spChg>
        <pc:spChg chg="add del">
          <ac:chgData name="Alex Souza" userId="4abefd9ff5146cd9" providerId="Windows Live" clId="Web-{228A25C1-1923-4EB7-B79E-D0EEC5085E33}" dt="2020-07-14T23:02:02.499" v="100"/>
          <ac:spMkLst>
            <pc:docMk/>
            <pc:sldMk cId="3038173276" sldId="265"/>
            <ac:spMk id="42" creationId="{98E79BE4-34FE-485A-98A5-92CE8F7C4743}"/>
          </ac:spMkLst>
        </pc:spChg>
        <pc:spChg chg="add del">
          <ac:chgData name="Alex Souza" userId="4abefd9ff5146cd9" providerId="Windows Live" clId="Web-{228A25C1-1923-4EB7-B79E-D0EEC5085E33}" dt="2020-07-14T23:03:29.236" v="104"/>
          <ac:spMkLst>
            <pc:docMk/>
            <pc:sldMk cId="3038173276" sldId="265"/>
            <ac:spMk id="43" creationId="{4F981527-1C7E-4847-B180-945BFB1A8D73}"/>
          </ac:spMkLst>
        </pc:spChg>
        <pc:spChg chg="add del">
          <ac:chgData name="Alex Souza" userId="4abefd9ff5146cd9" providerId="Windows Live" clId="Web-{228A25C1-1923-4EB7-B79E-D0EEC5085E33}" dt="2020-07-14T23:02:02.499" v="100"/>
          <ac:spMkLst>
            <pc:docMk/>
            <pc:sldMk cId="3038173276" sldId="265"/>
            <ac:spMk id="44" creationId="{7A5F0580-5EE9-419F-96EE-B6529EF6E7D0}"/>
          </ac:spMkLst>
        </pc:spChg>
        <pc:spChg chg="add del">
          <ac:chgData name="Alex Souza" userId="4abefd9ff5146cd9" providerId="Windows Live" clId="Web-{228A25C1-1923-4EB7-B79E-D0EEC5085E33}" dt="2020-07-14T23:03:29.236" v="104"/>
          <ac:spMkLst>
            <pc:docMk/>
            <pc:sldMk cId="3038173276" sldId="265"/>
            <ac:spMk id="45" creationId="{55D4142C-5077-457F-A6AD-3FECFDB39685}"/>
          </ac:spMkLst>
        </pc:spChg>
        <pc:spChg chg="add del">
          <ac:chgData name="Alex Souza" userId="4abefd9ff5146cd9" providerId="Windows Live" clId="Web-{228A25C1-1923-4EB7-B79E-D0EEC5085E33}" dt="2020-07-14T23:03:29.236" v="104"/>
          <ac:spMkLst>
            <pc:docMk/>
            <pc:sldMk cId="3038173276" sldId="265"/>
            <ac:spMk id="46" creationId="{7A5F0580-5EE9-419F-96EE-B6529EF6E7D0}"/>
          </ac:spMkLst>
        </pc:spChg>
        <pc:spChg chg="add del">
          <ac:chgData name="Alex Souza" userId="4abefd9ff5146cd9" providerId="Windows Live" clId="Web-{228A25C1-1923-4EB7-B79E-D0EEC5085E33}" dt="2020-07-14T23:03:29.236" v="104"/>
          <ac:spMkLst>
            <pc:docMk/>
            <pc:sldMk cId="3038173276" sldId="265"/>
            <ac:spMk id="47" creationId="{7A070292-9F97-4C40-878D-3F69F77DE2C6}"/>
          </ac:spMkLst>
        </pc:spChg>
        <pc:spChg chg="add del">
          <ac:chgData name="Alex Souza" userId="4abefd9ff5146cd9" providerId="Windows Live" clId="Web-{228A25C1-1923-4EB7-B79E-D0EEC5085E33}" dt="2020-07-14T23:03:50.971" v="106"/>
          <ac:spMkLst>
            <pc:docMk/>
            <pc:sldMk cId="3038173276" sldId="265"/>
            <ac:spMk id="48" creationId="{8FC9BE17-9A7B-462D-AE50-3D8777387304}"/>
          </ac:spMkLst>
        </pc:spChg>
        <pc:spChg chg="add del">
          <ac:chgData name="Alex Souza" userId="4abefd9ff5146cd9" providerId="Windows Live" clId="Web-{228A25C1-1923-4EB7-B79E-D0EEC5085E33}" dt="2020-07-14T23:03:50.971" v="106"/>
          <ac:spMkLst>
            <pc:docMk/>
            <pc:sldMk cId="3038173276" sldId="265"/>
            <ac:spMk id="49" creationId="{3EBE8569-6AEC-4B8C-8D53-2DE337CDBA65}"/>
          </ac:spMkLst>
        </pc:spChg>
        <pc:spChg chg="add del">
          <ac:chgData name="Alex Souza" userId="4abefd9ff5146cd9" providerId="Windows Live" clId="Web-{228A25C1-1923-4EB7-B79E-D0EEC5085E33}" dt="2020-07-14T23:03:50.971" v="106"/>
          <ac:spMkLst>
            <pc:docMk/>
            <pc:sldMk cId="3038173276" sldId="265"/>
            <ac:spMk id="50" creationId="{55D4142C-5077-457F-A6AD-3FECFDB39685}"/>
          </ac:spMkLst>
        </pc:spChg>
        <pc:spChg chg="add del">
          <ac:chgData name="Alex Souza" userId="4abefd9ff5146cd9" providerId="Windows Live" clId="Web-{228A25C1-1923-4EB7-B79E-D0EEC5085E33}" dt="2020-07-14T23:03:50.971" v="106"/>
          <ac:spMkLst>
            <pc:docMk/>
            <pc:sldMk cId="3038173276" sldId="265"/>
            <ac:spMk id="51" creationId="{7A5F0580-5EE9-419F-96EE-B6529EF6E7D0}"/>
          </ac:spMkLst>
        </pc:spChg>
        <pc:spChg chg="add del">
          <ac:chgData name="Alex Souza" userId="4abefd9ff5146cd9" providerId="Windows Live" clId="Web-{228A25C1-1923-4EB7-B79E-D0EEC5085E33}" dt="2020-07-14T23:03:50.971" v="106"/>
          <ac:spMkLst>
            <pc:docMk/>
            <pc:sldMk cId="3038173276" sldId="265"/>
            <ac:spMk id="52" creationId="{7D7D1B62-87CC-452B-A818-CC328FF5C8FF}"/>
          </ac:spMkLst>
        </pc:spChg>
        <pc:spChg chg="add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53" creationId="{50E4C519-FBE9-4ABE-A8F9-C2CBE326932F}"/>
          </ac:spMkLst>
        </pc:spChg>
        <pc:spChg chg="add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54" creationId="{80EC29FB-299E-49F3-8C7B-01199632A30F}"/>
          </ac:spMkLst>
        </pc:spChg>
        <pc:spChg chg="add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55" creationId="{C29A2522-B27A-45C5-897B-79A1407D159A}"/>
          </ac:spMkLst>
        </pc:spChg>
        <pc:spChg chg="add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56" creationId="{98E79BE4-34FE-485A-98A5-92CE8F7C4743}"/>
          </ac:spMkLst>
        </pc:spChg>
        <pc:spChg chg="add">
          <ac:chgData name="Alex Souza" userId="4abefd9ff5146cd9" providerId="Windows Live" clId="Web-{228A25C1-1923-4EB7-B79E-D0EEC5085E33}" dt="2020-07-14T23:03:51.003" v="107"/>
          <ac:spMkLst>
            <pc:docMk/>
            <pc:sldMk cId="3038173276" sldId="265"/>
            <ac:spMk id="57" creationId="{7A5F0580-5EE9-419F-96EE-B6529EF6E7D0}"/>
          </ac:spMkLst>
        </pc:spChg>
        <pc:spChg chg="add del">
          <ac:chgData name="Alex Souza" userId="4abefd9ff5146cd9" providerId="Windows Live" clId="Web-{228A25C1-1923-4EB7-B79E-D0EEC5085E33}" dt="2020-07-14T23:04:01.004" v="108"/>
          <ac:spMkLst>
            <pc:docMk/>
            <pc:sldMk cId="3038173276" sldId="265"/>
            <ac:spMk id="58" creationId="{A2481C55-FCDC-4910-A7C6-E11094139688}"/>
          </ac:spMkLst>
        </pc:spChg>
        <pc:picChg chg="mod">
          <ac:chgData name="Alex Souza" userId="4abefd9ff5146cd9" providerId="Windows Live" clId="Web-{228A25C1-1923-4EB7-B79E-D0EEC5085E33}" dt="2020-07-14T23:03:51.003" v="107"/>
          <ac:picMkLst>
            <pc:docMk/>
            <pc:sldMk cId="3038173276" sldId="265"/>
            <ac:picMk id="4" creationId="{51EF0075-1289-4A2B-811B-9F0A2BAD5F86}"/>
          </ac:picMkLst>
        </pc:picChg>
      </pc:sldChg>
      <pc:sldChg chg="addSp delSp modSp mod setBg">
        <pc:chgData name="Alex Souza" userId="4abefd9ff5146cd9" providerId="Windows Live" clId="Web-{228A25C1-1923-4EB7-B79E-D0EEC5085E33}" dt="2020-07-15T18:44:55.725" v="1929"/>
        <pc:sldMkLst>
          <pc:docMk/>
          <pc:sldMk cId="2852768393" sldId="267"/>
        </pc:sldMkLst>
        <pc:spChg chg="mod">
          <ac:chgData name="Alex Souza" userId="4abefd9ff5146cd9" providerId="Windows Live" clId="Web-{228A25C1-1923-4EB7-B79E-D0EEC5085E33}" dt="2020-07-15T18:44:55.725" v="1929"/>
          <ac:spMkLst>
            <pc:docMk/>
            <pc:sldMk cId="2852768393" sldId="267"/>
            <ac:spMk id="2" creationId="{87E15C3A-14CB-4188-A0F3-EC408EF921E2}"/>
          </ac:spMkLst>
        </pc:spChg>
        <pc:spChg chg="add del mod">
          <ac:chgData name="Alex Souza" userId="4abefd9ff5146cd9" providerId="Windows Live" clId="Web-{228A25C1-1923-4EB7-B79E-D0EEC5085E33}" dt="2020-07-15T18:44:55.725" v="1929"/>
          <ac:spMkLst>
            <pc:docMk/>
            <pc:sldMk cId="2852768393" sldId="267"/>
            <ac:spMk id="3" creationId="{4AC06E9C-33EA-4C27-854F-198277591C8A}"/>
          </ac:spMkLst>
        </pc:spChg>
        <pc:spChg chg="add del">
          <ac:chgData name="Alex Souza" userId="4abefd9ff5146cd9" providerId="Windows Live" clId="Web-{228A25C1-1923-4EB7-B79E-D0EEC5085E33}" dt="2020-07-15T18:44:55.725" v="1929"/>
          <ac:spMkLst>
            <pc:docMk/>
            <pc:sldMk cId="2852768393" sldId="267"/>
            <ac:spMk id="9" creationId="{53B021B3-DE93-4AB7-8A18-CF5F1CED88B8}"/>
          </ac:spMkLst>
        </pc:spChg>
        <pc:spChg chg="add del">
          <ac:chgData name="Alex Souza" userId="4abefd9ff5146cd9" providerId="Windows Live" clId="Web-{228A25C1-1923-4EB7-B79E-D0EEC5085E33}" dt="2020-07-15T18:44:55.725" v="1929"/>
          <ac:spMkLst>
            <pc:docMk/>
            <pc:sldMk cId="2852768393" sldId="267"/>
            <ac:spMk id="11" creationId="{52D502E5-F6B4-4D58-B4AE-FC466FF15EE8}"/>
          </ac:spMkLst>
        </pc:spChg>
        <pc:spChg chg="add del">
          <ac:chgData name="Alex Souza" userId="4abefd9ff5146cd9" providerId="Windows Live" clId="Web-{228A25C1-1923-4EB7-B79E-D0EEC5085E33}" dt="2020-07-15T18:44:55.725" v="1929"/>
          <ac:spMkLst>
            <pc:docMk/>
            <pc:sldMk cId="2852768393" sldId="267"/>
            <ac:spMk id="13" creationId="{9DECDBF4-02B6-4BB4-B65B-B8107AD6A9E8}"/>
          </ac:spMkLst>
        </pc:spChg>
        <pc:graphicFrameChg chg="add del">
          <ac:chgData name="Alex Souza" userId="4abefd9ff5146cd9" providerId="Windows Live" clId="Web-{228A25C1-1923-4EB7-B79E-D0EEC5085E33}" dt="2020-07-15T18:44:55.725" v="1929"/>
          <ac:graphicFrameMkLst>
            <pc:docMk/>
            <pc:sldMk cId="2852768393" sldId="267"/>
            <ac:graphicFrameMk id="5" creationId="{321EC9E9-40ED-49D7-B8DF-F0B58126690F}"/>
          </ac:graphicFrameMkLst>
        </pc:graphicFrameChg>
      </pc:sldChg>
      <pc:sldChg chg="del">
        <pc:chgData name="Alex Souza" userId="4abefd9ff5146cd9" providerId="Windows Live" clId="Web-{228A25C1-1923-4EB7-B79E-D0EEC5085E33}" dt="2020-07-15T18:30:21.726" v="1830"/>
        <pc:sldMkLst>
          <pc:docMk/>
          <pc:sldMk cId="4112803035" sldId="268"/>
        </pc:sldMkLst>
      </pc:sldChg>
      <pc:sldChg chg="modSp">
        <pc:chgData name="Alex Souza" userId="4abefd9ff5146cd9" providerId="Windows Live" clId="Web-{228A25C1-1923-4EB7-B79E-D0EEC5085E33}" dt="2020-07-15T18:30:56.805" v="1849" actId="20577"/>
        <pc:sldMkLst>
          <pc:docMk/>
          <pc:sldMk cId="2169414829" sldId="269"/>
        </pc:sldMkLst>
        <pc:spChg chg="mod">
          <ac:chgData name="Alex Souza" userId="4abefd9ff5146cd9" providerId="Windows Live" clId="Web-{228A25C1-1923-4EB7-B79E-D0EEC5085E33}" dt="2020-07-15T18:30:56.805" v="1849" actId="20577"/>
          <ac:spMkLst>
            <pc:docMk/>
            <pc:sldMk cId="2169414829" sldId="269"/>
            <ac:spMk id="3" creationId="{4AC06E9C-33EA-4C27-854F-198277591C8A}"/>
          </ac:spMkLst>
        </pc:spChg>
      </pc:sldChg>
      <pc:sldChg chg="addSp delSp modSp">
        <pc:chgData name="Alex Souza" userId="4abefd9ff5146cd9" providerId="Windows Live" clId="Web-{228A25C1-1923-4EB7-B79E-D0EEC5085E33}" dt="2020-07-14T23:09:01.342" v="178" actId="14100"/>
        <pc:sldMkLst>
          <pc:docMk/>
          <pc:sldMk cId="3825476614" sldId="312"/>
        </pc:sldMkLst>
        <pc:spChg chg="mod">
          <ac:chgData name="Alex Souza" userId="4abefd9ff5146cd9" providerId="Windows Live" clId="Web-{228A25C1-1923-4EB7-B79E-D0EEC5085E33}" dt="2020-07-14T23:09:01.342" v="178" actId="14100"/>
          <ac:spMkLst>
            <pc:docMk/>
            <pc:sldMk cId="3825476614" sldId="312"/>
            <ac:spMk id="2" creationId="{46F368B5-7569-43FB-87F9-3DF58A2986EA}"/>
          </ac:spMkLst>
        </pc:spChg>
        <pc:spChg chg="del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9" creationId="{8D06CE56-3881-4ADA-8CEF-D18B02C242A3}"/>
          </ac:spMkLst>
        </pc:spChg>
        <pc:spChg chg="del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11" creationId="{79F3C543-62EC-4433-9C93-A2CD8764E9B4}"/>
          </ac:spMkLst>
        </pc:spChg>
        <pc:spChg chg="del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13" creationId="{526E0BFB-CDF1-4990-8C11-AC849311E0A8}"/>
          </ac:spMkLst>
        </pc:spChg>
        <pc:spChg chg="del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15" creationId="{6069A1F8-9BEB-4786-9694-FC48B2D75D21}"/>
          </ac:spMkLst>
        </pc:spChg>
        <pc:spChg chg="add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20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22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24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26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28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4T23:08:51.997" v="176"/>
          <ac:spMkLst>
            <pc:docMk/>
            <pc:sldMk cId="3825476614" sldId="312"/>
            <ac:spMk id="30" creationId="{08C9B587-E65E-4B52-B37C-ABEBB6E87928}"/>
          </ac:spMkLst>
        </pc:spChg>
      </pc:sldChg>
      <pc:sldChg chg="addSp delSp modSp new mod setBg">
        <pc:chgData name="Alex Souza" userId="4abefd9ff5146cd9" providerId="Windows Live" clId="Web-{228A25C1-1923-4EB7-B79E-D0EEC5085E33}" dt="2020-07-14T23:09:08.014" v="179"/>
        <pc:sldMkLst>
          <pc:docMk/>
          <pc:sldMk cId="1262414230" sldId="314"/>
        </pc:sldMkLst>
        <pc:spChg chg="mod ord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2" creationId="{EA913810-AEAE-4EA0-A7FE-A5C11A2458E1}"/>
          </ac:spMkLst>
        </pc:spChg>
        <pc:spChg chg="del">
          <ac:chgData name="Alex Souza" userId="4abefd9ff5146cd9" providerId="Windows Live" clId="Web-{228A25C1-1923-4EB7-B79E-D0EEC5085E33}" dt="2020-07-14T22:48:40.530" v="13"/>
          <ac:spMkLst>
            <pc:docMk/>
            <pc:sldMk cId="1262414230" sldId="314"/>
            <ac:spMk id="3" creationId="{8EE033CB-33E3-4ABF-A652-E4BFB465297B}"/>
          </ac:spMkLst>
        </pc:spChg>
        <pc:spChg chg="add del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9" creationId="{8D06CE56-3881-4ADA-8CEF-D18B02C242A3}"/>
          </ac:spMkLst>
        </pc:spChg>
        <pc:spChg chg="add del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11" creationId="{79F3C543-62EC-4433-9C93-A2CD8764E9B4}"/>
          </ac:spMkLst>
        </pc:spChg>
        <pc:spChg chg="add del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13" creationId="{0671A8AE-40A1-4631-A6B8-581AFF065482}"/>
          </ac:spMkLst>
        </pc:spChg>
        <pc:spChg chg="add del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15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20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22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24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26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28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4T23:09:08.014" v="179"/>
          <ac:spMkLst>
            <pc:docMk/>
            <pc:sldMk cId="1262414230" sldId="314"/>
            <ac:spMk id="30" creationId="{08C9B587-E65E-4B52-B37C-ABEBB6E87928}"/>
          </ac:spMkLst>
        </pc:spChg>
        <pc:picChg chg="add mod">
          <ac:chgData name="Alex Souza" userId="4abefd9ff5146cd9" providerId="Windows Live" clId="Web-{228A25C1-1923-4EB7-B79E-D0EEC5085E33}" dt="2020-07-14T22:50:05.891" v="16"/>
          <ac:picMkLst>
            <pc:docMk/>
            <pc:sldMk cId="1262414230" sldId="314"/>
            <ac:picMk id="4" creationId="{2BDA87FF-1316-4E0A-9089-D41BD506B81E}"/>
          </ac:picMkLst>
        </pc:picChg>
      </pc:sldChg>
      <pc:sldChg chg="modSp new">
        <pc:chgData name="Alex Souza" userId="4abefd9ff5146cd9" providerId="Windows Live" clId="Web-{228A25C1-1923-4EB7-B79E-D0EEC5085E33}" dt="2020-07-14T22:52:35.706" v="48" actId="20577"/>
        <pc:sldMkLst>
          <pc:docMk/>
          <pc:sldMk cId="3895980346" sldId="315"/>
        </pc:sldMkLst>
        <pc:spChg chg="mod">
          <ac:chgData name="Alex Souza" userId="4abefd9ff5146cd9" providerId="Windows Live" clId="Web-{228A25C1-1923-4EB7-B79E-D0EEC5085E33}" dt="2020-07-14T22:52:35.706" v="48" actId="20577"/>
          <ac:spMkLst>
            <pc:docMk/>
            <pc:sldMk cId="3895980346" sldId="315"/>
            <ac:spMk id="2" creationId="{0EA2B831-C5A5-4CFC-AD6B-EB400F2AFAB3}"/>
          </ac:spMkLst>
        </pc:spChg>
        <pc:spChg chg="mod">
          <ac:chgData name="Alex Souza" userId="4abefd9ff5146cd9" providerId="Windows Live" clId="Web-{228A25C1-1923-4EB7-B79E-D0EEC5085E33}" dt="2020-07-14T22:52:07.940" v="20" actId="20577"/>
          <ac:spMkLst>
            <pc:docMk/>
            <pc:sldMk cId="3895980346" sldId="315"/>
            <ac:spMk id="3" creationId="{A460BCF3-2499-44D3-ABD0-D6F9385E9363}"/>
          </ac:spMkLst>
        </pc:spChg>
      </pc:sldChg>
      <pc:sldChg chg="addSp delSp modSp new mod setBg">
        <pc:chgData name="Alex Souza" userId="4abefd9ff5146cd9" providerId="Windows Live" clId="Web-{228A25C1-1923-4EB7-B79E-D0EEC5085E33}" dt="2020-07-14T22:53:43.238" v="56"/>
        <pc:sldMkLst>
          <pc:docMk/>
          <pc:sldMk cId="2049646721" sldId="316"/>
        </pc:sldMkLst>
        <pc:spChg chg="mod ord">
          <ac:chgData name="Alex Souza" userId="4abefd9ff5146cd9" providerId="Windows Live" clId="Web-{228A25C1-1923-4EB7-B79E-D0EEC5085E33}" dt="2020-07-14T22:53:43.238" v="56"/>
          <ac:spMkLst>
            <pc:docMk/>
            <pc:sldMk cId="2049646721" sldId="316"/>
            <ac:spMk id="2" creationId="{ACBDD361-A41C-428C-BE48-97870259D36D}"/>
          </ac:spMkLst>
        </pc:spChg>
        <pc:spChg chg="del">
          <ac:chgData name="Alex Souza" userId="4abefd9ff5146cd9" providerId="Windows Live" clId="Web-{228A25C1-1923-4EB7-B79E-D0EEC5085E33}" dt="2020-07-14T22:53:12.066" v="55"/>
          <ac:spMkLst>
            <pc:docMk/>
            <pc:sldMk cId="2049646721" sldId="316"/>
            <ac:spMk id="3" creationId="{624628DB-419E-43D3-9FFB-5FB140FACD81}"/>
          </ac:spMkLst>
        </pc:spChg>
        <pc:spChg chg="add">
          <ac:chgData name="Alex Souza" userId="4abefd9ff5146cd9" providerId="Windows Live" clId="Web-{228A25C1-1923-4EB7-B79E-D0EEC5085E33}" dt="2020-07-14T22:53:43.238" v="56"/>
          <ac:spMkLst>
            <pc:docMk/>
            <pc:sldMk cId="2049646721" sldId="316"/>
            <ac:spMk id="9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4T22:53:43.238" v="56"/>
          <ac:spMkLst>
            <pc:docMk/>
            <pc:sldMk cId="2049646721" sldId="316"/>
            <ac:spMk id="11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4T22:53:43.238" v="56"/>
          <ac:spMkLst>
            <pc:docMk/>
            <pc:sldMk cId="2049646721" sldId="316"/>
            <ac:spMk id="13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4T22:53:43.238" v="56"/>
          <ac:spMkLst>
            <pc:docMk/>
            <pc:sldMk cId="2049646721" sldId="316"/>
            <ac:spMk id="15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4T22:53:43.238" v="56"/>
          <ac:spMkLst>
            <pc:docMk/>
            <pc:sldMk cId="2049646721" sldId="316"/>
            <ac:spMk id="17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4T22:53:43.238" v="56"/>
          <ac:spMkLst>
            <pc:docMk/>
            <pc:sldMk cId="2049646721" sldId="316"/>
            <ac:spMk id="19" creationId="{08C9B587-E65E-4B52-B37C-ABEBB6E87928}"/>
          </ac:spMkLst>
        </pc:spChg>
        <pc:picChg chg="add mod ord">
          <ac:chgData name="Alex Souza" userId="4abefd9ff5146cd9" providerId="Windows Live" clId="Web-{228A25C1-1923-4EB7-B79E-D0EEC5085E33}" dt="2020-07-14T22:53:43.238" v="56"/>
          <ac:picMkLst>
            <pc:docMk/>
            <pc:sldMk cId="2049646721" sldId="316"/>
            <ac:picMk id="4" creationId="{0F04AB97-2EC3-4098-B7F1-A88A2C290794}"/>
          </ac:picMkLst>
        </pc:picChg>
      </pc:sldChg>
      <pc:sldChg chg="addSp delSp modSp new mod setBg">
        <pc:chgData name="Alex Souza" userId="4abefd9ff5146cd9" providerId="Windows Live" clId="Web-{228A25C1-1923-4EB7-B79E-D0EEC5085E33}" dt="2020-07-14T23:00:47.419" v="98"/>
        <pc:sldMkLst>
          <pc:docMk/>
          <pc:sldMk cId="2743110588" sldId="317"/>
        </pc:sldMkLst>
        <pc:spChg chg="mod">
          <ac:chgData name="Alex Souza" userId="4abefd9ff5146cd9" providerId="Windows Live" clId="Web-{228A25C1-1923-4EB7-B79E-D0EEC5085E33}" dt="2020-07-14T23:00:47.419" v="98"/>
          <ac:spMkLst>
            <pc:docMk/>
            <pc:sldMk cId="2743110588" sldId="317"/>
            <ac:spMk id="2" creationId="{EB18A4AB-A0F9-4FA3-970C-772CCC5BDC97}"/>
          </ac:spMkLst>
        </pc:spChg>
        <pc:spChg chg="mod">
          <ac:chgData name="Alex Souza" userId="4abefd9ff5146cd9" providerId="Windows Live" clId="Web-{228A25C1-1923-4EB7-B79E-D0EEC5085E33}" dt="2020-07-14T23:00:47.419" v="98"/>
          <ac:spMkLst>
            <pc:docMk/>
            <pc:sldMk cId="2743110588" sldId="317"/>
            <ac:spMk id="3" creationId="{D7CC1B20-ECAB-43B5-BD0D-25397A847424}"/>
          </ac:spMkLst>
        </pc:spChg>
        <pc:spChg chg="add del">
          <ac:chgData name="Alex Souza" userId="4abefd9ff5146cd9" providerId="Windows Live" clId="Web-{228A25C1-1923-4EB7-B79E-D0EEC5085E33}" dt="2020-07-14T23:00:47.419" v="98"/>
          <ac:spMkLst>
            <pc:docMk/>
            <pc:sldMk cId="2743110588" sldId="317"/>
            <ac:spMk id="8" creationId="{CBB2B1F0-0DD6-4744-9A46-7A344FB48E40}"/>
          </ac:spMkLst>
        </pc:spChg>
        <pc:spChg chg="add del">
          <ac:chgData name="Alex Souza" userId="4abefd9ff5146cd9" providerId="Windows Live" clId="Web-{228A25C1-1923-4EB7-B79E-D0EEC5085E33}" dt="2020-07-14T23:00:47.419" v="98"/>
          <ac:spMkLst>
            <pc:docMk/>
            <pc:sldMk cId="2743110588" sldId="317"/>
            <ac:spMk id="10" creationId="{7A0B5DEA-ADF6-4BA5-9307-147F0A4685A0}"/>
          </ac:spMkLst>
        </pc:spChg>
        <pc:spChg chg="add del">
          <ac:chgData name="Alex Souza" userId="4abefd9ff5146cd9" providerId="Windows Live" clId="Web-{228A25C1-1923-4EB7-B79E-D0EEC5085E33}" dt="2020-07-14T23:00:47.419" v="98"/>
          <ac:spMkLst>
            <pc:docMk/>
            <pc:sldMk cId="2743110588" sldId="317"/>
            <ac:spMk id="12" creationId="{9DECDBF4-02B6-4BB4-B65B-B8107AD6A9E8}"/>
          </ac:spMkLst>
        </pc:spChg>
        <pc:spChg chg="add">
          <ac:chgData name="Alex Souza" userId="4abefd9ff5146cd9" providerId="Windows Live" clId="Web-{228A25C1-1923-4EB7-B79E-D0EEC5085E33}" dt="2020-07-14T23:00:47.419" v="98"/>
          <ac:spMkLst>
            <pc:docMk/>
            <pc:sldMk cId="2743110588" sldId="317"/>
            <ac:spMk id="17" creationId="{1C799903-48D5-4A31-A1A2-541072D9771E}"/>
          </ac:spMkLst>
        </pc:spChg>
        <pc:spChg chg="add">
          <ac:chgData name="Alex Souza" userId="4abefd9ff5146cd9" providerId="Windows Live" clId="Web-{228A25C1-1923-4EB7-B79E-D0EEC5085E33}" dt="2020-07-14T23:00:47.419" v="98"/>
          <ac:spMkLst>
            <pc:docMk/>
            <pc:sldMk cId="2743110588" sldId="317"/>
            <ac:spMk id="19" creationId="{8EFFF109-FC58-4FD3-BE05-9775A1310F55}"/>
          </ac:spMkLst>
        </pc:spChg>
        <pc:spChg chg="add">
          <ac:chgData name="Alex Souza" userId="4abefd9ff5146cd9" providerId="Windows Live" clId="Web-{228A25C1-1923-4EB7-B79E-D0EEC5085E33}" dt="2020-07-14T23:00:47.419" v="98"/>
          <ac:spMkLst>
            <pc:docMk/>
            <pc:sldMk cId="2743110588" sldId="317"/>
            <ac:spMk id="21" creationId="{E1B96AD6-92A9-4273-A62B-96A1C3E0BA95}"/>
          </ac:spMkLst>
        </pc:spChg>
        <pc:spChg chg="add">
          <ac:chgData name="Alex Souza" userId="4abefd9ff5146cd9" providerId="Windows Live" clId="Web-{228A25C1-1923-4EB7-B79E-D0EEC5085E33}" dt="2020-07-14T23:00:47.419" v="98"/>
          <ac:spMkLst>
            <pc:docMk/>
            <pc:sldMk cId="2743110588" sldId="317"/>
            <ac:spMk id="23" creationId="{463EEC44-1BA3-44ED-81FC-A644B04B2A44}"/>
          </ac:spMkLst>
        </pc:spChg>
      </pc:sldChg>
      <pc:sldChg chg="addSp delSp modSp new mod setBg">
        <pc:chgData name="Alex Souza" userId="4abefd9ff5146cd9" providerId="Windows Live" clId="Web-{228A25C1-1923-4EB7-B79E-D0EEC5085E33}" dt="2020-07-14T23:05:13.115" v="118"/>
        <pc:sldMkLst>
          <pc:docMk/>
          <pc:sldMk cId="1890817025" sldId="318"/>
        </pc:sldMkLst>
        <pc:spChg chg="mod">
          <ac:chgData name="Alex Souza" userId="4abefd9ff5146cd9" providerId="Windows Live" clId="Web-{228A25C1-1923-4EB7-B79E-D0EEC5085E33}" dt="2020-07-14T23:05:13.115" v="118"/>
          <ac:spMkLst>
            <pc:docMk/>
            <pc:sldMk cId="1890817025" sldId="318"/>
            <ac:spMk id="2" creationId="{BAEC13AD-05F2-47B0-8C69-25A993DC8292}"/>
          </ac:spMkLst>
        </pc:spChg>
        <pc:spChg chg="mod">
          <ac:chgData name="Alex Souza" userId="4abefd9ff5146cd9" providerId="Windows Live" clId="Web-{228A25C1-1923-4EB7-B79E-D0EEC5085E33}" dt="2020-07-14T23:05:13.115" v="118"/>
          <ac:spMkLst>
            <pc:docMk/>
            <pc:sldMk cId="1890817025" sldId="318"/>
            <ac:spMk id="3" creationId="{1A24A516-13E1-40A7-AA00-DFDF34C7D38C}"/>
          </ac:spMkLst>
        </pc:spChg>
        <pc:spChg chg="add del">
          <ac:chgData name="Alex Souza" userId="4abefd9ff5146cd9" providerId="Windows Live" clId="Web-{228A25C1-1923-4EB7-B79E-D0EEC5085E33}" dt="2020-07-14T23:05:13.115" v="118"/>
          <ac:spMkLst>
            <pc:docMk/>
            <pc:sldMk cId="1890817025" sldId="318"/>
            <ac:spMk id="8" creationId="{801B3EC0-C865-4E52-A0F6-CB02B29A45FF}"/>
          </ac:spMkLst>
        </pc:spChg>
        <pc:spChg chg="add del">
          <ac:chgData name="Alex Souza" userId="4abefd9ff5146cd9" providerId="Windows Live" clId="Web-{228A25C1-1923-4EB7-B79E-D0EEC5085E33}" dt="2020-07-14T23:05:13.115" v="118"/>
          <ac:spMkLst>
            <pc:docMk/>
            <pc:sldMk cId="1890817025" sldId="318"/>
            <ac:spMk id="10" creationId="{066346BE-FDB4-4772-A696-0719490ABD64}"/>
          </ac:spMkLst>
        </pc:spChg>
        <pc:spChg chg="add del">
          <ac:chgData name="Alex Souza" userId="4abefd9ff5146cd9" providerId="Windows Live" clId="Web-{228A25C1-1923-4EB7-B79E-D0EEC5085E33}" dt="2020-07-14T23:05:13.115" v="118"/>
          <ac:spMkLst>
            <pc:docMk/>
            <pc:sldMk cId="1890817025" sldId="318"/>
            <ac:spMk id="12" creationId="{FB92FFCE-0C90-454E-AA25-D4EE9A6C39C5}"/>
          </ac:spMkLst>
        </pc:spChg>
        <pc:spChg chg="add">
          <ac:chgData name="Alex Souza" userId="4abefd9ff5146cd9" providerId="Windows Live" clId="Web-{228A25C1-1923-4EB7-B79E-D0EEC5085E33}" dt="2020-07-14T23:05:13.115" v="118"/>
          <ac:spMkLst>
            <pc:docMk/>
            <pc:sldMk cId="1890817025" sldId="318"/>
            <ac:spMk id="17" creationId="{1C799903-48D5-4A31-A1A2-541072D9771E}"/>
          </ac:spMkLst>
        </pc:spChg>
        <pc:spChg chg="add">
          <ac:chgData name="Alex Souza" userId="4abefd9ff5146cd9" providerId="Windows Live" clId="Web-{228A25C1-1923-4EB7-B79E-D0EEC5085E33}" dt="2020-07-14T23:05:13.115" v="118"/>
          <ac:spMkLst>
            <pc:docMk/>
            <pc:sldMk cId="1890817025" sldId="318"/>
            <ac:spMk id="19" creationId="{8EFFF109-FC58-4FD3-BE05-9775A1310F55}"/>
          </ac:spMkLst>
        </pc:spChg>
        <pc:spChg chg="add">
          <ac:chgData name="Alex Souza" userId="4abefd9ff5146cd9" providerId="Windows Live" clId="Web-{228A25C1-1923-4EB7-B79E-D0EEC5085E33}" dt="2020-07-14T23:05:13.115" v="118"/>
          <ac:spMkLst>
            <pc:docMk/>
            <pc:sldMk cId="1890817025" sldId="318"/>
            <ac:spMk id="21" creationId="{E1B96AD6-92A9-4273-A62B-96A1C3E0BA95}"/>
          </ac:spMkLst>
        </pc:spChg>
        <pc:spChg chg="add">
          <ac:chgData name="Alex Souza" userId="4abefd9ff5146cd9" providerId="Windows Live" clId="Web-{228A25C1-1923-4EB7-B79E-D0EEC5085E33}" dt="2020-07-14T23:05:13.115" v="118"/>
          <ac:spMkLst>
            <pc:docMk/>
            <pc:sldMk cId="1890817025" sldId="318"/>
            <ac:spMk id="23" creationId="{463EEC44-1BA3-44ED-81FC-A644B04B2A44}"/>
          </ac:spMkLst>
        </pc:spChg>
      </pc:sldChg>
      <pc:sldChg chg="addSp delSp modSp new mod setBg">
        <pc:chgData name="Alex Souza" userId="4abefd9ff5146cd9" providerId="Windows Live" clId="Web-{228A25C1-1923-4EB7-B79E-D0EEC5085E33}" dt="2020-07-14T23:06:40.634" v="125"/>
        <pc:sldMkLst>
          <pc:docMk/>
          <pc:sldMk cId="1116105365" sldId="319"/>
        </pc:sldMkLst>
        <pc:spChg chg="mod ord">
          <ac:chgData name="Alex Souza" userId="4abefd9ff5146cd9" providerId="Windows Live" clId="Web-{228A25C1-1923-4EB7-B79E-D0EEC5085E33}" dt="2020-07-14T23:06:40.634" v="125"/>
          <ac:spMkLst>
            <pc:docMk/>
            <pc:sldMk cId="1116105365" sldId="319"/>
            <ac:spMk id="2" creationId="{9F68DFD2-B6D8-47BA-95D9-E9307811C484}"/>
          </ac:spMkLst>
        </pc:spChg>
        <pc:spChg chg="del">
          <ac:chgData name="Alex Souza" userId="4abefd9ff5146cd9" providerId="Windows Live" clId="Web-{228A25C1-1923-4EB7-B79E-D0EEC5085E33}" dt="2020-07-14T23:05:51.757" v="124"/>
          <ac:spMkLst>
            <pc:docMk/>
            <pc:sldMk cId="1116105365" sldId="319"/>
            <ac:spMk id="3" creationId="{6836D308-47AC-45D3-9E43-391F48D9E7B5}"/>
          </ac:spMkLst>
        </pc:spChg>
        <pc:spChg chg="add">
          <ac:chgData name="Alex Souza" userId="4abefd9ff5146cd9" providerId="Windows Live" clId="Web-{228A25C1-1923-4EB7-B79E-D0EEC5085E33}" dt="2020-07-14T23:06:40.634" v="125"/>
          <ac:spMkLst>
            <pc:docMk/>
            <pc:sldMk cId="1116105365" sldId="319"/>
            <ac:spMk id="9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4T23:06:40.634" v="125"/>
          <ac:spMkLst>
            <pc:docMk/>
            <pc:sldMk cId="1116105365" sldId="319"/>
            <ac:spMk id="11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4T23:06:40.634" v="125"/>
          <ac:spMkLst>
            <pc:docMk/>
            <pc:sldMk cId="1116105365" sldId="319"/>
            <ac:spMk id="13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4T23:06:40.634" v="125"/>
          <ac:spMkLst>
            <pc:docMk/>
            <pc:sldMk cId="1116105365" sldId="319"/>
            <ac:spMk id="15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4T23:06:40.634" v="125"/>
          <ac:spMkLst>
            <pc:docMk/>
            <pc:sldMk cId="1116105365" sldId="319"/>
            <ac:spMk id="17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4T23:06:40.634" v="125"/>
          <ac:spMkLst>
            <pc:docMk/>
            <pc:sldMk cId="1116105365" sldId="319"/>
            <ac:spMk id="19" creationId="{08C9B587-E65E-4B52-B37C-ABEBB6E87928}"/>
          </ac:spMkLst>
        </pc:spChg>
        <pc:picChg chg="add mod ord">
          <ac:chgData name="Alex Souza" userId="4abefd9ff5146cd9" providerId="Windows Live" clId="Web-{228A25C1-1923-4EB7-B79E-D0EEC5085E33}" dt="2020-07-14T23:06:40.634" v="125"/>
          <ac:picMkLst>
            <pc:docMk/>
            <pc:sldMk cId="1116105365" sldId="319"/>
            <ac:picMk id="4" creationId="{24D9FB4B-2E37-4F83-B7A9-A3154568F2B3}"/>
          </ac:picMkLst>
        </pc:picChg>
      </pc:sldChg>
      <pc:sldChg chg="modSp new">
        <pc:chgData name="Alex Souza" userId="4abefd9ff5146cd9" providerId="Windows Live" clId="Web-{228A25C1-1923-4EB7-B79E-D0EEC5085E33}" dt="2020-07-14T23:07:59.761" v="174" actId="20577"/>
        <pc:sldMkLst>
          <pc:docMk/>
          <pc:sldMk cId="2702382407" sldId="320"/>
        </pc:sldMkLst>
        <pc:spChg chg="mod">
          <ac:chgData name="Alex Souza" userId="4abefd9ff5146cd9" providerId="Windows Live" clId="Web-{228A25C1-1923-4EB7-B79E-D0EEC5085E33}" dt="2020-07-14T23:07:55.089" v="171" actId="20577"/>
          <ac:spMkLst>
            <pc:docMk/>
            <pc:sldMk cId="2702382407" sldId="320"/>
            <ac:spMk id="2" creationId="{065977A1-29B9-48BA-BF82-AAFD2B6BD1B1}"/>
          </ac:spMkLst>
        </pc:spChg>
        <pc:spChg chg="mod">
          <ac:chgData name="Alex Souza" userId="4abefd9ff5146cd9" providerId="Windows Live" clId="Web-{228A25C1-1923-4EB7-B79E-D0EEC5085E33}" dt="2020-07-14T23:07:59.761" v="174" actId="20577"/>
          <ac:spMkLst>
            <pc:docMk/>
            <pc:sldMk cId="2702382407" sldId="320"/>
            <ac:spMk id="3" creationId="{5667C0AA-4D44-46CC-849C-FC62C03C3436}"/>
          </ac:spMkLst>
        </pc:spChg>
      </pc:sldChg>
      <pc:sldChg chg="addSp delSp modSp new mod setBg">
        <pc:chgData name="Alex Souza" userId="4abefd9ff5146cd9" providerId="Windows Live" clId="Web-{228A25C1-1923-4EB7-B79E-D0EEC5085E33}" dt="2020-07-14T23:14:11.148" v="253"/>
        <pc:sldMkLst>
          <pc:docMk/>
          <pc:sldMk cId="1616412608" sldId="321"/>
        </pc:sldMkLst>
        <pc:spChg chg="mod ord">
          <ac:chgData name="Alex Souza" userId="4abefd9ff5146cd9" providerId="Windows Live" clId="Web-{228A25C1-1923-4EB7-B79E-D0EEC5085E33}" dt="2020-07-14T23:14:11.148" v="253"/>
          <ac:spMkLst>
            <pc:docMk/>
            <pc:sldMk cId="1616412608" sldId="321"/>
            <ac:spMk id="2" creationId="{68DDB922-27BF-4D20-BAD2-BFD56091E651}"/>
          </ac:spMkLst>
        </pc:spChg>
        <pc:spChg chg="del">
          <ac:chgData name="Alex Souza" userId="4abefd9ff5146cd9" providerId="Windows Live" clId="Web-{228A25C1-1923-4EB7-B79E-D0EEC5085E33}" dt="2020-07-14T23:13:50.273" v="252"/>
          <ac:spMkLst>
            <pc:docMk/>
            <pc:sldMk cId="1616412608" sldId="321"/>
            <ac:spMk id="3" creationId="{26792F7F-0AED-4D89-B363-C64E013BB344}"/>
          </ac:spMkLst>
        </pc:spChg>
        <pc:spChg chg="add">
          <ac:chgData name="Alex Souza" userId="4abefd9ff5146cd9" providerId="Windows Live" clId="Web-{228A25C1-1923-4EB7-B79E-D0EEC5085E33}" dt="2020-07-14T23:14:11.148" v="253"/>
          <ac:spMkLst>
            <pc:docMk/>
            <pc:sldMk cId="1616412608" sldId="321"/>
            <ac:spMk id="9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4T23:14:11.148" v="253"/>
          <ac:spMkLst>
            <pc:docMk/>
            <pc:sldMk cId="1616412608" sldId="321"/>
            <ac:spMk id="11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4T23:14:11.148" v="253"/>
          <ac:spMkLst>
            <pc:docMk/>
            <pc:sldMk cId="1616412608" sldId="321"/>
            <ac:spMk id="13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4T23:14:11.148" v="253"/>
          <ac:spMkLst>
            <pc:docMk/>
            <pc:sldMk cId="1616412608" sldId="321"/>
            <ac:spMk id="15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4T23:14:11.148" v="253"/>
          <ac:spMkLst>
            <pc:docMk/>
            <pc:sldMk cId="1616412608" sldId="321"/>
            <ac:spMk id="17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4T23:14:11.148" v="253"/>
          <ac:spMkLst>
            <pc:docMk/>
            <pc:sldMk cId="1616412608" sldId="321"/>
            <ac:spMk id="19" creationId="{08C9B587-E65E-4B52-B37C-ABEBB6E87928}"/>
          </ac:spMkLst>
        </pc:spChg>
        <pc:picChg chg="add mod ord">
          <ac:chgData name="Alex Souza" userId="4abefd9ff5146cd9" providerId="Windows Live" clId="Web-{228A25C1-1923-4EB7-B79E-D0EEC5085E33}" dt="2020-07-14T23:14:11.148" v="253"/>
          <ac:picMkLst>
            <pc:docMk/>
            <pc:sldMk cId="1616412608" sldId="321"/>
            <ac:picMk id="4" creationId="{D324238A-F8C0-4B22-A4AF-F2E9B9FAB2C6}"/>
          </ac:picMkLst>
        </pc:picChg>
      </pc:sldChg>
      <pc:sldChg chg="new del">
        <pc:chgData name="Alex Souza" userId="4abefd9ff5146cd9" providerId="Windows Live" clId="Web-{228A25C1-1923-4EB7-B79E-D0EEC5085E33}" dt="2020-07-14T23:12:36.583" v="181"/>
        <pc:sldMkLst>
          <pc:docMk/>
          <pc:sldMk cId="2175185450" sldId="321"/>
        </pc:sldMkLst>
      </pc:sldChg>
      <pc:sldChg chg="addSp delSp modSp new mod setBg">
        <pc:chgData name="Alex Souza" userId="4abefd9ff5146cd9" providerId="Windows Live" clId="Web-{228A25C1-1923-4EB7-B79E-D0EEC5085E33}" dt="2020-07-14T23:17:28.124" v="297"/>
        <pc:sldMkLst>
          <pc:docMk/>
          <pc:sldMk cId="1452644814" sldId="322"/>
        </pc:sldMkLst>
        <pc:spChg chg="mod">
          <ac:chgData name="Alex Souza" userId="4abefd9ff5146cd9" providerId="Windows Live" clId="Web-{228A25C1-1923-4EB7-B79E-D0EEC5085E33}" dt="2020-07-14T23:16:17.028" v="292"/>
          <ac:spMkLst>
            <pc:docMk/>
            <pc:sldMk cId="1452644814" sldId="322"/>
            <ac:spMk id="2" creationId="{053E4083-DE95-49CC-9831-47837F859333}"/>
          </ac:spMkLst>
        </pc:spChg>
        <pc:spChg chg="del mod">
          <ac:chgData name="Alex Souza" userId="4abefd9ff5146cd9" providerId="Windows Live" clId="Web-{228A25C1-1923-4EB7-B79E-D0EEC5085E33}" dt="2020-07-14T23:16:17.028" v="292"/>
          <ac:spMkLst>
            <pc:docMk/>
            <pc:sldMk cId="1452644814" sldId="322"/>
            <ac:spMk id="3" creationId="{25DA1418-BF77-4349-988F-EFA4E8CDD5D6}"/>
          </ac:spMkLst>
        </pc:spChg>
        <pc:spChg chg="add del">
          <ac:chgData name="Alex Souza" userId="4abefd9ff5146cd9" providerId="Windows Live" clId="Web-{228A25C1-1923-4EB7-B79E-D0EEC5085E33}" dt="2020-07-14T23:17:28.124" v="297"/>
          <ac:spMkLst>
            <pc:docMk/>
            <pc:sldMk cId="1452644814" sldId="322"/>
            <ac:spMk id="9" creationId="{81E1224E-6618-482E-BE87-321A7FC1CDE8}"/>
          </ac:spMkLst>
        </pc:spChg>
        <pc:spChg chg="add del">
          <ac:chgData name="Alex Souza" userId="4abefd9ff5146cd9" providerId="Windows Live" clId="Web-{228A25C1-1923-4EB7-B79E-D0EEC5085E33}" dt="2020-07-14T23:17:28.124" v="297"/>
          <ac:spMkLst>
            <pc:docMk/>
            <pc:sldMk cId="1452644814" sldId="322"/>
            <ac:spMk id="11" creationId="{066346BE-FDB4-4772-A696-0719490ABD64}"/>
          </ac:spMkLst>
        </pc:spChg>
        <pc:spChg chg="add del">
          <ac:chgData name="Alex Souza" userId="4abefd9ff5146cd9" providerId="Windows Live" clId="Web-{228A25C1-1923-4EB7-B79E-D0EEC5085E33}" dt="2020-07-14T23:17:28.124" v="297"/>
          <ac:spMkLst>
            <pc:docMk/>
            <pc:sldMk cId="1452644814" sldId="322"/>
            <ac:spMk id="13" creationId="{FB92FFCE-0C90-454E-AA25-D4EE9A6C39C5}"/>
          </ac:spMkLst>
        </pc:spChg>
        <pc:spChg chg="add">
          <ac:chgData name="Alex Souza" userId="4abefd9ff5146cd9" providerId="Windows Live" clId="Web-{228A25C1-1923-4EB7-B79E-D0EEC5085E33}" dt="2020-07-14T23:17:28.124" v="297"/>
          <ac:spMkLst>
            <pc:docMk/>
            <pc:sldMk cId="1452644814" sldId="322"/>
            <ac:spMk id="18" creationId="{726908CC-6AC4-4222-8250-B90B6072E8AC}"/>
          </ac:spMkLst>
        </pc:spChg>
        <pc:spChg chg="add">
          <ac:chgData name="Alex Souza" userId="4abefd9ff5146cd9" providerId="Windows Live" clId="Web-{228A25C1-1923-4EB7-B79E-D0EEC5085E33}" dt="2020-07-14T23:17:28.124" v="297"/>
          <ac:spMkLst>
            <pc:docMk/>
            <pc:sldMk cId="1452644814" sldId="322"/>
            <ac:spMk id="20" creationId="{F2F606D8-696E-4B76-BB10-43672AA1475A}"/>
          </ac:spMkLst>
        </pc:spChg>
        <pc:spChg chg="add">
          <ac:chgData name="Alex Souza" userId="4abefd9ff5146cd9" providerId="Windows Live" clId="Web-{228A25C1-1923-4EB7-B79E-D0EEC5085E33}" dt="2020-07-14T23:17:28.124" v="297"/>
          <ac:spMkLst>
            <pc:docMk/>
            <pc:sldMk cId="1452644814" sldId="322"/>
            <ac:spMk id="22" creationId="{3ABF1881-5AFD-48F9-979A-19EE2FE30A33}"/>
          </ac:spMkLst>
        </pc:spChg>
        <pc:graphicFrameChg chg="add modGraphic">
          <ac:chgData name="Alex Souza" userId="4abefd9ff5146cd9" providerId="Windows Live" clId="Web-{228A25C1-1923-4EB7-B79E-D0EEC5085E33}" dt="2020-07-14T23:16:42.903" v="296" actId="20577"/>
          <ac:graphicFrameMkLst>
            <pc:docMk/>
            <pc:sldMk cId="1452644814" sldId="322"/>
            <ac:graphicFrameMk id="5" creationId="{46CCBD65-2B4E-48B6-80E6-F0A6E7E1308E}"/>
          </ac:graphicFrameMkLst>
        </pc:graphicFrameChg>
      </pc:sldChg>
      <pc:sldChg chg="addSp delSp modSp new mod setBg">
        <pc:chgData name="Alex Souza" userId="4abefd9ff5146cd9" providerId="Windows Live" clId="Web-{228A25C1-1923-4EB7-B79E-D0EEC5085E33}" dt="2020-07-14T23:18:41.673" v="304"/>
        <pc:sldMkLst>
          <pc:docMk/>
          <pc:sldMk cId="2814172064" sldId="323"/>
        </pc:sldMkLst>
        <pc:spChg chg="mod ord">
          <ac:chgData name="Alex Souza" userId="4abefd9ff5146cd9" providerId="Windows Live" clId="Web-{228A25C1-1923-4EB7-B79E-D0EEC5085E33}" dt="2020-07-14T23:18:41.673" v="304"/>
          <ac:spMkLst>
            <pc:docMk/>
            <pc:sldMk cId="2814172064" sldId="323"/>
            <ac:spMk id="2" creationId="{BD7B126F-DB10-46F2-AA14-31335379EE20}"/>
          </ac:spMkLst>
        </pc:spChg>
        <pc:spChg chg="del">
          <ac:chgData name="Alex Souza" userId="4abefd9ff5146cd9" providerId="Windows Live" clId="Web-{228A25C1-1923-4EB7-B79E-D0EEC5085E33}" dt="2020-07-14T23:18:36.376" v="303"/>
          <ac:spMkLst>
            <pc:docMk/>
            <pc:sldMk cId="2814172064" sldId="323"/>
            <ac:spMk id="3" creationId="{16025D4C-033C-4312-9E8D-B19D80D07FB2}"/>
          </ac:spMkLst>
        </pc:spChg>
        <pc:spChg chg="add">
          <ac:chgData name="Alex Souza" userId="4abefd9ff5146cd9" providerId="Windows Live" clId="Web-{228A25C1-1923-4EB7-B79E-D0EEC5085E33}" dt="2020-07-14T23:18:41.673" v="304"/>
          <ac:spMkLst>
            <pc:docMk/>
            <pc:sldMk cId="2814172064" sldId="323"/>
            <ac:spMk id="9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4T23:18:41.673" v="304"/>
          <ac:spMkLst>
            <pc:docMk/>
            <pc:sldMk cId="2814172064" sldId="323"/>
            <ac:spMk id="11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4T23:18:41.673" v="304"/>
          <ac:spMkLst>
            <pc:docMk/>
            <pc:sldMk cId="2814172064" sldId="323"/>
            <ac:spMk id="13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4T23:18:41.673" v="304"/>
          <ac:spMkLst>
            <pc:docMk/>
            <pc:sldMk cId="2814172064" sldId="323"/>
            <ac:spMk id="15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4T23:18:41.673" v="304"/>
          <ac:spMkLst>
            <pc:docMk/>
            <pc:sldMk cId="2814172064" sldId="323"/>
            <ac:spMk id="17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4T23:18:41.673" v="304"/>
          <ac:spMkLst>
            <pc:docMk/>
            <pc:sldMk cId="2814172064" sldId="323"/>
            <ac:spMk id="19" creationId="{08C9B587-E65E-4B52-B37C-ABEBB6E87928}"/>
          </ac:spMkLst>
        </pc:spChg>
        <pc:picChg chg="add mod ord">
          <ac:chgData name="Alex Souza" userId="4abefd9ff5146cd9" providerId="Windows Live" clId="Web-{228A25C1-1923-4EB7-B79E-D0EEC5085E33}" dt="2020-07-14T23:18:41.673" v="304"/>
          <ac:picMkLst>
            <pc:docMk/>
            <pc:sldMk cId="2814172064" sldId="323"/>
            <ac:picMk id="4" creationId="{E1C92ECF-12F9-46AA-BB83-9D5AFBEEC7CA}"/>
          </ac:picMkLst>
        </pc:picChg>
      </pc:sldChg>
      <pc:sldChg chg="modSp new">
        <pc:chgData name="Alex Souza" userId="4abefd9ff5146cd9" providerId="Windows Live" clId="Web-{228A25C1-1923-4EB7-B79E-D0EEC5085E33}" dt="2020-07-14T23:20:28.942" v="372" actId="20577"/>
        <pc:sldMkLst>
          <pc:docMk/>
          <pc:sldMk cId="3108626157" sldId="324"/>
        </pc:sldMkLst>
        <pc:spChg chg="mod">
          <ac:chgData name="Alex Souza" userId="4abefd9ff5146cd9" providerId="Windows Live" clId="Web-{228A25C1-1923-4EB7-B79E-D0EEC5085E33}" dt="2020-07-14T23:20:28.942" v="372" actId="20577"/>
          <ac:spMkLst>
            <pc:docMk/>
            <pc:sldMk cId="3108626157" sldId="324"/>
            <ac:spMk id="2" creationId="{32AE8FCF-4413-4D2B-8EBB-2DBD261F9868}"/>
          </ac:spMkLst>
        </pc:spChg>
        <pc:spChg chg="mod">
          <ac:chgData name="Alex Souza" userId="4abefd9ff5146cd9" providerId="Windows Live" clId="Web-{228A25C1-1923-4EB7-B79E-D0EEC5085E33}" dt="2020-07-14T23:19:45.550" v="312" actId="20577"/>
          <ac:spMkLst>
            <pc:docMk/>
            <pc:sldMk cId="3108626157" sldId="324"/>
            <ac:spMk id="3" creationId="{DC650B50-CA55-4ABE-AF0E-A36D2D50ABE2}"/>
          </ac:spMkLst>
        </pc:spChg>
      </pc:sldChg>
      <pc:sldChg chg="addSp delSp modSp new mod setBg">
        <pc:chgData name="Alex Souza" userId="4abefd9ff5146cd9" providerId="Windows Live" clId="Web-{228A25C1-1923-4EB7-B79E-D0EEC5085E33}" dt="2020-07-14T23:23:05.511" v="391" actId="20577"/>
        <pc:sldMkLst>
          <pc:docMk/>
          <pc:sldMk cId="1188139975" sldId="325"/>
        </pc:sldMkLst>
        <pc:spChg chg="mod">
          <ac:chgData name="Alex Souza" userId="4abefd9ff5146cd9" providerId="Windows Live" clId="Web-{228A25C1-1923-4EB7-B79E-D0EEC5085E33}" dt="2020-07-14T23:23:05.511" v="391" actId="20577"/>
          <ac:spMkLst>
            <pc:docMk/>
            <pc:sldMk cId="1188139975" sldId="325"/>
            <ac:spMk id="2" creationId="{63431084-C65D-4E13-9B5F-B233BFA39B5E}"/>
          </ac:spMkLst>
        </pc:spChg>
        <pc:spChg chg="del">
          <ac:chgData name="Alex Souza" userId="4abefd9ff5146cd9" providerId="Windows Live" clId="Web-{228A25C1-1923-4EB7-B79E-D0EEC5085E33}" dt="2020-07-14T23:21:37.429" v="379"/>
          <ac:spMkLst>
            <pc:docMk/>
            <pc:sldMk cId="1188139975" sldId="325"/>
            <ac:spMk id="3" creationId="{A7E52AA3-69A7-4D17-B400-8CCB96A8FFAA}"/>
          </ac:spMkLst>
        </pc:spChg>
        <pc:spChg chg="add">
          <ac:chgData name="Alex Souza" userId="4abefd9ff5146cd9" providerId="Windows Live" clId="Web-{228A25C1-1923-4EB7-B79E-D0EEC5085E33}" dt="2020-07-14T23:22:12.072" v="385"/>
          <ac:spMkLst>
            <pc:docMk/>
            <pc:sldMk cId="1188139975" sldId="325"/>
            <ac:spMk id="6" creationId="{0288C6B4-AFC3-407F-A595-EFFD38D4CCAF}"/>
          </ac:spMkLst>
        </pc:spChg>
        <pc:spChg chg="add">
          <ac:chgData name="Alex Souza" userId="4abefd9ff5146cd9" providerId="Windows Live" clId="Web-{228A25C1-1923-4EB7-B79E-D0EEC5085E33}" dt="2020-07-14T23:22:12.072" v="385"/>
          <ac:spMkLst>
            <pc:docMk/>
            <pc:sldMk cId="1188139975" sldId="325"/>
            <ac:spMk id="7" creationId="{CF236821-17FE-429B-8D2C-08E13A64EA40}"/>
          </ac:spMkLst>
        </pc:spChg>
        <pc:spChg chg="add del">
          <ac:chgData name="Alex Souza" userId="4abefd9ff5146cd9" providerId="Windows Live" clId="Web-{228A25C1-1923-4EB7-B79E-D0EEC5085E33}" dt="2020-07-14T23:22:19.150" v="386"/>
          <ac:spMkLst>
            <pc:docMk/>
            <pc:sldMk cId="1188139975" sldId="325"/>
            <ac:spMk id="8" creationId="{15AF2F37-425A-4603-87B9-19D989980CCE}"/>
          </ac:spMkLst>
        </pc:spChg>
        <pc:spChg chg="add del">
          <ac:chgData name="Alex Souza" userId="4abefd9ff5146cd9" providerId="Windows Live" clId="Web-{228A25C1-1923-4EB7-B79E-D0EEC5085E33}" dt="2020-07-14T23:22:12.056" v="384"/>
          <ac:spMkLst>
            <pc:docMk/>
            <pc:sldMk cId="1188139975" sldId="325"/>
            <ac:spMk id="9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4T23:22:12.072" v="385"/>
          <ac:spMkLst>
            <pc:docMk/>
            <pc:sldMk cId="1188139975" sldId="325"/>
            <ac:spMk id="10" creationId="{C0BDBCD2-E081-43AB-9119-C55465E59757}"/>
          </ac:spMkLst>
        </pc:spChg>
        <pc:spChg chg="add del">
          <ac:chgData name="Alex Souza" userId="4abefd9ff5146cd9" providerId="Windows Live" clId="Web-{228A25C1-1923-4EB7-B79E-D0EEC5085E33}" dt="2020-07-14T23:22:12.056" v="384"/>
          <ac:spMkLst>
            <pc:docMk/>
            <pc:sldMk cId="1188139975" sldId="325"/>
            <ac:spMk id="11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4T23:22:12.072" v="385"/>
          <ac:spMkLst>
            <pc:docMk/>
            <pc:sldMk cId="1188139975" sldId="325"/>
            <ac:spMk id="12" creationId="{98E79BE4-34FE-485A-98A5-92CE8F7C4743}"/>
          </ac:spMkLst>
        </pc:spChg>
        <pc:spChg chg="add del">
          <ac:chgData name="Alex Souza" userId="4abefd9ff5146cd9" providerId="Windows Live" clId="Web-{228A25C1-1923-4EB7-B79E-D0EEC5085E33}" dt="2020-07-14T23:22:12.056" v="384"/>
          <ac:spMkLst>
            <pc:docMk/>
            <pc:sldMk cId="1188139975" sldId="325"/>
            <ac:spMk id="13" creationId="{5DCB5928-DC7D-4612-9922-441966E15627}"/>
          </ac:spMkLst>
        </pc:spChg>
        <pc:spChg chg="add">
          <ac:chgData name="Alex Souza" userId="4abefd9ff5146cd9" providerId="Windows Live" clId="Web-{228A25C1-1923-4EB7-B79E-D0EEC5085E33}" dt="2020-07-14T23:22:12.072" v="385"/>
          <ac:spMkLst>
            <pc:docMk/>
            <pc:sldMk cId="1188139975" sldId="325"/>
            <ac:spMk id="14" creationId="{7A5F0580-5EE9-419F-96EE-B6529EF6E7D0}"/>
          </ac:spMkLst>
        </pc:spChg>
        <pc:spChg chg="add del">
          <ac:chgData name="Alex Souza" userId="4abefd9ff5146cd9" providerId="Windows Live" clId="Web-{228A25C1-1923-4EB7-B79E-D0EEC5085E33}" dt="2020-07-14T23:22:12.056" v="384"/>
          <ac:spMkLst>
            <pc:docMk/>
            <pc:sldMk cId="1188139975" sldId="325"/>
            <ac:spMk id="15" creationId="{682C1161-1736-45EC-99B7-33F3CAE9D517}"/>
          </ac:spMkLst>
        </pc:spChg>
        <pc:spChg chg="add del">
          <ac:chgData name="Alex Souza" userId="4abefd9ff5146cd9" providerId="Windows Live" clId="Web-{228A25C1-1923-4EB7-B79E-D0EEC5085E33}" dt="2020-07-14T23:22:12.056" v="384"/>
          <ac:spMkLst>
            <pc:docMk/>
            <pc:sldMk cId="1188139975" sldId="325"/>
            <ac:spMk id="17" creationId="{84D4DDB8-B68F-45B0-9F62-C4279996F672}"/>
          </ac:spMkLst>
        </pc:spChg>
        <pc:spChg chg="add del">
          <ac:chgData name="Alex Souza" userId="4abefd9ff5146cd9" providerId="Windows Live" clId="Web-{228A25C1-1923-4EB7-B79E-D0EEC5085E33}" dt="2020-07-14T23:22:12.056" v="384"/>
          <ac:spMkLst>
            <pc:docMk/>
            <pc:sldMk cId="1188139975" sldId="325"/>
            <ac:spMk id="19" creationId="{AF2F604E-43BE-4DC3-B983-E071523364F8}"/>
          </ac:spMkLst>
        </pc:spChg>
        <pc:spChg chg="add del">
          <ac:chgData name="Alex Souza" userId="4abefd9ff5146cd9" providerId="Windows Live" clId="Web-{228A25C1-1923-4EB7-B79E-D0EEC5085E33}" dt="2020-07-14T23:22:12.056" v="384"/>
          <ac:spMkLst>
            <pc:docMk/>
            <pc:sldMk cId="1188139975" sldId="325"/>
            <ac:spMk id="21" creationId="{08C9B587-E65E-4B52-B37C-ABEBB6E87928}"/>
          </ac:spMkLst>
        </pc:spChg>
        <pc:picChg chg="add mod ord">
          <ac:chgData name="Alex Souza" userId="4abefd9ff5146cd9" providerId="Windows Live" clId="Web-{228A25C1-1923-4EB7-B79E-D0EEC5085E33}" dt="2020-07-14T23:22:12.072" v="385"/>
          <ac:picMkLst>
            <pc:docMk/>
            <pc:sldMk cId="1188139975" sldId="325"/>
            <ac:picMk id="4" creationId="{BDBE10CB-B290-4D7D-816D-D9A07E66EBF5}"/>
          </ac:picMkLst>
        </pc:picChg>
        <pc:picChg chg="add mod">
          <ac:chgData name="Alex Souza" userId="4abefd9ff5146cd9" providerId="Windows Live" clId="Web-{228A25C1-1923-4EB7-B79E-D0EEC5085E33}" dt="2020-07-14T23:22:31.916" v="388" actId="1076"/>
          <ac:picMkLst>
            <pc:docMk/>
            <pc:sldMk cId="1188139975" sldId="325"/>
            <ac:picMk id="5" creationId="{D28125C5-BBEE-49BF-85C9-85D1ACDCDEC2}"/>
          </ac:picMkLst>
        </pc:picChg>
      </pc:sldChg>
      <pc:sldChg chg="modSp new">
        <pc:chgData name="Alex Souza" userId="4abefd9ff5146cd9" providerId="Windows Live" clId="Web-{228A25C1-1923-4EB7-B79E-D0EEC5085E33}" dt="2020-07-14T23:23:56.549" v="406" actId="20577"/>
        <pc:sldMkLst>
          <pc:docMk/>
          <pc:sldMk cId="2437919185" sldId="326"/>
        </pc:sldMkLst>
        <pc:spChg chg="mod">
          <ac:chgData name="Alex Souza" userId="4abefd9ff5146cd9" providerId="Windows Live" clId="Web-{228A25C1-1923-4EB7-B79E-D0EEC5085E33}" dt="2020-07-14T23:23:42.971" v="398" actId="20577"/>
          <ac:spMkLst>
            <pc:docMk/>
            <pc:sldMk cId="2437919185" sldId="326"/>
            <ac:spMk id="2" creationId="{B4769ED5-B1C6-4565-A4D5-9A352BB16896}"/>
          </ac:spMkLst>
        </pc:spChg>
        <pc:spChg chg="mod">
          <ac:chgData name="Alex Souza" userId="4abefd9ff5146cd9" providerId="Windows Live" clId="Web-{228A25C1-1923-4EB7-B79E-D0EEC5085E33}" dt="2020-07-14T23:23:56.549" v="406" actId="20577"/>
          <ac:spMkLst>
            <pc:docMk/>
            <pc:sldMk cId="2437919185" sldId="326"/>
            <ac:spMk id="3" creationId="{FB961836-7F15-4DDE-9DD3-C529EDC6BA54}"/>
          </ac:spMkLst>
        </pc:spChg>
      </pc:sldChg>
      <pc:sldChg chg="modSp new">
        <pc:chgData name="Alex Souza" userId="4abefd9ff5146cd9" providerId="Windows Live" clId="Web-{228A25C1-1923-4EB7-B79E-D0EEC5085E33}" dt="2020-07-14T23:25:17.396" v="426" actId="14100"/>
        <pc:sldMkLst>
          <pc:docMk/>
          <pc:sldMk cId="658609847" sldId="327"/>
        </pc:sldMkLst>
        <pc:spChg chg="mod">
          <ac:chgData name="Alex Souza" userId="4abefd9ff5146cd9" providerId="Windows Live" clId="Web-{228A25C1-1923-4EB7-B79E-D0EEC5085E33}" dt="2020-07-14T23:25:03.223" v="414" actId="20577"/>
          <ac:spMkLst>
            <pc:docMk/>
            <pc:sldMk cId="658609847" sldId="327"/>
            <ac:spMk id="2" creationId="{2DF9287D-DB6E-43DF-84BE-B259E9F82950}"/>
          </ac:spMkLst>
        </pc:spChg>
        <pc:spChg chg="mod">
          <ac:chgData name="Alex Souza" userId="4abefd9ff5146cd9" providerId="Windows Live" clId="Web-{228A25C1-1923-4EB7-B79E-D0EEC5085E33}" dt="2020-07-14T23:25:17.396" v="426" actId="14100"/>
          <ac:spMkLst>
            <pc:docMk/>
            <pc:sldMk cId="658609847" sldId="327"/>
            <ac:spMk id="3" creationId="{80C05A78-2A69-411D-9FCB-99D5D638811D}"/>
          </ac:spMkLst>
        </pc:spChg>
      </pc:sldChg>
      <pc:sldChg chg="modSp new">
        <pc:chgData name="Alex Souza" userId="4abefd9ff5146cd9" providerId="Windows Live" clId="Web-{228A25C1-1923-4EB7-B79E-D0EEC5085E33}" dt="2020-07-14T23:26:27.804" v="442" actId="20577"/>
        <pc:sldMkLst>
          <pc:docMk/>
          <pc:sldMk cId="1722690160" sldId="328"/>
        </pc:sldMkLst>
        <pc:spChg chg="mod">
          <ac:chgData name="Alex Souza" userId="4abefd9ff5146cd9" providerId="Windows Live" clId="Web-{228A25C1-1923-4EB7-B79E-D0EEC5085E33}" dt="2020-07-14T23:25:56.834" v="430" actId="20577"/>
          <ac:spMkLst>
            <pc:docMk/>
            <pc:sldMk cId="1722690160" sldId="328"/>
            <ac:spMk id="2" creationId="{C9813FAA-6FBC-4F1A-98CD-F92BEC8BC2CC}"/>
          </ac:spMkLst>
        </pc:spChg>
        <pc:spChg chg="mod">
          <ac:chgData name="Alex Souza" userId="4abefd9ff5146cd9" providerId="Windows Live" clId="Web-{228A25C1-1923-4EB7-B79E-D0EEC5085E33}" dt="2020-07-14T23:26:27.804" v="442" actId="20577"/>
          <ac:spMkLst>
            <pc:docMk/>
            <pc:sldMk cId="1722690160" sldId="328"/>
            <ac:spMk id="3" creationId="{8A88306C-0596-4D4C-897F-3CC97AA1D8BB}"/>
          </ac:spMkLst>
        </pc:spChg>
      </pc:sldChg>
      <pc:sldChg chg="addSp delSp modSp new mod setBg">
        <pc:chgData name="Alex Souza" userId="4abefd9ff5146cd9" providerId="Windows Live" clId="Web-{228A25C1-1923-4EB7-B79E-D0EEC5085E33}" dt="2020-07-14T23:26:58.430" v="450"/>
        <pc:sldMkLst>
          <pc:docMk/>
          <pc:sldMk cId="2905131995" sldId="329"/>
        </pc:sldMkLst>
        <pc:spChg chg="mod ord">
          <ac:chgData name="Alex Souza" userId="4abefd9ff5146cd9" providerId="Windows Live" clId="Web-{228A25C1-1923-4EB7-B79E-D0EEC5085E33}" dt="2020-07-14T23:26:58.430" v="450"/>
          <ac:spMkLst>
            <pc:docMk/>
            <pc:sldMk cId="2905131995" sldId="329"/>
            <ac:spMk id="2" creationId="{624A318F-3BB8-4E8D-A136-D31F514039E0}"/>
          </ac:spMkLst>
        </pc:spChg>
        <pc:spChg chg="del">
          <ac:chgData name="Alex Souza" userId="4abefd9ff5146cd9" providerId="Windows Live" clId="Web-{228A25C1-1923-4EB7-B79E-D0EEC5085E33}" dt="2020-07-14T23:26:53.758" v="449"/>
          <ac:spMkLst>
            <pc:docMk/>
            <pc:sldMk cId="2905131995" sldId="329"/>
            <ac:spMk id="3" creationId="{7946CD26-EA92-4265-9036-FA60B2A1FCC5}"/>
          </ac:spMkLst>
        </pc:spChg>
        <pc:spChg chg="add">
          <ac:chgData name="Alex Souza" userId="4abefd9ff5146cd9" providerId="Windows Live" clId="Web-{228A25C1-1923-4EB7-B79E-D0EEC5085E33}" dt="2020-07-14T23:26:58.430" v="450"/>
          <ac:spMkLst>
            <pc:docMk/>
            <pc:sldMk cId="2905131995" sldId="329"/>
            <ac:spMk id="9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4T23:26:58.430" v="450"/>
          <ac:spMkLst>
            <pc:docMk/>
            <pc:sldMk cId="2905131995" sldId="329"/>
            <ac:spMk id="11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4T23:26:58.430" v="450"/>
          <ac:spMkLst>
            <pc:docMk/>
            <pc:sldMk cId="2905131995" sldId="329"/>
            <ac:spMk id="13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4T23:26:58.430" v="450"/>
          <ac:spMkLst>
            <pc:docMk/>
            <pc:sldMk cId="2905131995" sldId="329"/>
            <ac:spMk id="15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4T23:26:58.430" v="450"/>
          <ac:spMkLst>
            <pc:docMk/>
            <pc:sldMk cId="2905131995" sldId="329"/>
            <ac:spMk id="17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4T23:26:58.430" v="450"/>
          <ac:spMkLst>
            <pc:docMk/>
            <pc:sldMk cId="2905131995" sldId="329"/>
            <ac:spMk id="19" creationId="{08C9B587-E65E-4B52-B37C-ABEBB6E87928}"/>
          </ac:spMkLst>
        </pc:spChg>
        <pc:picChg chg="add mod ord">
          <ac:chgData name="Alex Souza" userId="4abefd9ff5146cd9" providerId="Windows Live" clId="Web-{228A25C1-1923-4EB7-B79E-D0EEC5085E33}" dt="2020-07-14T23:26:58.430" v="450"/>
          <ac:picMkLst>
            <pc:docMk/>
            <pc:sldMk cId="2905131995" sldId="329"/>
            <ac:picMk id="4" creationId="{B981E563-E5E9-4FB7-9E1A-B62D60747534}"/>
          </ac:picMkLst>
        </pc:picChg>
      </pc:sldChg>
      <pc:sldChg chg="modSp new">
        <pc:chgData name="Alex Souza" userId="4abefd9ff5146cd9" providerId="Windows Live" clId="Web-{228A25C1-1923-4EB7-B79E-D0EEC5085E33}" dt="2020-07-14T23:28:22.870" v="475" actId="20577"/>
        <pc:sldMkLst>
          <pc:docMk/>
          <pc:sldMk cId="908863727" sldId="330"/>
        </pc:sldMkLst>
        <pc:spChg chg="mod">
          <ac:chgData name="Alex Souza" userId="4abefd9ff5146cd9" providerId="Windows Live" clId="Web-{228A25C1-1923-4EB7-B79E-D0EEC5085E33}" dt="2020-07-14T23:28:22.870" v="475" actId="20577"/>
          <ac:spMkLst>
            <pc:docMk/>
            <pc:sldMk cId="908863727" sldId="330"/>
            <ac:spMk id="2" creationId="{5BBD8FA4-7183-42A2-BAB6-CFC15A3A78CC}"/>
          </ac:spMkLst>
        </pc:spChg>
        <pc:spChg chg="mod">
          <ac:chgData name="Alex Souza" userId="4abefd9ff5146cd9" providerId="Windows Live" clId="Web-{228A25C1-1923-4EB7-B79E-D0EEC5085E33}" dt="2020-07-14T23:27:46.464" v="469" actId="20577"/>
          <ac:spMkLst>
            <pc:docMk/>
            <pc:sldMk cId="908863727" sldId="330"/>
            <ac:spMk id="3" creationId="{BBE3D626-4FCF-4869-B566-D9ED380D485B}"/>
          </ac:spMkLst>
        </pc:spChg>
      </pc:sldChg>
      <pc:sldChg chg="addSp modSp new mod setBg">
        <pc:chgData name="Alex Souza" userId="4abefd9ff5146cd9" providerId="Windows Live" clId="Web-{228A25C1-1923-4EB7-B79E-D0EEC5085E33}" dt="2020-07-14T23:30:02.467" v="511" actId="20577"/>
        <pc:sldMkLst>
          <pc:docMk/>
          <pc:sldMk cId="2710555146" sldId="331"/>
        </pc:sldMkLst>
        <pc:spChg chg="mod">
          <ac:chgData name="Alex Souza" userId="4abefd9ff5146cd9" providerId="Windows Live" clId="Web-{228A25C1-1923-4EB7-B79E-D0EEC5085E33}" dt="2020-07-14T23:29:31.904" v="504"/>
          <ac:spMkLst>
            <pc:docMk/>
            <pc:sldMk cId="2710555146" sldId="331"/>
            <ac:spMk id="2" creationId="{C9131D9C-C559-466C-ADE5-CE6EC0BCBC85}"/>
          </ac:spMkLst>
        </pc:spChg>
        <pc:spChg chg="mod">
          <ac:chgData name="Alex Souza" userId="4abefd9ff5146cd9" providerId="Windows Live" clId="Web-{228A25C1-1923-4EB7-B79E-D0EEC5085E33}" dt="2020-07-14T23:30:02.467" v="511" actId="20577"/>
          <ac:spMkLst>
            <pc:docMk/>
            <pc:sldMk cId="2710555146" sldId="331"/>
            <ac:spMk id="3" creationId="{4C95652F-21A6-4B94-9A61-94EA5B1C051D}"/>
          </ac:spMkLst>
        </pc:spChg>
        <pc:spChg chg="add">
          <ac:chgData name="Alex Souza" userId="4abefd9ff5146cd9" providerId="Windows Live" clId="Web-{228A25C1-1923-4EB7-B79E-D0EEC5085E33}" dt="2020-07-14T23:29:31.904" v="504"/>
          <ac:spMkLst>
            <pc:docMk/>
            <pc:sldMk cId="2710555146" sldId="331"/>
            <ac:spMk id="8" creationId="{1C799903-48D5-4A31-A1A2-541072D9771E}"/>
          </ac:spMkLst>
        </pc:spChg>
        <pc:spChg chg="add">
          <ac:chgData name="Alex Souza" userId="4abefd9ff5146cd9" providerId="Windows Live" clId="Web-{228A25C1-1923-4EB7-B79E-D0EEC5085E33}" dt="2020-07-14T23:29:31.904" v="504"/>
          <ac:spMkLst>
            <pc:docMk/>
            <pc:sldMk cId="2710555146" sldId="331"/>
            <ac:spMk id="10" creationId="{8EFFF109-FC58-4FD3-BE05-9775A1310F55}"/>
          </ac:spMkLst>
        </pc:spChg>
        <pc:spChg chg="add">
          <ac:chgData name="Alex Souza" userId="4abefd9ff5146cd9" providerId="Windows Live" clId="Web-{228A25C1-1923-4EB7-B79E-D0EEC5085E33}" dt="2020-07-14T23:29:31.904" v="504"/>
          <ac:spMkLst>
            <pc:docMk/>
            <pc:sldMk cId="2710555146" sldId="331"/>
            <ac:spMk id="12" creationId="{E1B96AD6-92A9-4273-A62B-96A1C3E0BA95}"/>
          </ac:spMkLst>
        </pc:spChg>
        <pc:spChg chg="add">
          <ac:chgData name="Alex Souza" userId="4abefd9ff5146cd9" providerId="Windows Live" clId="Web-{228A25C1-1923-4EB7-B79E-D0EEC5085E33}" dt="2020-07-14T23:29:31.904" v="504"/>
          <ac:spMkLst>
            <pc:docMk/>
            <pc:sldMk cId="2710555146" sldId="331"/>
            <ac:spMk id="14" creationId="{463EEC44-1BA3-44ED-81FC-A644B04B2A44}"/>
          </ac:spMkLst>
        </pc:spChg>
      </pc:sldChg>
      <pc:sldChg chg="modSp new">
        <pc:chgData name="Alex Souza" userId="4abefd9ff5146cd9" providerId="Windows Live" clId="Web-{228A25C1-1923-4EB7-B79E-D0EEC5085E33}" dt="2020-07-14T23:32:24.660" v="532" actId="14100"/>
        <pc:sldMkLst>
          <pc:docMk/>
          <pc:sldMk cId="2018170515" sldId="332"/>
        </pc:sldMkLst>
        <pc:spChg chg="mod">
          <ac:chgData name="Alex Souza" userId="4abefd9ff5146cd9" providerId="Windows Live" clId="Web-{228A25C1-1923-4EB7-B79E-D0EEC5085E33}" dt="2020-07-14T23:32:12.425" v="523" actId="20577"/>
          <ac:spMkLst>
            <pc:docMk/>
            <pc:sldMk cId="2018170515" sldId="332"/>
            <ac:spMk id="2" creationId="{7152BEF7-7DF3-498F-BEAC-E9C5DFE11C68}"/>
          </ac:spMkLst>
        </pc:spChg>
        <pc:spChg chg="mod">
          <ac:chgData name="Alex Souza" userId="4abefd9ff5146cd9" providerId="Windows Live" clId="Web-{228A25C1-1923-4EB7-B79E-D0EEC5085E33}" dt="2020-07-14T23:32:24.660" v="532" actId="14100"/>
          <ac:spMkLst>
            <pc:docMk/>
            <pc:sldMk cId="2018170515" sldId="332"/>
            <ac:spMk id="3" creationId="{CF58125E-422C-4A9E-BBEC-8F47E2F8DAD8}"/>
          </ac:spMkLst>
        </pc:spChg>
      </pc:sldChg>
      <pc:sldChg chg="modSp add ord replId">
        <pc:chgData name="Alex Souza" userId="4abefd9ff5146cd9" providerId="Windows Live" clId="Web-{228A25C1-1923-4EB7-B79E-D0EEC5085E33}" dt="2020-07-14T23:31:17.751" v="519" actId="20577"/>
        <pc:sldMkLst>
          <pc:docMk/>
          <pc:sldMk cId="4161893027" sldId="333"/>
        </pc:sldMkLst>
        <pc:spChg chg="mod">
          <ac:chgData name="Alex Souza" userId="4abefd9ff5146cd9" providerId="Windows Live" clId="Web-{228A25C1-1923-4EB7-B79E-D0EEC5085E33}" dt="2020-07-14T23:31:14.876" v="515" actId="20577"/>
          <ac:spMkLst>
            <pc:docMk/>
            <pc:sldMk cId="4161893027" sldId="333"/>
            <ac:spMk id="2" creationId="{F60D7E97-92A7-4963-BD41-68C7DB42CC30}"/>
          </ac:spMkLst>
        </pc:spChg>
        <pc:spChg chg="mod">
          <ac:chgData name="Alex Souza" userId="4abefd9ff5146cd9" providerId="Windows Live" clId="Web-{228A25C1-1923-4EB7-B79E-D0EEC5085E33}" dt="2020-07-14T23:31:17.751" v="519" actId="20577"/>
          <ac:spMkLst>
            <pc:docMk/>
            <pc:sldMk cId="4161893027" sldId="333"/>
            <ac:spMk id="3" creationId="{AAC666F6-4F2C-4B4C-9E05-C94B7801DFC7}"/>
          </ac:spMkLst>
        </pc:spChg>
      </pc:sldChg>
      <pc:sldChg chg="addSp delSp modSp new mod setBg">
        <pc:chgData name="Alex Souza" userId="4abefd9ff5146cd9" providerId="Windows Live" clId="Web-{228A25C1-1923-4EB7-B79E-D0EEC5085E33}" dt="2020-07-14T23:41:23.927" v="754" actId="20577"/>
        <pc:sldMkLst>
          <pc:docMk/>
          <pc:sldMk cId="1710722033" sldId="334"/>
        </pc:sldMkLst>
        <pc:spChg chg="mod">
          <ac:chgData name="Alex Souza" userId="4abefd9ff5146cd9" providerId="Windows Live" clId="Web-{228A25C1-1923-4EB7-B79E-D0EEC5085E33}" dt="2020-07-14T23:36:10.339" v="683" actId="14100"/>
          <ac:spMkLst>
            <pc:docMk/>
            <pc:sldMk cId="1710722033" sldId="334"/>
            <ac:spMk id="2" creationId="{4853660A-0F4C-4EA3-ABED-359D5E8752C2}"/>
          </ac:spMkLst>
        </pc:spChg>
        <pc:spChg chg="del mod">
          <ac:chgData name="Alex Souza" userId="4abefd9ff5146cd9" providerId="Windows Live" clId="Web-{228A25C1-1923-4EB7-B79E-D0EEC5085E33}" dt="2020-07-14T23:35:46.229" v="677"/>
          <ac:spMkLst>
            <pc:docMk/>
            <pc:sldMk cId="1710722033" sldId="334"/>
            <ac:spMk id="3" creationId="{22FE4842-0F67-4C5E-B85F-0F26243F47F8}"/>
          </ac:spMkLst>
        </pc:spChg>
        <pc:spChg chg="add">
          <ac:chgData name="Alex Souza" userId="4abefd9ff5146cd9" providerId="Windows Live" clId="Web-{228A25C1-1923-4EB7-B79E-D0EEC5085E33}" dt="2020-07-14T23:35:46.229" v="677"/>
          <ac:spMkLst>
            <pc:docMk/>
            <pc:sldMk cId="1710722033" sldId="334"/>
            <ac:spMk id="9" creationId="{7517A47C-B2E5-4B79-8061-D74B1311AF6E}"/>
          </ac:spMkLst>
        </pc:spChg>
        <pc:spChg chg="add">
          <ac:chgData name="Alex Souza" userId="4abefd9ff5146cd9" providerId="Windows Live" clId="Web-{228A25C1-1923-4EB7-B79E-D0EEC5085E33}" dt="2020-07-14T23:35:46.229" v="677"/>
          <ac:spMkLst>
            <pc:docMk/>
            <pc:sldMk cId="1710722033" sldId="334"/>
            <ac:spMk id="11" creationId="{C505E780-2083-4CB5-A42A-5E0E2908ECC3}"/>
          </ac:spMkLst>
        </pc:spChg>
        <pc:spChg chg="add">
          <ac:chgData name="Alex Souza" userId="4abefd9ff5146cd9" providerId="Windows Live" clId="Web-{228A25C1-1923-4EB7-B79E-D0EEC5085E33}" dt="2020-07-14T23:35:46.229" v="677"/>
          <ac:spMkLst>
            <pc:docMk/>
            <pc:sldMk cId="1710722033" sldId="334"/>
            <ac:spMk id="13" creationId="{D2C0AE1C-0118-41AE-8A10-7CDCBF10E96F}"/>
          </ac:spMkLst>
        </pc:spChg>
        <pc:spChg chg="add">
          <ac:chgData name="Alex Souza" userId="4abefd9ff5146cd9" providerId="Windows Live" clId="Web-{228A25C1-1923-4EB7-B79E-D0EEC5085E33}" dt="2020-07-14T23:35:46.229" v="677"/>
          <ac:spMkLst>
            <pc:docMk/>
            <pc:sldMk cId="1710722033" sldId="334"/>
            <ac:spMk id="15" creationId="{463EEC44-1BA3-44ED-81FC-A644B04B2A44}"/>
          </ac:spMkLst>
        </pc:spChg>
        <pc:graphicFrameChg chg="add modGraphic">
          <ac:chgData name="Alex Souza" userId="4abefd9ff5146cd9" providerId="Windows Live" clId="Web-{228A25C1-1923-4EB7-B79E-D0EEC5085E33}" dt="2020-07-14T23:41:23.927" v="754" actId="20577"/>
          <ac:graphicFrameMkLst>
            <pc:docMk/>
            <pc:sldMk cId="1710722033" sldId="334"/>
            <ac:graphicFrameMk id="5" creationId="{24F5DF2A-4382-4733-B307-6A6A05DDE43B}"/>
          </ac:graphicFrameMkLst>
        </pc:graphicFrameChg>
      </pc:sldChg>
      <pc:sldChg chg="addSp delSp modSp new">
        <pc:chgData name="Alex Souza" userId="4abefd9ff5146cd9" providerId="Windows Live" clId="Web-{228A25C1-1923-4EB7-B79E-D0EEC5085E33}" dt="2020-07-15T17:12:08.556" v="1028" actId="1076"/>
        <pc:sldMkLst>
          <pc:docMk/>
          <pc:sldMk cId="3614406011" sldId="335"/>
        </pc:sldMkLst>
        <pc:spChg chg="mod">
          <ac:chgData name="Alex Souza" userId="4abefd9ff5146cd9" providerId="Windows Live" clId="Web-{228A25C1-1923-4EB7-B79E-D0EEC5085E33}" dt="2020-07-14T23:37:40.639" v="726" actId="20577"/>
          <ac:spMkLst>
            <pc:docMk/>
            <pc:sldMk cId="3614406011" sldId="335"/>
            <ac:spMk id="2" creationId="{FA846F9C-D913-41A2-9CA4-552BFE787AFC}"/>
          </ac:spMkLst>
        </pc:spChg>
        <pc:spChg chg="mod">
          <ac:chgData name="Alex Souza" userId="4abefd9ff5146cd9" providerId="Windows Live" clId="Web-{228A25C1-1923-4EB7-B79E-D0EEC5085E33}" dt="2020-07-14T23:37:20.779" v="721" actId="20577"/>
          <ac:spMkLst>
            <pc:docMk/>
            <pc:sldMk cId="3614406011" sldId="335"/>
            <ac:spMk id="3" creationId="{2D26B43D-5EC2-49B3-8AC6-947369A0C669}"/>
          </ac:spMkLst>
        </pc:spChg>
        <pc:spChg chg="add del mod">
          <ac:chgData name="Alex Souza" userId="4abefd9ff5146cd9" providerId="Windows Live" clId="Web-{228A25C1-1923-4EB7-B79E-D0EEC5085E33}" dt="2020-07-14T23:36:40.059" v="691"/>
          <ac:spMkLst>
            <pc:docMk/>
            <pc:sldMk cId="3614406011" sldId="335"/>
            <ac:spMk id="4" creationId="{4D4B6C62-3CC1-4F6A-9330-83ACF22756BD}"/>
          </ac:spMkLst>
        </pc:spChg>
        <pc:picChg chg="add del mod">
          <ac:chgData name="Alex Souza" userId="4abefd9ff5146cd9" providerId="Windows Live" clId="Web-{228A25C1-1923-4EB7-B79E-D0EEC5085E33}" dt="2020-07-15T17:04:19.173" v="974"/>
          <ac:picMkLst>
            <pc:docMk/>
            <pc:sldMk cId="3614406011" sldId="335"/>
            <ac:picMk id="4" creationId="{C786C46C-24F8-4FB7-BC68-28943168AFC7}"/>
          </ac:picMkLst>
        </pc:picChg>
        <pc:picChg chg="add mod">
          <ac:chgData name="Alex Souza" userId="4abefd9ff5146cd9" providerId="Windows Live" clId="Web-{228A25C1-1923-4EB7-B79E-D0EEC5085E33}" dt="2020-07-15T17:12:08.556" v="1028" actId="1076"/>
          <ac:picMkLst>
            <pc:docMk/>
            <pc:sldMk cId="3614406011" sldId="335"/>
            <ac:picMk id="5" creationId="{C8F48560-78C0-4096-80DF-7F02970356DC}"/>
          </ac:picMkLst>
        </pc:picChg>
      </pc:sldChg>
      <pc:sldChg chg="addSp delSp modSp add replId">
        <pc:chgData name="Alex Souza" userId="4abefd9ff5146cd9" providerId="Windows Live" clId="Web-{228A25C1-1923-4EB7-B79E-D0EEC5085E33}" dt="2020-07-15T17:11:46.633" v="1025" actId="1076"/>
        <pc:sldMkLst>
          <pc:docMk/>
          <pc:sldMk cId="2164388761" sldId="336"/>
        </pc:sldMkLst>
        <pc:spChg chg="mod">
          <ac:chgData name="Alex Souza" userId="4abefd9ff5146cd9" providerId="Windows Live" clId="Web-{228A25C1-1923-4EB7-B79E-D0EEC5085E33}" dt="2020-07-15T15:30:25.587" v="767" actId="20577"/>
          <ac:spMkLst>
            <pc:docMk/>
            <pc:sldMk cId="2164388761" sldId="336"/>
            <ac:spMk id="3" creationId="{2D26B43D-5EC2-49B3-8AC6-947369A0C669}"/>
          </ac:spMkLst>
        </pc:spChg>
        <pc:picChg chg="add del mod">
          <ac:chgData name="Alex Souza" userId="4abefd9ff5146cd9" providerId="Windows Live" clId="Web-{228A25C1-1923-4EB7-B79E-D0EEC5085E33}" dt="2020-07-15T17:03:30.032" v="969"/>
          <ac:picMkLst>
            <pc:docMk/>
            <pc:sldMk cId="2164388761" sldId="336"/>
            <ac:picMk id="4" creationId="{16718903-F258-4AB8-84C7-733CAB2A7AE8}"/>
          </ac:picMkLst>
        </pc:picChg>
        <pc:picChg chg="add mod">
          <ac:chgData name="Alex Souza" userId="4abefd9ff5146cd9" providerId="Windows Live" clId="Web-{228A25C1-1923-4EB7-B79E-D0EEC5085E33}" dt="2020-07-15T17:11:46.633" v="1025" actId="1076"/>
          <ac:picMkLst>
            <pc:docMk/>
            <pc:sldMk cId="2164388761" sldId="336"/>
            <ac:picMk id="5" creationId="{09CF1238-2CB2-45C4-AFF5-E0479CCBCA91}"/>
          </ac:picMkLst>
        </pc:picChg>
      </pc:sldChg>
      <pc:sldChg chg="modSp new">
        <pc:chgData name="Alex Souza" userId="4abefd9ff5146cd9" providerId="Windows Live" clId="Web-{228A25C1-1923-4EB7-B79E-D0EEC5085E33}" dt="2020-07-15T16:55:15.023" v="836" actId="20577"/>
        <pc:sldMkLst>
          <pc:docMk/>
          <pc:sldMk cId="2533089653" sldId="337"/>
        </pc:sldMkLst>
        <pc:spChg chg="mod">
          <ac:chgData name="Alex Souza" userId="4abefd9ff5146cd9" providerId="Windows Live" clId="Web-{228A25C1-1923-4EB7-B79E-D0EEC5085E33}" dt="2020-07-15T15:34:16.713" v="811" actId="20577"/>
          <ac:spMkLst>
            <pc:docMk/>
            <pc:sldMk cId="2533089653" sldId="337"/>
            <ac:spMk id="2" creationId="{2CBD2005-1C37-4C31-870E-E81EC246E404}"/>
          </ac:spMkLst>
        </pc:spChg>
        <pc:spChg chg="mod">
          <ac:chgData name="Alex Souza" userId="4abefd9ff5146cd9" providerId="Windows Live" clId="Web-{228A25C1-1923-4EB7-B79E-D0EEC5085E33}" dt="2020-07-15T16:55:15.023" v="836" actId="20577"/>
          <ac:spMkLst>
            <pc:docMk/>
            <pc:sldMk cId="2533089653" sldId="337"/>
            <ac:spMk id="3" creationId="{F26D753B-7734-4C1B-A601-81644C080D5A}"/>
          </ac:spMkLst>
        </pc:spChg>
      </pc:sldChg>
      <pc:sldChg chg="modSp add replId">
        <pc:chgData name="Alex Souza" userId="4abefd9ff5146cd9" providerId="Windows Live" clId="Web-{228A25C1-1923-4EB7-B79E-D0EEC5085E33}" dt="2020-07-15T16:54:12.866" v="828" actId="20577"/>
        <pc:sldMkLst>
          <pc:docMk/>
          <pc:sldMk cId="2414886269" sldId="338"/>
        </pc:sldMkLst>
        <pc:spChg chg="mod">
          <ac:chgData name="Alex Souza" userId="4abefd9ff5146cd9" providerId="Windows Live" clId="Web-{228A25C1-1923-4EB7-B79E-D0EEC5085E33}" dt="2020-07-15T16:54:12.866" v="828" actId="20577"/>
          <ac:spMkLst>
            <pc:docMk/>
            <pc:sldMk cId="2414886269" sldId="338"/>
            <ac:spMk id="3" creationId="{F26D753B-7734-4C1B-A601-81644C080D5A}"/>
          </ac:spMkLst>
        </pc:spChg>
      </pc:sldChg>
      <pc:sldChg chg="modSp add replId">
        <pc:chgData name="Alex Souza" userId="4abefd9ff5146cd9" providerId="Windows Live" clId="Web-{228A25C1-1923-4EB7-B79E-D0EEC5085E33}" dt="2020-07-15T16:56:08.181" v="850" actId="20577"/>
        <pc:sldMkLst>
          <pc:docMk/>
          <pc:sldMk cId="3962296171" sldId="339"/>
        </pc:sldMkLst>
        <pc:spChg chg="mod">
          <ac:chgData name="Alex Souza" userId="4abefd9ff5146cd9" providerId="Windows Live" clId="Web-{228A25C1-1923-4EB7-B79E-D0EEC5085E33}" dt="2020-07-15T16:55:42.774" v="846" actId="20577"/>
          <ac:spMkLst>
            <pc:docMk/>
            <pc:sldMk cId="3962296171" sldId="339"/>
            <ac:spMk id="2" creationId="{2CBD2005-1C37-4C31-870E-E81EC246E404}"/>
          </ac:spMkLst>
        </pc:spChg>
        <pc:spChg chg="mod">
          <ac:chgData name="Alex Souza" userId="4abefd9ff5146cd9" providerId="Windows Live" clId="Web-{228A25C1-1923-4EB7-B79E-D0EEC5085E33}" dt="2020-07-15T16:56:08.181" v="850" actId="20577"/>
          <ac:spMkLst>
            <pc:docMk/>
            <pc:sldMk cId="3962296171" sldId="339"/>
            <ac:spMk id="3" creationId="{F26D753B-7734-4C1B-A601-81644C080D5A}"/>
          </ac:spMkLst>
        </pc:spChg>
      </pc:sldChg>
      <pc:sldChg chg="modSp add replId">
        <pc:chgData name="Alex Souza" userId="4abefd9ff5146cd9" providerId="Windows Live" clId="Web-{228A25C1-1923-4EB7-B79E-D0EEC5085E33}" dt="2020-07-15T16:57:01.963" v="884" actId="20577"/>
        <pc:sldMkLst>
          <pc:docMk/>
          <pc:sldMk cId="802125657" sldId="340"/>
        </pc:sldMkLst>
        <pc:spChg chg="mod">
          <ac:chgData name="Alex Souza" userId="4abefd9ff5146cd9" providerId="Windows Live" clId="Web-{228A25C1-1923-4EB7-B79E-D0EEC5085E33}" dt="2020-07-15T16:57:01.963" v="884" actId="20577"/>
          <ac:spMkLst>
            <pc:docMk/>
            <pc:sldMk cId="802125657" sldId="340"/>
            <ac:spMk id="2" creationId="{2CBD2005-1C37-4C31-870E-E81EC246E404}"/>
          </ac:spMkLst>
        </pc:spChg>
        <pc:spChg chg="mod">
          <ac:chgData name="Alex Souza" userId="4abefd9ff5146cd9" providerId="Windows Live" clId="Web-{228A25C1-1923-4EB7-B79E-D0EEC5085E33}" dt="2020-07-15T16:56:51.400" v="882" actId="20577"/>
          <ac:spMkLst>
            <pc:docMk/>
            <pc:sldMk cId="802125657" sldId="340"/>
            <ac:spMk id="3" creationId="{F26D753B-7734-4C1B-A601-81644C080D5A}"/>
          </ac:spMkLst>
        </pc:spChg>
      </pc:sldChg>
      <pc:sldChg chg="modSp add replId">
        <pc:chgData name="Alex Souza" userId="4abefd9ff5146cd9" providerId="Windows Live" clId="Web-{228A25C1-1923-4EB7-B79E-D0EEC5085E33}" dt="2020-07-15T16:57:40.432" v="909" actId="20577"/>
        <pc:sldMkLst>
          <pc:docMk/>
          <pc:sldMk cId="2783271951" sldId="341"/>
        </pc:sldMkLst>
        <pc:spChg chg="mod">
          <ac:chgData name="Alex Souza" userId="4abefd9ff5146cd9" providerId="Windows Live" clId="Web-{228A25C1-1923-4EB7-B79E-D0EEC5085E33}" dt="2020-07-15T16:57:22.447" v="896" actId="20577"/>
          <ac:spMkLst>
            <pc:docMk/>
            <pc:sldMk cId="2783271951" sldId="341"/>
            <ac:spMk id="2" creationId="{2CBD2005-1C37-4C31-870E-E81EC246E404}"/>
          </ac:spMkLst>
        </pc:spChg>
        <pc:spChg chg="mod">
          <ac:chgData name="Alex Souza" userId="4abefd9ff5146cd9" providerId="Windows Live" clId="Web-{228A25C1-1923-4EB7-B79E-D0EEC5085E33}" dt="2020-07-15T16:57:40.432" v="909" actId="20577"/>
          <ac:spMkLst>
            <pc:docMk/>
            <pc:sldMk cId="2783271951" sldId="341"/>
            <ac:spMk id="3" creationId="{F26D753B-7734-4C1B-A601-81644C080D5A}"/>
          </ac:spMkLst>
        </pc:spChg>
      </pc:sldChg>
      <pc:sldChg chg="addSp delSp modSp add ord replId">
        <pc:chgData name="Alex Souza" userId="4abefd9ff5146cd9" providerId="Windows Live" clId="Web-{228A25C1-1923-4EB7-B79E-D0EEC5085E33}" dt="2020-07-15T17:11:14.431" v="1021" actId="1076"/>
        <pc:sldMkLst>
          <pc:docMk/>
          <pc:sldMk cId="268527537" sldId="342"/>
        </pc:sldMkLst>
        <pc:spChg chg="mod">
          <ac:chgData name="Alex Souza" userId="4abefd9ff5146cd9" providerId="Windows Live" clId="Web-{228A25C1-1923-4EB7-B79E-D0EEC5085E33}" dt="2020-07-15T17:00:05.841" v="954" actId="20577"/>
          <ac:spMkLst>
            <pc:docMk/>
            <pc:sldMk cId="268527537" sldId="342"/>
            <ac:spMk id="3" creationId="{2D26B43D-5EC2-49B3-8AC6-947369A0C669}"/>
          </ac:spMkLst>
        </pc:spChg>
        <pc:picChg chg="add del mod">
          <ac:chgData name="Alex Souza" userId="4abefd9ff5146cd9" providerId="Windows Live" clId="Web-{228A25C1-1923-4EB7-B79E-D0EEC5085E33}" dt="2020-07-15T17:03:09.594" v="966"/>
          <ac:picMkLst>
            <pc:docMk/>
            <pc:sldMk cId="268527537" sldId="342"/>
            <ac:picMk id="4" creationId="{7E5F1E23-84A9-4CF8-9EFF-DDCF36E2E37B}"/>
          </ac:picMkLst>
        </pc:picChg>
        <pc:picChg chg="add del mod">
          <ac:chgData name="Alex Souza" userId="4abefd9ff5146cd9" providerId="Windows Live" clId="Web-{228A25C1-1923-4EB7-B79E-D0EEC5085E33}" dt="2020-07-15T17:08:01.942" v="1007"/>
          <ac:picMkLst>
            <pc:docMk/>
            <pc:sldMk cId="268527537" sldId="342"/>
            <ac:picMk id="5" creationId="{0DEA6343-10D8-4283-B31B-4BD6E197FBB8}"/>
          </ac:picMkLst>
        </pc:picChg>
        <pc:picChg chg="add mod">
          <ac:chgData name="Alex Souza" userId="4abefd9ff5146cd9" providerId="Windows Live" clId="Web-{228A25C1-1923-4EB7-B79E-D0EEC5085E33}" dt="2020-07-15T17:11:14.431" v="1021" actId="1076"/>
          <ac:picMkLst>
            <pc:docMk/>
            <pc:sldMk cId="268527537" sldId="342"/>
            <ac:picMk id="6" creationId="{8D2D3F25-25A3-4F94-AC14-1C756B385D82}"/>
          </ac:picMkLst>
        </pc:picChg>
      </pc:sldChg>
      <pc:sldChg chg="addSp delSp modSp add replId">
        <pc:chgData name="Alex Souza" userId="4abefd9ff5146cd9" providerId="Windows Live" clId="Web-{228A25C1-1923-4EB7-B79E-D0EEC5085E33}" dt="2020-07-15T17:11:05.508" v="1020" actId="1076"/>
        <pc:sldMkLst>
          <pc:docMk/>
          <pc:sldMk cId="594968789" sldId="343"/>
        </pc:sldMkLst>
        <pc:spChg chg="mod">
          <ac:chgData name="Alex Souza" userId="4abefd9ff5146cd9" providerId="Windows Live" clId="Web-{228A25C1-1923-4EB7-B79E-D0EEC5085E33}" dt="2020-07-15T17:06:57.847" v="998" actId="20577"/>
          <ac:spMkLst>
            <pc:docMk/>
            <pc:sldMk cId="594968789" sldId="343"/>
            <ac:spMk id="3" creationId="{2D26B43D-5EC2-49B3-8AC6-947369A0C669}"/>
          </ac:spMkLst>
        </pc:spChg>
        <pc:picChg chg="add mod">
          <ac:chgData name="Alex Souza" userId="4abefd9ff5146cd9" providerId="Windows Live" clId="Web-{228A25C1-1923-4EB7-B79E-D0EEC5085E33}" dt="2020-07-15T17:11:05.508" v="1020" actId="1076"/>
          <ac:picMkLst>
            <pc:docMk/>
            <pc:sldMk cId="594968789" sldId="343"/>
            <ac:picMk id="4" creationId="{73A3E110-CE55-456D-B229-D1BCE4C1F036}"/>
          </ac:picMkLst>
        </pc:picChg>
        <pc:picChg chg="del">
          <ac:chgData name="Alex Souza" userId="4abefd9ff5146cd9" providerId="Windows Live" clId="Web-{228A25C1-1923-4EB7-B79E-D0EEC5085E33}" dt="2020-07-15T17:07:14.098" v="1001"/>
          <ac:picMkLst>
            <pc:docMk/>
            <pc:sldMk cId="594968789" sldId="343"/>
            <ac:picMk id="5" creationId="{0DEA6343-10D8-4283-B31B-4BD6E197FBB8}"/>
          </ac:picMkLst>
        </pc:picChg>
      </pc:sldChg>
      <pc:sldChg chg="addSp delSp modSp add replId">
        <pc:chgData name="Alex Souza" userId="4abefd9ff5146cd9" providerId="Windows Live" clId="Web-{228A25C1-1923-4EB7-B79E-D0EEC5085E33}" dt="2020-07-15T17:13:46.167" v="1052" actId="1076"/>
        <pc:sldMkLst>
          <pc:docMk/>
          <pc:sldMk cId="1903706958" sldId="344"/>
        </pc:sldMkLst>
        <pc:spChg chg="mod">
          <ac:chgData name="Alex Souza" userId="4abefd9ff5146cd9" providerId="Windows Live" clId="Web-{228A25C1-1923-4EB7-B79E-D0EEC5085E33}" dt="2020-07-15T17:13:01.041" v="1044" actId="20577"/>
          <ac:spMkLst>
            <pc:docMk/>
            <pc:sldMk cId="1903706958" sldId="344"/>
            <ac:spMk id="3" creationId="{2D26B43D-5EC2-49B3-8AC6-947369A0C669}"/>
          </ac:spMkLst>
        </pc:spChg>
        <pc:picChg chg="del">
          <ac:chgData name="Alex Souza" userId="4abefd9ff5146cd9" providerId="Windows Live" clId="Web-{228A25C1-1923-4EB7-B79E-D0EEC5085E33}" dt="2020-07-15T17:13:08.760" v="1047"/>
          <ac:picMkLst>
            <pc:docMk/>
            <pc:sldMk cId="1903706958" sldId="344"/>
            <ac:picMk id="4" creationId="{73A3E110-CE55-456D-B229-D1BCE4C1F036}"/>
          </ac:picMkLst>
        </pc:picChg>
        <pc:picChg chg="add mod">
          <ac:chgData name="Alex Souza" userId="4abefd9ff5146cd9" providerId="Windows Live" clId="Web-{228A25C1-1923-4EB7-B79E-D0EEC5085E33}" dt="2020-07-15T17:13:46.167" v="1052" actId="1076"/>
          <ac:picMkLst>
            <pc:docMk/>
            <pc:sldMk cId="1903706958" sldId="344"/>
            <ac:picMk id="5" creationId="{44EB3416-D498-4F83-BD8A-D44F356C23F7}"/>
          </ac:picMkLst>
        </pc:picChg>
      </pc:sldChg>
      <pc:sldChg chg="addSp modSp new">
        <pc:chgData name="Alex Souza" userId="4abefd9ff5146cd9" providerId="Windows Live" clId="Web-{228A25C1-1923-4EB7-B79E-D0EEC5085E33}" dt="2020-07-15T17:16:31.638" v="1121" actId="20577"/>
        <pc:sldMkLst>
          <pc:docMk/>
          <pc:sldMk cId="3865226034" sldId="345"/>
        </pc:sldMkLst>
        <pc:spChg chg="mod">
          <ac:chgData name="Alex Souza" userId="4abefd9ff5146cd9" providerId="Windows Live" clId="Web-{228A25C1-1923-4EB7-B79E-D0EEC5085E33}" dt="2020-07-15T17:16:31.638" v="1121" actId="20577"/>
          <ac:spMkLst>
            <pc:docMk/>
            <pc:sldMk cId="3865226034" sldId="345"/>
            <ac:spMk id="2" creationId="{AAFE527C-42D8-41A2-9CAF-4F03309F439C}"/>
          </ac:spMkLst>
        </pc:spChg>
        <pc:spChg chg="mod">
          <ac:chgData name="Alex Souza" userId="4abefd9ff5146cd9" providerId="Windows Live" clId="Web-{228A25C1-1923-4EB7-B79E-D0EEC5085E33}" dt="2020-07-15T17:16:12.075" v="1105" actId="20577"/>
          <ac:spMkLst>
            <pc:docMk/>
            <pc:sldMk cId="3865226034" sldId="345"/>
            <ac:spMk id="3" creationId="{C107EB37-2523-40EF-831C-7697D1E5BA87}"/>
          </ac:spMkLst>
        </pc:spChg>
        <pc:spChg chg="add mod">
          <ac:chgData name="Alex Souza" userId="4abefd9ff5146cd9" providerId="Windows Live" clId="Web-{228A25C1-1923-4EB7-B79E-D0EEC5085E33}" dt="2020-07-15T17:16:02.903" v="1100" actId="20577"/>
          <ac:spMkLst>
            <pc:docMk/>
            <pc:sldMk cId="3865226034" sldId="345"/>
            <ac:spMk id="5" creationId="{89EC1264-6A35-456C-89C3-978847C5EBBB}"/>
          </ac:spMkLst>
        </pc:spChg>
      </pc:sldChg>
      <pc:sldChg chg="modSp add ord replId">
        <pc:chgData name="Alex Souza" userId="4abefd9ff5146cd9" providerId="Windows Live" clId="Web-{228A25C1-1923-4EB7-B79E-D0EEC5085E33}" dt="2020-07-15T17:19:05.969" v="1137" actId="20577"/>
        <pc:sldMkLst>
          <pc:docMk/>
          <pc:sldMk cId="2225628527" sldId="346"/>
        </pc:sldMkLst>
        <pc:spChg chg="mod">
          <ac:chgData name="Alex Souza" userId="4abefd9ff5146cd9" providerId="Windows Live" clId="Web-{228A25C1-1923-4EB7-B79E-D0EEC5085E33}" dt="2020-07-15T17:18:50.672" v="1133" actId="20577"/>
          <ac:spMkLst>
            <pc:docMk/>
            <pc:sldMk cId="2225628527" sldId="346"/>
            <ac:spMk id="2" creationId="{F60D7E97-92A7-4963-BD41-68C7DB42CC30}"/>
          </ac:spMkLst>
        </pc:spChg>
        <pc:spChg chg="mod">
          <ac:chgData name="Alex Souza" userId="4abefd9ff5146cd9" providerId="Windows Live" clId="Web-{228A25C1-1923-4EB7-B79E-D0EEC5085E33}" dt="2020-07-15T17:19:05.969" v="1137" actId="20577"/>
          <ac:spMkLst>
            <pc:docMk/>
            <pc:sldMk cId="2225628527" sldId="346"/>
            <ac:spMk id="3" creationId="{AAC666F6-4F2C-4B4C-9E05-C94B7801DFC7}"/>
          </ac:spMkLst>
        </pc:spChg>
      </pc:sldChg>
      <pc:sldChg chg="modSp new">
        <pc:chgData name="Alex Souza" userId="4abefd9ff5146cd9" providerId="Windows Live" clId="Web-{228A25C1-1923-4EB7-B79E-D0EEC5085E33}" dt="2020-07-15T17:19:57.173" v="1167" actId="20577"/>
        <pc:sldMkLst>
          <pc:docMk/>
          <pc:sldMk cId="3616965896" sldId="347"/>
        </pc:sldMkLst>
        <pc:spChg chg="mod">
          <ac:chgData name="Alex Souza" userId="4abefd9ff5146cd9" providerId="Windows Live" clId="Web-{228A25C1-1923-4EB7-B79E-D0EEC5085E33}" dt="2020-07-15T17:19:42.845" v="1162" actId="20577"/>
          <ac:spMkLst>
            <pc:docMk/>
            <pc:sldMk cId="3616965896" sldId="347"/>
            <ac:spMk id="2" creationId="{471C2132-A3FD-4CA1-8E41-6921A92265AE}"/>
          </ac:spMkLst>
        </pc:spChg>
        <pc:spChg chg="mod">
          <ac:chgData name="Alex Souza" userId="4abefd9ff5146cd9" providerId="Windows Live" clId="Web-{228A25C1-1923-4EB7-B79E-D0EEC5085E33}" dt="2020-07-15T17:19:57.173" v="1167" actId="20577"/>
          <ac:spMkLst>
            <pc:docMk/>
            <pc:sldMk cId="3616965896" sldId="347"/>
            <ac:spMk id="3" creationId="{88079A31-D801-4C68-B56E-D10A5B2F3992}"/>
          </ac:spMkLst>
        </pc:spChg>
      </pc:sldChg>
      <pc:sldChg chg="modSp new">
        <pc:chgData name="Alex Souza" userId="4abefd9ff5146cd9" providerId="Windows Live" clId="Web-{228A25C1-1923-4EB7-B79E-D0EEC5085E33}" dt="2020-07-15T17:23:47.364" v="1202" actId="20577"/>
        <pc:sldMkLst>
          <pc:docMk/>
          <pc:sldMk cId="539659362" sldId="348"/>
        </pc:sldMkLst>
        <pc:spChg chg="mod">
          <ac:chgData name="Alex Souza" userId="4abefd9ff5146cd9" providerId="Windows Live" clId="Web-{228A25C1-1923-4EB7-B79E-D0EEC5085E33}" dt="2020-07-15T17:20:21.439" v="1187" actId="20577"/>
          <ac:spMkLst>
            <pc:docMk/>
            <pc:sldMk cId="539659362" sldId="348"/>
            <ac:spMk id="2" creationId="{9D54B9A8-6271-45EE-9988-B46FD18292C8}"/>
          </ac:spMkLst>
        </pc:spChg>
        <pc:spChg chg="mod">
          <ac:chgData name="Alex Souza" userId="4abefd9ff5146cd9" providerId="Windows Live" clId="Web-{228A25C1-1923-4EB7-B79E-D0EEC5085E33}" dt="2020-07-15T17:23:47.364" v="1202" actId="20577"/>
          <ac:spMkLst>
            <pc:docMk/>
            <pc:sldMk cId="539659362" sldId="348"/>
            <ac:spMk id="3" creationId="{BE29A1F5-FAF1-4638-A704-066DD7A441D6}"/>
          </ac:spMkLst>
        </pc:spChg>
      </pc:sldChg>
      <pc:sldChg chg="addSp delSp modSp add replId modNotes">
        <pc:chgData name="Alex Souza" userId="4abefd9ff5146cd9" providerId="Windows Live" clId="Web-{228A25C1-1923-4EB7-B79E-D0EEC5085E33}" dt="2020-07-15T17:33:04.029" v="1261" actId="1076"/>
        <pc:sldMkLst>
          <pc:docMk/>
          <pc:sldMk cId="3658552477" sldId="349"/>
        </pc:sldMkLst>
        <pc:spChg chg="del">
          <ac:chgData name="Alex Souza" userId="4abefd9ff5146cd9" providerId="Windows Live" clId="Web-{228A25C1-1923-4EB7-B79E-D0EEC5085E33}" dt="2020-07-15T17:28:04.071" v="1206"/>
          <ac:spMkLst>
            <pc:docMk/>
            <pc:sldMk cId="3658552477" sldId="349"/>
            <ac:spMk id="3" creationId="{BE29A1F5-FAF1-4638-A704-066DD7A441D6}"/>
          </ac:spMkLst>
        </pc:spChg>
        <pc:spChg chg="add del mod">
          <ac:chgData name="Alex Souza" userId="4abefd9ff5146cd9" providerId="Windows Live" clId="Web-{228A25C1-1923-4EB7-B79E-D0EEC5085E33}" dt="2020-07-15T17:28:05.446" v="1207"/>
          <ac:spMkLst>
            <pc:docMk/>
            <pc:sldMk cId="3658552477" sldId="349"/>
            <ac:spMk id="5" creationId="{217ABE37-F6E6-4450-B5FF-C2CD9621FE84}"/>
          </ac:spMkLst>
        </pc:spChg>
        <pc:graphicFrameChg chg="add del mod modGraphic">
          <ac:chgData name="Alex Souza" userId="4abefd9ff5146cd9" providerId="Windows Live" clId="Web-{228A25C1-1923-4EB7-B79E-D0EEC5085E33}" dt="2020-07-15T17:30:47.933" v="1226"/>
          <ac:graphicFrameMkLst>
            <pc:docMk/>
            <pc:sldMk cId="3658552477" sldId="349"/>
            <ac:graphicFrameMk id="7" creationId="{2BF39CB4-8DC5-4376-8B1F-AC4050A5F7BC}"/>
          </ac:graphicFrameMkLst>
        </pc:graphicFrameChg>
        <pc:graphicFrameChg chg="add mod modGraphic">
          <ac:chgData name="Alex Souza" userId="4abefd9ff5146cd9" providerId="Windows Live" clId="Web-{228A25C1-1923-4EB7-B79E-D0EEC5085E33}" dt="2020-07-15T17:33:04.029" v="1261" actId="1076"/>
          <ac:graphicFrameMkLst>
            <pc:docMk/>
            <pc:sldMk cId="3658552477" sldId="349"/>
            <ac:graphicFrameMk id="63" creationId="{324F065F-E96B-4901-AA18-6976600C6F86}"/>
          </ac:graphicFrameMkLst>
        </pc:graphicFrameChg>
        <pc:picChg chg="add mod ord">
          <ac:chgData name="Alex Souza" userId="4abefd9ff5146cd9" providerId="Windows Live" clId="Web-{228A25C1-1923-4EB7-B79E-D0EEC5085E33}" dt="2020-07-15T17:28:16.525" v="1209" actId="1076"/>
          <ac:picMkLst>
            <pc:docMk/>
            <pc:sldMk cId="3658552477" sldId="349"/>
            <ac:picMk id="6" creationId="{5523ECFC-5EA3-4B42-BA2A-673B4F7DF50E}"/>
          </ac:picMkLst>
        </pc:picChg>
      </pc:sldChg>
      <pc:sldChg chg="modSp new">
        <pc:chgData name="Alex Souza" userId="4abefd9ff5146cd9" providerId="Windows Live" clId="Web-{228A25C1-1923-4EB7-B79E-D0EEC5085E33}" dt="2020-07-15T17:34:15.765" v="1304" actId="20577"/>
        <pc:sldMkLst>
          <pc:docMk/>
          <pc:sldMk cId="3040620036" sldId="350"/>
        </pc:sldMkLst>
        <pc:spChg chg="mod">
          <ac:chgData name="Alex Souza" userId="4abefd9ff5146cd9" providerId="Windows Live" clId="Web-{228A25C1-1923-4EB7-B79E-D0EEC5085E33}" dt="2020-07-15T17:34:04.671" v="1296" actId="20577"/>
          <ac:spMkLst>
            <pc:docMk/>
            <pc:sldMk cId="3040620036" sldId="350"/>
            <ac:spMk id="2" creationId="{1F0DF7AC-5665-46D2-848F-B554B348BDAE}"/>
          </ac:spMkLst>
        </pc:spChg>
        <pc:spChg chg="mod">
          <ac:chgData name="Alex Souza" userId="4abefd9ff5146cd9" providerId="Windows Live" clId="Web-{228A25C1-1923-4EB7-B79E-D0EEC5085E33}" dt="2020-07-15T17:34:15.765" v="1304" actId="20577"/>
          <ac:spMkLst>
            <pc:docMk/>
            <pc:sldMk cId="3040620036" sldId="350"/>
            <ac:spMk id="3" creationId="{E9FCF889-8E57-4FB6-9672-D686993C2687}"/>
          </ac:spMkLst>
        </pc:spChg>
      </pc:sldChg>
      <pc:sldChg chg="addSp delSp modSp add replId">
        <pc:chgData name="Alex Souza" userId="4abefd9ff5146cd9" providerId="Windows Live" clId="Web-{228A25C1-1923-4EB7-B79E-D0EEC5085E33}" dt="2020-07-15T17:36:22.345" v="1317" actId="1076"/>
        <pc:sldMkLst>
          <pc:docMk/>
          <pc:sldMk cId="1316142590" sldId="351"/>
        </pc:sldMkLst>
        <pc:spChg chg="del">
          <ac:chgData name="Alex Souza" userId="4abefd9ff5146cd9" providerId="Windows Live" clId="Web-{228A25C1-1923-4EB7-B79E-D0EEC5085E33}" dt="2020-07-15T17:34:57.750" v="1307"/>
          <ac:spMkLst>
            <pc:docMk/>
            <pc:sldMk cId="1316142590" sldId="351"/>
            <ac:spMk id="3" creationId="{E9FCF889-8E57-4FB6-9672-D686993C2687}"/>
          </ac:spMkLst>
        </pc:spChg>
        <pc:spChg chg="add del mod">
          <ac:chgData name="Alex Souza" userId="4abefd9ff5146cd9" providerId="Windows Live" clId="Web-{228A25C1-1923-4EB7-B79E-D0EEC5085E33}" dt="2020-07-15T17:35:38.329" v="1310"/>
          <ac:spMkLst>
            <pc:docMk/>
            <pc:sldMk cId="1316142590" sldId="351"/>
            <ac:spMk id="5" creationId="{BB8C7EBB-308D-42A8-A96B-7EB602E41A3E}"/>
          </ac:spMkLst>
        </pc:spChg>
        <pc:picChg chg="add del mod ord">
          <ac:chgData name="Alex Souza" userId="4abefd9ff5146cd9" providerId="Windows Live" clId="Web-{228A25C1-1923-4EB7-B79E-D0EEC5085E33}" dt="2020-07-15T17:35:12.578" v="1309"/>
          <ac:picMkLst>
            <pc:docMk/>
            <pc:sldMk cId="1316142590" sldId="351"/>
            <ac:picMk id="6" creationId="{5608F1DF-3148-4683-9A12-8D75F99C4C9A}"/>
          </ac:picMkLst>
        </pc:picChg>
        <pc:picChg chg="add mod">
          <ac:chgData name="Alex Souza" userId="4abefd9ff5146cd9" providerId="Windows Live" clId="Web-{228A25C1-1923-4EB7-B79E-D0EEC5085E33}" dt="2020-07-15T17:36:22.345" v="1317" actId="1076"/>
          <ac:picMkLst>
            <pc:docMk/>
            <pc:sldMk cId="1316142590" sldId="351"/>
            <ac:picMk id="7" creationId="{65DA35EE-7378-4F3E-9C21-D15E3FA3299A}"/>
          </ac:picMkLst>
        </pc:picChg>
      </pc:sldChg>
      <pc:sldChg chg="addSp delSp modSp new mod setBg">
        <pc:chgData name="Alex Souza" userId="4abefd9ff5146cd9" providerId="Windows Live" clId="Web-{228A25C1-1923-4EB7-B79E-D0EEC5085E33}" dt="2020-07-15T17:40:36.365" v="1323"/>
        <pc:sldMkLst>
          <pc:docMk/>
          <pc:sldMk cId="1641224896" sldId="352"/>
        </pc:sldMkLst>
        <pc:spChg chg="mod ord">
          <ac:chgData name="Alex Souza" userId="4abefd9ff5146cd9" providerId="Windows Live" clId="Web-{228A25C1-1923-4EB7-B79E-D0EEC5085E33}" dt="2020-07-15T17:40:36.365" v="1323"/>
          <ac:spMkLst>
            <pc:docMk/>
            <pc:sldMk cId="1641224896" sldId="352"/>
            <ac:spMk id="2" creationId="{B47A82F1-31F0-4501-9F26-EBD31B78741E}"/>
          </ac:spMkLst>
        </pc:spChg>
        <pc:spChg chg="del">
          <ac:chgData name="Alex Souza" userId="4abefd9ff5146cd9" providerId="Windows Live" clId="Web-{228A25C1-1923-4EB7-B79E-D0EEC5085E33}" dt="2020-07-15T17:40:16.646" v="1322"/>
          <ac:spMkLst>
            <pc:docMk/>
            <pc:sldMk cId="1641224896" sldId="352"/>
            <ac:spMk id="3" creationId="{47E4484D-9AA7-41FD-951B-53AF8ED57A59}"/>
          </ac:spMkLst>
        </pc:spChg>
        <pc:spChg chg="add">
          <ac:chgData name="Alex Souza" userId="4abefd9ff5146cd9" providerId="Windows Live" clId="Web-{228A25C1-1923-4EB7-B79E-D0EEC5085E33}" dt="2020-07-15T17:40:36.365" v="1323"/>
          <ac:spMkLst>
            <pc:docMk/>
            <pc:sldMk cId="1641224896" sldId="352"/>
            <ac:spMk id="9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5T17:40:36.365" v="1323"/>
          <ac:spMkLst>
            <pc:docMk/>
            <pc:sldMk cId="1641224896" sldId="352"/>
            <ac:spMk id="11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5T17:40:36.365" v="1323"/>
          <ac:spMkLst>
            <pc:docMk/>
            <pc:sldMk cId="1641224896" sldId="352"/>
            <ac:spMk id="13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5T17:40:36.365" v="1323"/>
          <ac:spMkLst>
            <pc:docMk/>
            <pc:sldMk cId="1641224896" sldId="352"/>
            <ac:spMk id="15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5T17:40:36.365" v="1323"/>
          <ac:spMkLst>
            <pc:docMk/>
            <pc:sldMk cId="1641224896" sldId="352"/>
            <ac:spMk id="17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5T17:40:36.365" v="1323"/>
          <ac:spMkLst>
            <pc:docMk/>
            <pc:sldMk cId="1641224896" sldId="352"/>
            <ac:spMk id="19" creationId="{08C9B587-E65E-4B52-B37C-ABEBB6E87928}"/>
          </ac:spMkLst>
        </pc:spChg>
        <pc:picChg chg="add mod ord">
          <ac:chgData name="Alex Souza" userId="4abefd9ff5146cd9" providerId="Windows Live" clId="Web-{228A25C1-1923-4EB7-B79E-D0EEC5085E33}" dt="2020-07-15T17:40:36.365" v="1323"/>
          <ac:picMkLst>
            <pc:docMk/>
            <pc:sldMk cId="1641224896" sldId="352"/>
            <ac:picMk id="4" creationId="{E4E725E8-7C93-48D7-B56F-38690483C910}"/>
          </ac:picMkLst>
        </pc:picChg>
      </pc:sldChg>
      <pc:sldChg chg="modSp new">
        <pc:chgData name="Alex Souza" userId="4abefd9ff5146cd9" providerId="Windows Live" clId="Web-{228A25C1-1923-4EB7-B79E-D0EEC5085E33}" dt="2020-07-15T17:41:25.725" v="1337" actId="20577"/>
        <pc:sldMkLst>
          <pc:docMk/>
          <pc:sldMk cId="2118366190" sldId="353"/>
        </pc:sldMkLst>
        <pc:spChg chg="mod">
          <ac:chgData name="Alex Souza" userId="4abefd9ff5146cd9" providerId="Windows Live" clId="Web-{228A25C1-1923-4EB7-B79E-D0EEC5085E33}" dt="2020-07-15T17:40:59.287" v="1325" actId="20577"/>
          <ac:spMkLst>
            <pc:docMk/>
            <pc:sldMk cId="2118366190" sldId="353"/>
            <ac:spMk id="2" creationId="{29F36C8D-3608-4C91-B778-346856E97288}"/>
          </ac:spMkLst>
        </pc:spChg>
        <pc:spChg chg="mod">
          <ac:chgData name="Alex Souza" userId="4abefd9ff5146cd9" providerId="Windows Live" clId="Web-{228A25C1-1923-4EB7-B79E-D0EEC5085E33}" dt="2020-07-15T17:41:25.725" v="1337" actId="20577"/>
          <ac:spMkLst>
            <pc:docMk/>
            <pc:sldMk cId="2118366190" sldId="353"/>
            <ac:spMk id="3" creationId="{49F09A61-F745-420A-8BB9-AE4E14DB1DB1}"/>
          </ac:spMkLst>
        </pc:spChg>
      </pc:sldChg>
      <pc:sldChg chg="addSp delSp modSp add replId">
        <pc:chgData name="Alex Souza" userId="4abefd9ff5146cd9" providerId="Windows Live" clId="Web-{228A25C1-1923-4EB7-B79E-D0EEC5085E33}" dt="2020-07-15T17:43:16.164" v="1349" actId="1076"/>
        <pc:sldMkLst>
          <pc:docMk/>
          <pc:sldMk cId="2306565923" sldId="354"/>
        </pc:sldMkLst>
        <pc:spChg chg="del">
          <ac:chgData name="Alex Souza" userId="4abefd9ff5146cd9" providerId="Windows Live" clId="Web-{228A25C1-1923-4EB7-B79E-D0EEC5085E33}" dt="2020-07-15T17:42:17.148" v="1341"/>
          <ac:spMkLst>
            <pc:docMk/>
            <pc:sldMk cId="2306565923" sldId="354"/>
            <ac:spMk id="3" creationId="{49F09A61-F745-420A-8BB9-AE4E14DB1DB1}"/>
          </ac:spMkLst>
        </pc:spChg>
        <pc:spChg chg="add del mod">
          <ac:chgData name="Alex Souza" userId="4abefd9ff5146cd9" providerId="Windows Live" clId="Web-{228A25C1-1923-4EB7-B79E-D0EEC5085E33}" dt="2020-07-15T17:42:18.835" v="1342"/>
          <ac:spMkLst>
            <pc:docMk/>
            <pc:sldMk cId="2306565923" sldId="354"/>
            <ac:spMk id="5" creationId="{E3BCF8AA-E818-4882-A8D7-45B3F31D194F}"/>
          </ac:spMkLst>
        </pc:spChg>
        <pc:spChg chg="add del mod">
          <ac:chgData name="Alex Souza" userId="4abefd9ff5146cd9" providerId="Windows Live" clId="Web-{228A25C1-1923-4EB7-B79E-D0EEC5085E33}" dt="2020-07-15T17:42:46.273" v="1346"/>
          <ac:spMkLst>
            <pc:docMk/>
            <pc:sldMk cId="2306565923" sldId="354"/>
            <ac:spMk id="9" creationId="{43684476-A77C-445E-93B7-A0FB3D79DB89}"/>
          </ac:spMkLst>
        </pc:spChg>
        <pc:picChg chg="add del mod ord">
          <ac:chgData name="Alex Souza" userId="4abefd9ff5146cd9" providerId="Windows Live" clId="Web-{228A25C1-1923-4EB7-B79E-D0EEC5085E33}" dt="2020-07-15T17:42:44.883" v="1345"/>
          <ac:picMkLst>
            <pc:docMk/>
            <pc:sldMk cId="2306565923" sldId="354"/>
            <ac:picMk id="6" creationId="{53F3CD4B-E7B2-4C5E-80E3-1CB099B3E744}"/>
          </ac:picMkLst>
        </pc:picChg>
        <pc:picChg chg="add del mod">
          <ac:chgData name="Alex Souza" userId="4abefd9ff5146cd9" providerId="Windows Live" clId="Web-{228A25C1-1923-4EB7-B79E-D0EEC5085E33}" dt="2020-07-15T17:42:35.929" v="1344"/>
          <ac:picMkLst>
            <pc:docMk/>
            <pc:sldMk cId="2306565923" sldId="354"/>
            <ac:picMk id="7" creationId="{7FDDB7C9-71AB-439E-8228-FF6D5891973A}"/>
          </ac:picMkLst>
        </pc:picChg>
        <pc:picChg chg="add mod ord">
          <ac:chgData name="Alex Souza" userId="4abefd9ff5146cd9" providerId="Windows Live" clId="Web-{228A25C1-1923-4EB7-B79E-D0EEC5085E33}" dt="2020-07-15T17:43:16.164" v="1349" actId="1076"/>
          <ac:picMkLst>
            <pc:docMk/>
            <pc:sldMk cId="2306565923" sldId="354"/>
            <ac:picMk id="10" creationId="{12175C95-5065-4C18-B7D6-CDC5498DD20E}"/>
          </ac:picMkLst>
        </pc:picChg>
      </pc:sldChg>
      <pc:sldChg chg="modSp new">
        <pc:chgData name="Alex Souza" userId="4abefd9ff5146cd9" providerId="Windows Live" clId="Web-{228A25C1-1923-4EB7-B79E-D0EEC5085E33}" dt="2020-07-15T17:44:13.181" v="1358" actId="20577"/>
        <pc:sldMkLst>
          <pc:docMk/>
          <pc:sldMk cId="206705708" sldId="355"/>
        </pc:sldMkLst>
        <pc:spChg chg="mod">
          <ac:chgData name="Alex Souza" userId="4abefd9ff5146cd9" providerId="Windows Live" clId="Web-{228A25C1-1923-4EB7-B79E-D0EEC5085E33}" dt="2020-07-15T17:43:45.149" v="1351" actId="20577"/>
          <ac:spMkLst>
            <pc:docMk/>
            <pc:sldMk cId="206705708" sldId="355"/>
            <ac:spMk id="2" creationId="{31518C27-13E4-473A-B4DF-418E63191B82}"/>
          </ac:spMkLst>
        </pc:spChg>
        <pc:spChg chg="mod">
          <ac:chgData name="Alex Souza" userId="4abefd9ff5146cd9" providerId="Windows Live" clId="Web-{228A25C1-1923-4EB7-B79E-D0EEC5085E33}" dt="2020-07-15T17:44:13.181" v="1358" actId="20577"/>
          <ac:spMkLst>
            <pc:docMk/>
            <pc:sldMk cId="206705708" sldId="355"/>
            <ac:spMk id="3" creationId="{A04BB439-086B-417D-8997-0202A51032AD}"/>
          </ac:spMkLst>
        </pc:spChg>
      </pc:sldChg>
      <pc:sldChg chg="addSp delSp modSp add mod replId setBg">
        <pc:chgData name="Alex Souza" userId="4abefd9ff5146cd9" providerId="Windows Live" clId="Web-{228A25C1-1923-4EB7-B79E-D0EEC5085E33}" dt="2020-07-15T17:46:02.667" v="1370" actId="20577"/>
        <pc:sldMkLst>
          <pc:docMk/>
          <pc:sldMk cId="4046638580" sldId="356"/>
        </pc:sldMkLst>
        <pc:spChg chg="mod">
          <ac:chgData name="Alex Souza" userId="4abefd9ff5146cd9" providerId="Windows Live" clId="Web-{228A25C1-1923-4EB7-B79E-D0EEC5085E33}" dt="2020-07-15T17:46:02.667" v="1370" actId="20577"/>
          <ac:spMkLst>
            <pc:docMk/>
            <pc:sldMk cId="4046638580" sldId="356"/>
            <ac:spMk id="2" creationId="{31518C27-13E4-473A-B4DF-418E63191B82}"/>
          </ac:spMkLst>
        </pc:spChg>
        <pc:spChg chg="del">
          <ac:chgData name="Alex Souza" userId="4abefd9ff5146cd9" providerId="Windows Live" clId="Web-{228A25C1-1923-4EB7-B79E-D0EEC5085E33}" dt="2020-07-15T17:45:29.010" v="1362"/>
          <ac:spMkLst>
            <pc:docMk/>
            <pc:sldMk cId="4046638580" sldId="356"/>
            <ac:spMk id="3" creationId="{A04BB439-086B-417D-8997-0202A51032AD}"/>
          </ac:spMkLst>
        </pc:spChg>
        <pc:spChg chg="add del mod">
          <ac:chgData name="Alex Souza" userId="4abefd9ff5146cd9" providerId="Windows Live" clId="Web-{228A25C1-1923-4EB7-B79E-D0EEC5085E33}" dt="2020-07-15T17:45:30.198" v="1363"/>
          <ac:spMkLst>
            <pc:docMk/>
            <pc:sldMk cId="4046638580" sldId="356"/>
            <ac:spMk id="5" creationId="{17226724-D13B-4BFD-A58E-6FF7E22B9AF1}"/>
          </ac:spMkLst>
        </pc:spChg>
        <pc:spChg chg="add">
          <ac:chgData name="Alex Souza" userId="4abefd9ff5146cd9" providerId="Windows Live" clId="Web-{228A25C1-1923-4EB7-B79E-D0EEC5085E33}" dt="2020-07-15T17:45:51.151" v="1368"/>
          <ac:spMkLst>
            <pc:docMk/>
            <pc:sldMk cId="4046638580" sldId="356"/>
            <ac:spMk id="8" creationId="{0288C6B4-AFC3-407F-A595-EFFD38D4CCAF}"/>
          </ac:spMkLst>
        </pc:spChg>
        <pc:spChg chg="add">
          <ac:chgData name="Alex Souza" userId="4abefd9ff5146cd9" providerId="Windows Live" clId="Web-{228A25C1-1923-4EB7-B79E-D0EEC5085E33}" dt="2020-07-15T17:45:51.151" v="1368"/>
          <ac:spMkLst>
            <pc:docMk/>
            <pc:sldMk cId="4046638580" sldId="356"/>
            <ac:spMk id="9" creationId="{CF236821-17FE-429B-8D2C-08E13A64EA40}"/>
          </ac:spMkLst>
        </pc:spChg>
        <pc:spChg chg="add del">
          <ac:chgData name="Alex Souza" userId="4abefd9ff5146cd9" providerId="Windows Live" clId="Web-{228A25C1-1923-4EB7-B79E-D0EEC5085E33}" dt="2020-07-15T17:45:56.292" v="1369"/>
          <ac:spMkLst>
            <pc:docMk/>
            <pc:sldMk cId="4046638580" sldId="356"/>
            <ac:spMk id="10" creationId="{23BBEFD6-719F-4565-96C5-DFD3B70A2619}"/>
          </ac:spMkLst>
        </pc:spChg>
        <pc:spChg chg="add del">
          <ac:chgData name="Alex Souza" userId="4abefd9ff5146cd9" providerId="Windows Live" clId="Web-{228A25C1-1923-4EB7-B79E-D0EEC5085E33}" dt="2020-07-15T17:45:51.136" v="1367"/>
          <ac:spMkLst>
            <pc:docMk/>
            <pc:sldMk cId="4046638580" sldId="356"/>
            <ac:spMk id="11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5T17:45:51.151" v="1368"/>
          <ac:spMkLst>
            <pc:docMk/>
            <pc:sldMk cId="4046638580" sldId="356"/>
            <ac:spMk id="12" creationId="{C0BDBCD2-E081-43AB-9119-C55465E59757}"/>
          </ac:spMkLst>
        </pc:spChg>
        <pc:spChg chg="add del">
          <ac:chgData name="Alex Souza" userId="4abefd9ff5146cd9" providerId="Windows Live" clId="Web-{228A25C1-1923-4EB7-B79E-D0EEC5085E33}" dt="2020-07-15T17:45:51.136" v="1367"/>
          <ac:spMkLst>
            <pc:docMk/>
            <pc:sldMk cId="4046638580" sldId="356"/>
            <ac:spMk id="13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5T17:45:51.151" v="1368"/>
          <ac:spMkLst>
            <pc:docMk/>
            <pc:sldMk cId="4046638580" sldId="356"/>
            <ac:spMk id="14" creationId="{98E79BE4-34FE-485A-98A5-92CE8F7C4743}"/>
          </ac:spMkLst>
        </pc:spChg>
        <pc:spChg chg="add del">
          <ac:chgData name="Alex Souza" userId="4abefd9ff5146cd9" providerId="Windows Live" clId="Web-{228A25C1-1923-4EB7-B79E-D0EEC5085E33}" dt="2020-07-15T17:45:51.136" v="1367"/>
          <ac:spMkLst>
            <pc:docMk/>
            <pc:sldMk cId="4046638580" sldId="356"/>
            <ac:spMk id="15" creationId="{5DCB5928-DC7D-4612-9922-441966E15627}"/>
          </ac:spMkLst>
        </pc:spChg>
        <pc:spChg chg="add">
          <ac:chgData name="Alex Souza" userId="4abefd9ff5146cd9" providerId="Windows Live" clId="Web-{228A25C1-1923-4EB7-B79E-D0EEC5085E33}" dt="2020-07-15T17:45:51.151" v="1368"/>
          <ac:spMkLst>
            <pc:docMk/>
            <pc:sldMk cId="4046638580" sldId="356"/>
            <ac:spMk id="16" creationId="{7A5F0580-5EE9-419F-96EE-B6529EF6E7D0}"/>
          </ac:spMkLst>
        </pc:spChg>
        <pc:spChg chg="add del">
          <ac:chgData name="Alex Souza" userId="4abefd9ff5146cd9" providerId="Windows Live" clId="Web-{228A25C1-1923-4EB7-B79E-D0EEC5085E33}" dt="2020-07-15T17:45:51.136" v="1367"/>
          <ac:spMkLst>
            <pc:docMk/>
            <pc:sldMk cId="4046638580" sldId="356"/>
            <ac:spMk id="17" creationId="{682C1161-1736-45EC-99B7-33F3CAE9D517}"/>
          </ac:spMkLst>
        </pc:spChg>
        <pc:spChg chg="add del">
          <ac:chgData name="Alex Souza" userId="4abefd9ff5146cd9" providerId="Windows Live" clId="Web-{228A25C1-1923-4EB7-B79E-D0EEC5085E33}" dt="2020-07-15T17:45:51.136" v="1367"/>
          <ac:spMkLst>
            <pc:docMk/>
            <pc:sldMk cId="4046638580" sldId="356"/>
            <ac:spMk id="19" creationId="{84D4DDB8-B68F-45B0-9F62-C4279996F672}"/>
          </ac:spMkLst>
        </pc:spChg>
        <pc:spChg chg="add del">
          <ac:chgData name="Alex Souza" userId="4abefd9ff5146cd9" providerId="Windows Live" clId="Web-{228A25C1-1923-4EB7-B79E-D0EEC5085E33}" dt="2020-07-15T17:45:51.136" v="1367"/>
          <ac:spMkLst>
            <pc:docMk/>
            <pc:sldMk cId="4046638580" sldId="356"/>
            <ac:spMk id="21" creationId="{AF2F604E-43BE-4DC3-B983-E071523364F8}"/>
          </ac:spMkLst>
        </pc:spChg>
        <pc:spChg chg="add del">
          <ac:chgData name="Alex Souza" userId="4abefd9ff5146cd9" providerId="Windows Live" clId="Web-{228A25C1-1923-4EB7-B79E-D0EEC5085E33}" dt="2020-07-15T17:45:51.136" v="1367"/>
          <ac:spMkLst>
            <pc:docMk/>
            <pc:sldMk cId="4046638580" sldId="356"/>
            <ac:spMk id="23" creationId="{08C9B587-E65E-4B52-B37C-ABEBB6E87928}"/>
          </ac:spMkLst>
        </pc:spChg>
        <pc:picChg chg="add mod ord">
          <ac:chgData name="Alex Souza" userId="4abefd9ff5146cd9" providerId="Windows Live" clId="Web-{228A25C1-1923-4EB7-B79E-D0EEC5085E33}" dt="2020-07-15T17:45:51.151" v="1368"/>
          <ac:picMkLst>
            <pc:docMk/>
            <pc:sldMk cId="4046638580" sldId="356"/>
            <ac:picMk id="6" creationId="{F8BF55B8-19AC-460A-BAC9-650CF1EAB0BB}"/>
          </ac:picMkLst>
        </pc:picChg>
      </pc:sldChg>
      <pc:sldChg chg="modSp new">
        <pc:chgData name="Alex Souza" userId="4abefd9ff5146cd9" providerId="Windows Live" clId="Web-{228A25C1-1923-4EB7-B79E-D0EEC5085E33}" dt="2020-07-15T17:48:57.186" v="1422" actId="20577"/>
        <pc:sldMkLst>
          <pc:docMk/>
          <pc:sldMk cId="1351780440" sldId="357"/>
        </pc:sldMkLst>
        <pc:spChg chg="mod">
          <ac:chgData name="Alex Souza" userId="4abefd9ff5146cd9" providerId="Windows Live" clId="Web-{228A25C1-1923-4EB7-B79E-D0EEC5085E33}" dt="2020-07-15T17:48:53.576" v="1419" actId="20577"/>
          <ac:spMkLst>
            <pc:docMk/>
            <pc:sldMk cId="1351780440" sldId="357"/>
            <ac:spMk id="2" creationId="{D6AF3277-05EA-44FC-9433-867D9A7650C9}"/>
          </ac:spMkLst>
        </pc:spChg>
        <pc:spChg chg="mod">
          <ac:chgData name="Alex Souza" userId="4abefd9ff5146cd9" providerId="Windows Live" clId="Web-{228A25C1-1923-4EB7-B79E-D0EEC5085E33}" dt="2020-07-15T17:48:57.186" v="1422" actId="20577"/>
          <ac:spMkLst>
            <pc:docMk/>
            <pc:sldMk cId="1351780440" sldId="357"/>
            <ac:spMk id="3" creationId="{76F9E5CA-7EE9-42BA-8971-3980C6E9772D}"/>
          </ac:spMkLst>
        </pc:spChg>
      </pc:sldChg>
      <pc:sldChg chg="modSp add ord replId">
        <pc:chgData name="Alex Souza" userId="4abefd9ff5146cd9" providerId="Windows Live" clId="Web-{228A25C1-1923-4EB7-B79E-D0EEC5085E33}" dt="2020-07-15T17:51:06.688" v="1430" actId="20577"/>
        <pc:sldMkLst>
          <pc:docMk/>
          <pc:sldMk cId="441063146" sldId="358"/>
        </pc:sldMkLst>
        <pc:spChg chg="mod">
          <ac:chgData name="Alex Souza" userId="4abefd9ff5146cd9" providerId="Windows Live" clId="Web-{228A25C1-1923-4EB7-B79E-D0EEC5085E33}" dt="2020-07-15T17:50:59.688" v="1427" actId="20577"/>
          <ac:spMkLst>
            <pc:docMk/>
            <pc:sldMk cId="441063146" sldId="358"/>
            <ac:spMk id="2" creationId="{F60D7E97-92A7-4963-BD41-68C7DB42CC30}"/>
          </ac:spMkLst>
        </pc:spChg>
        <pc:spChg chg="mod">
          <ac:chgData name="Alex Souza" userId="4abefd9ff5146cd9" providerId="Windows Live" clId="Web-{228A25C1-1923-4EB7-B79E-D0EEC5085E33}" dt="2020-07-15T17:51:06.688" v="1430" actId="20577"/>
          <ac:spMkLst>
            <pc:docMk/>
            <pc:sldMk cId="441063146" sldId="358"/>
            <ac:spMk id="3" creationId="{AAC666F6-4F2C-4B4C-9E05-C94B7801DFC7}"/>
          </ac:spMkLst>
        </pc:spChg>
      </pc:sldChg>
      <pc:sldChg chg="addSp delSp modSp new mod ord setBg">
        <pc:chgData name="Alex Souza" userId="4abefd9ff5146cd9" providerId="Windows Live" clId="Web-{228A25C1-1923-4EB7-B79E-D0EEC5085E33}" dt="2020-07-15T18:46:12.133" v="1932"/>
        <pc:sldMkLst>
          <pc:docMk/>
          <pc:sldMk cId="3431534534" sldId="359"/>
        </pc:sldMkLst>
        <pc:spChg chg="mod ord">
          <ac:chgData name="Alex Souza" userId="4abefd9ff5146cd9" providerId="Windows Live" clId="Web-{228A25C1-1923-4EB7-B79E-D0EEC5085E33}" dt="2020-07-15T17:51:51.439" v="1438"/>
          <ac:spMkLst>
            <pc:docMk/>
            <pc:sldMk cId="3431534534" sldId="359"/>
            <ac:spMk id="2" creationId="{A5412F93-AF79-4AD9-82AB-79532CB8CCC3}"/>
          </ac:spMkLst>
        </pc:spChg>
        <pc:spChg chg="del">
          <ac:chgData name="Alex Souza" userId="4abefd9ff5146cd9" providerId="Windows Live" clId="Web-{228A25C1-1923-4EB7-B79E-D0EEC5085E33}" dt="2020-07-15T17:51:40.970" v="1437"/>
          <ac:spMkLst>
            <pc:docMk/>
            <pc:sldMk cId="3431534534" sldId="359"/>
            <ac:spMk id="3" creationId="{CFFD7234-5563-4CB3-B44F-6E57BE57809D}"/>
          </ac:spMkLst>
        </pc:spChg>
        <pc:spChg chg="add">
          <ac:chgData name="Alex Souza" userId="4abefd9ff5146cd9" providerId="Windows Live" clId="Web-{228A25C1-1923-4EB7-B79E-D0EEC5085E33}" dt="2020-07-15T17:51:51.439" v="1438"/>
          <ac:spMkLst>
            <pc:docMk/>
            <pc:sldMk cId="3431534534" sldId="359"/>
            <ac:spMk id="9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5T17:51:51.439" v="1438"/>
          <ac:spMkLst>
            <pc:docMk/>
            <pc:sldMk cId="3431534534" sldId="359"/>
            <ac:spMk id="11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5T17:51:51.439" v="1438"/>
          <ac:spMkLst>
            <pc:docMk/>
            <pc:sldMk cId="3431534534" sldId="359"/>
            <ac:spMk id="13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5T17:51:51.439" v="1438"/>
          <ac:spMkLst>
            <pc:docMk/>
            <pc:sldMk cId="3431534534" sldId="359"/>
            <ac:spMk id="15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5T17:51:51.439" v="1438"/>
          <ac:spMkLst>
            <pc:docMk/>
            <pc:sldMk cId="3431534534" sldId="359"/>
            <ac:spMk id="17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5T17:51:51.439" v="1438"/>
          <ac:spMkLst>
            <pc:docMk/>
            <pc:sldMk cId="3431534534" sldId="359"/>
            <ac:spMk id="19" creationId="{08C9B587-E65E-4B52-B37C-ABEBB6E87928}"/>
          </ac:spMkLst>
        </pc:spChg>
        <pc:picChg chg="add mod ord">
          <ac:chgData name="Alex Souza" userId="4abefd9ff5146cd9" providerId="Windows Live" clId="Web-{228A25C1-1923-4EB7-B79E-D0EEC5085E33}" dt="2020-07-15T17:51:51.439" v="1438"/>
          <ac:picMkLst>
            <pc:docMk/>
            <pc:sldMk cId="3431534534" sldId="359"/>
            <ac:picMk id="4" creationId="{D0A66350-77C8-450E-A440-58C9A272CA33}"/>
          </ac:picMkLst>
        </pc:picChg>
      </pc:sldChg>
      <pc:sldChg chg="addSp modSp new mod setBg">
        <pc:chgData name="Alex Souza" userId="4abefd9ff5146cd9" providerId="Windows Live" clId="Web-{228A25C1-1923-4EB7-B79E-D0EEC5085E33}" dt="2020-07-15T17:53:32.159" v="1495" actId="20577"/>
        <pc:sldMkLst>
          <pc:docMk/>
          <pc:sldMk cId="2720220275" sldId="360"/>
        </pc:sldMkLst>
        <pc:spChg chg="mod">
          <ac:chgData name="Alex Souza" userId="4abefd9ff5146cd9" providerId="Windows Live" clId="Web-{228A25C1-1923-4EB7-B79E-D0EEC5085E33}" dt="2020-07-15T17:53:09.471" v="1491"/>
          <ac:spMkLst>
            <pc:docMk/>
            <pc:sldMk cId="2720220275" sldId="360"/>
            <ac:spMk id="2" creationId="{80B27E68-E57E-429D-8D0A-2A151B33C3AC}"/>
          </ac:spMkLst>
        </pc:spChg>
        <pc:spChg chg="mod">
          <ac:chgData name="Alex Souza" userId="4abefd9ff5146cd9" providerId="Windows Live" clId="Web-{228A25C1-1923-4EB7-B79E-D0EEC5085E33}" dt="2020-07-15T17:53:32.159" v="1495" actId="20577"/>
          <ac:spMkLst>
            <pc:docMk/>
            <pc:sldMk cId="2720220275" sldId="360"/>
            <ac:spMk id="3" creationId="{5F88590F-DD18-41C7-A507-C59A9E613B5B}"/>
          </ac:spMkLst>
        </pc:spChg>
        <pc:spChg chg="add">
          <ac:chgData name="Alex Souza" userId="4abefd9ff5146cd9" providerId="Windows Live" clId="Web-{228A25C1-1923-4EB7-B79E-D0EEC5085E33}" dt="2020-07-15T17:53:09.471" v="1491"/>
          <ac:spMkLst>
            <pc:docMk/>
            <pc:sldMk cId="2720220275" sldId="360"/>
            <ac:spMk id="8" creationId="{1C799903-48D5-4A31-A1A2-541072D9771E}"/>
          </ac:spMkLst>
        </pc:spChg>
        <pc:spChg chg="add">
          <ac:chgData name="Alex Souza" userId="4abefd9ff5146cd9" providerId="Windows Live" clId="Web-{228A25C1-1923-4EB7-B79E-D0EEC5085E33}" dt="2020-07-15T17:53:09.471" v="1491"/>
          <ac:spMkLst>
            <pc:docMk/>
            <pc:sldMk cId="2720220275" sldId="360"/>
            <ac:spMk id="10" creationId="{8EFFF109-FC58-4FD3-BE05-9775A1310F55}"/>
          </ac:spMkLst>
        </pc:spChg>
        <pc:spChg chg="add">
          <ac:chgData name="Alex Souza" userId="4abefd9ff5146cd9" providerId="Windows Live" clId="Web-{228A25C1-1923-4EB7-B79E-D0EEC5085E33}" dt="2020-07-15T17:53:09.471" v="1491"/>
          <ac:spMkLst>
            <pc:docMk/>
            <pc:sldMk cId="2720220275" sldId="360"/>
            <ac:spMk id="12" creationId="{E1B96AD6-92A9-4273-A62B-96A1C3E0BA95}"/>
          </ac:spMkLst>
        </pc:spChg>
        <pc:spChg chg="add">
          <ac:chgData name="Alex Souza" userId="4abefd9ff5146cd9" providerId="Windows Live" clId="Web-{228A25C1-1923-4EB7-B79E-D0EEC5085E33}" dt="2020-07-15T17:53:09.471" v="1491"/>
          <ac:spMkLst>
            <pc:docMk/>
            <pc:sldMk cId="2720220275" sldId="360"/>
            <ac:spMk id="14" creationId="{463EEC44-1BA3-44ED-81FC-A644B04B2A44}"/>
          </ac:spMkLst>
        </pc:spChg>
      </pc:sldChg>
      <pc:sldChg chg="addSp delSp modSp new">
        <pc:chgData name="Alex Souza" userId="4abefd9ff5146cd9" providerId="Windows Live" clId="Web-{228A25C1-1923-4EB7-B79E-D0EEC5085E33}" dt="2020-07-15T17:54:23.988" v="1524" actId="20577"/>
        <pc:sldMkLst>
          <pc:docMk/>
          <pc:sldMk cId="199297209" sldId="361"/>
        </pc:sldMkLst>
        <pc:spChg chg="mod">
          <ac:chgData name="Alex Souza" userId="4abefd9ff5146cd9" providerId="Windows Live" clId="Web-{228A25C1-1923-4EB7-B79E-D0EEC5085E33}" dt="2020-07-15T17:54:23.988" v="1524" actId="20577"/>
          <ac:spMkLst>
            <pc:docMk/>
            <pc:sldMk cId="199297209" sldId="361"/>
            <ac:spMk id="2" creationId="{85FF2016-3EC3-4B1F-8BD6-D58C05F0984C}"/>
          </ac:spMkLst>
        </pc:spChg>
        <pc:spChg chg="del">
          <ac:chgData name="Alex Souza" userId="4abefd9ff5146cd9" providerId="Windows Live" clId="Web-{228A25C1-1923-4EB7-B79E-D0EEC5085E33}" dt="2020-07-15T17:53:59.175" v="1499"/>
          <ac:spMkLst>
            <pc:docMk/>
            <pc:sldMk cId="199297209" sldId="361"/>
            <ac:spMk id="3" creationId="{E761D799-6250-4FE9-8872-7CD2501E0A89}"/>
          </ac:spMkLst>
        </pc:spChg>
        <pc:picChg chg="add mod">
          <ac:chgData name="Alex Souza" userId="4abefd9ff5146cd9" providerId="Windows Live" clId="Web-{228A25C1-1923-4EB7-B79E-D0EEC5085E33}" dt="2020-07-15T17:54:12.878" v="1503" actId="1076"/>
          <ac:picMkLst>
            <pc:docMk/>
            <pc:sldMk cId="199297209" sldId="361"/>
            <ac:picMk id="4" creationId="{3216F83A-4E15-4BAD-BDA1-A8A2ABF8B3B5}"/>
          </ac:picMkLst>
        </pc:picChg>
      </pc:sldChg>
      <pc:sldChg chg="addSp delSp modSp new mod setBg">
        <pc:chgData name="Alex Souza" userId="4abefd9ff5146cd9" providerId="Windows Live" clId="Web-{228A25C1-1923-4EB7-B79E-D0EEC5085E33}" dt="2020-07-15T18:08:47.986" v="1554"/>
        <pc:sldMkLst>
          <pc:docMk/>
          <pc:sldMk cId="1376525093" sldId="362"/>
        </pc:sldMkLst>
        <pc:spChg chg="mod">
          <ac:chgData name="Alex Souza" userId="4abefd9ff5146cd9" providerId="Windows Live" clId="Web-{228A25C1-1923-4EB7-B79E-D0EEC5085E33}" dt="2020-07-15T18:08:47.986" v="1554"/>
          <ac:spMkLst>
            <pc:docMk/>
            <pc:sldMk cId="1376525093" sldId="362"/>
            <ac:spMk id="2" creationId="{C6BA70F7-EAAC-4D80-A1B7-A0803E70CEE6}"/>
          </ac:spMkLst>
        </pc:spChg>
        <pc:spChg chg="add del mod">
          <ac:chgData name="Alex Souza" userId="4abefd9ff5146cd9" providerId="Windows Live" clId="Web-{228A25C1-1923-4EB7-B79E-D0EEC5085E33}" dt="2020-07-15T18:08:47.986" v="1554"/>
          <ac:spMkLst>
            <pc:docMk/>
            <pc:sldMk cId="1376525093" sldId="362"/>
            <ac:spMk id="3" creationId="{6270C43D-CFE9-43DC-AA77-B94B0C618515}"/>
          </ac:spMkLst>
        </pc:spChg>
        <pc:spChg chg="add">
          <ac:chgData name="Alex Souza" userId="4abefd9ff5146cd9" providerId="Windows Live" clId="Web-{228A25C1-1923-4EB7-B79E-D0EEC5085E33}" dt="2020-07-15T18:08:47.986" v="1554"/>
          <ac:spMkLst>
            <pc:docMk/>
            <pc:sldMk cId="1376525093" sldId="362"/>
            <ac:spMk id="6" creationId="{B5416EBC-B41E-4F8A-BE9F-07301B682CBD}"/>
          </ac:spMkLst>
        </pc:spChg>
        <pc:spChg chg="add">
          <ac:chgData name="Alex Souza" userId="4abefd9ff5146cd9" providerId="Windows Live" clId="Web-{228A25C1-1923-4EB7-B79E-D0EEC5085E33}" dt="2020-07-15T18:08:47.986" v="1554"/>
          <ac:spMkLst>
            <pc:docMk/>
            <pc:sldMk cId="1376525093" sldId="362"/>
            <ac:spMk id="7" creationId="{AFF79527-C7F1-4E06-8126-A8E8C5FEBFCA}"/>
          </ac:spMkLst>
        </pc:spChg>
        <pc:spChg chg="add">
          <ac:chgData name="Alex Souza" userId="4abefd9ff5146cd9" providerId="Windows Live" clId="Web-{228A25C1-1923-4EB7-B79E-D0EEC5085E33}" dt="2020-07-15T18:08:47.986" v="1554"/>
          <ac:spMkLst>
            <pc:docMk/>
            <pc:sldMk cId="1376525093" sldId="362"/>
            <ac:spMk id="8" creationId="{55986208-8A53-4E92-9197-6B57BCCB2F37}"/>
          </ac:spMkLst>
        </pc:spChg>
        <pc:spChg chg="add del">
          <ac:chgData name="Alex Souza" userId="4abefd9ff5146cd9" providerId="Windows Live" clId="Web-{228A25C1-1923-4EB7-B79E-D0EEC5085E33}" dt="2020-07-15T18:08:47.955" v="1553"/>
          <ac:spMkLst>
            <pc:docMk/>
            <pc:sldMk cId="1376525093" sldId="362"/>
            <ac:spMk id="9" creationId="{B5416EBC-B41E-4F8A-BE9F-07301B682CBD}"/>
          </ac:spMkLst>
        </pc:spChg>
        <pc:spChg chg="add del">
          <ac:chgData name="Alex Souza" userId="4abefd9ff5146cd9" providerId="Windows Live" clId="Web-{228A25C1-1923-4EB7-B79E-D0EEC5085E33}" dt="2020-07-15T18:08:47.955" v="1553"/>
          <ac:spMkLst>
            <pc:docMk/>
            <pc:sldMk cId="1376525093" sldId="362"/>
            <ac:spMk id="11" creationId="{AFF79527-C7F1-4E06-8126-A8E8C5FEBFCA}"/>
          </ac:spMkLst>
        </pc:spChg>
        <pc:spChg chg="add del">
          <ac:chgData name="Alex Souza" userId="4abefd9ff5146cd9" providerId="Windows Live" clId="Web-{228A25C1-1923-4EB7-B79E-D0EEC5085E33}" dt="2020-07-15T18:08:47.955" v="1553"/>
          <ac:spMkLst>
            <pc:docMk/>
            <pc:sldMk cId="1376525093" sldId="362"/>
            <ac:spMk id="13" creationId="{55986208-8A53-4E92-9197-6B57BCCB2F37}"/>
          </ac:spMkLst>
        </pc:spChg>
        <pc:graphicFrameChg chg="add del">
          <ac:chgData name="Alex Souza" userId="4abefd9ff5146cd9" providerId="Windows Live" clId="Web-{228A25C1-1923-4EB7-B79E-D0EEC5085E33}" dt="2020-07-15T18:08:47.955" v="1553"/>
          <ac:graphicFrameMkLst>
            <pc:docMk/>
            <pc:sldMk cId="1376525093" sldId="362"/>
            <ac:graphicFrameMk id="5" creationId="{A9E360AA-9439-45F0-B7E8-1471D4146A07}"/>
          </ac:graphicFrameMkLst>
        </pc:graphicFrameChg>
        <pc:graphicFrameChg chg="add">
          <ac:chgData name="Alex Souza" userId="4abefd9ff5146cd9" providerId="Windows Live" clId="Web-{228A25C1-1923-4EB7-B79E-D0EEC5085E33}" dt="2020-07-15T18:08:47.986" v="1554"/>
          <ac:graphicFrameMkLst>
            <pc:docMk/>
            <pc:sldMk cId="1376525093" sldId="362"/>
            <ac:graphicFrameMk id="10" creationId="{79396CFC-6A44-41DA-8CE2-FE0A74239835}"/>
          </ac:graphicFrameMkLst>
        </pc:graphicFrameChg>
      </pc:sldChg>
      <pc:sldChg chg="modSp add replId">
        <pc:chgData name="Alex Souza" userId="4abefd9ff5146cd9" providerId="Windows Live" clId="Web-{228A25C1-1923-4EB7-B79E-D0EEC5085E33}" dt="2020-07-15T17:57:36.179" v="1550" actId="20577"/>
        <pc:sldMkLst>
          <pc:docMk/>
          <pc:sldMk cId="3599721192" sldId="363"/>
        </pc:sldMkLst>
        <pc:spChg chg="mod">
          <ac:chgData name="Alex Souza" userId="4abefd9ff5146cd9" providerId="Windows Live" clId="Web-{228A25C1-1923-4EB7-B79E-D0EEC5085E33}" dt="2020-07-15T17:57:36.179" v="1550" actId="20577"/>
          <ac:spMkLst>
            <pc:docMk/>
            <pc:sldMk cId="3599721192" sldId="363"/>
            <ac:spMk id="3" creationId="{6270C43D-CFE9-43DC-AA77-B94B0C618515}"/>
          </ac:spMkLst>
        </pc:spChg>
      </pc:sldChg>
      <pc:sldChg chg="addSp modSp new mod ord setBg">
        <pc:chgData name="Alex Souza" userId="4abefd9ff5146cd9" providerId="Windows Live" clId="Web-{228A25C1-1923-4EB7-B79E-D0EEC5085E33}" dt="2020-07-15T18:21:57.140" v="1801" actId="14100"/>
        <pc:sldMkLst>
          <pc:docMk/>
          <pc:sldMk cId="3364440790" sldId="364"/>
        </pc:sldMkLst>
        <pc:spChg chg="mod">
          <ac:chgData name="Alex Souza" userId="4abefd9ff5146cd9" providerId="Windows Live" clId="Web-{228A25C1-1923-4EB7-B79E-D0EEC5085E33}" dt="2020-07-15T18:16:47.244" v="1590"/>
          <ac:spMkLst>
            <pc:docMk/>
            <pc:sldMk cId="3364440790" sldId="364"/>
            <ac:spMk id="2" creationId="{C1BEB0D5-B177-4BDA-A580-4A75134BE8AC}"/>
          </ac:spMkLst>
        </pc:spChg>
        <pc:spChg chg="mod">
          <ac:chgData name="Alex Souza" userId="4abefd9ff5146cd9" providerId="Windows Live" clId="Web-{228A25C1-1923-4EB7-B79E-D0EEC5085E33}" dt="2020-07-15T18:21:57.140" v="1801" actId="14100"/>
          <ac:spMkLst>
            <pc:docMk/>
            <pc:sldMk cId="3364440790" sldId="364"/>
            <ac:spMk id="3" creationId="{A3FC09CC-75F2-48F9-AF86-697F3D924E2F}"/>
          </ac:spMkLst>
        </pc:spChg>
        <pc:spChg chg="add">
          <ac:chgData name="Alex Souza" userId="4abefd9ff5146cd9" providerId="Windows Live" clId="Web-{228A25C1-1923-4EB7-B79E-D0EEC5085E33}" dt="2020-07-15T18:16:47.244" v="1590"/>
          <ac:spMkLst>
            <pc:docMk/>
            <pc:sldMk cId="3364440790" sldId="364"/>
            <ac:spMk id="9" creationId="{5C9B446A-6343-4E56-90BA-061E4DDF0FFB}"/>
          </ac:spMkLst>
        </pc:spChg>
        <pc:spChg chg="add">
          <ac:chgData name="Alex Souza" userId="4abefd9ff5146cd9" providerId="Windows Live" clId="Web-{228A25C1-1923-4EB7-B79E-D0EEC5085E33}" dt="2020-07-15T18:16:47.244" v="1590"/>
          <ac:spMkLst>
            <pc:docMk/>
            <pc:sldMk cId="3364440790" sldId="364"/>
            <ac:spMk id="11" creationId="{3EC72A1B-03D3-499C-B4BF-AC68EEC22B10}"/>
          </ac:spMkLst>
        </pc:spChg>
        <pc:spChg chg="add">
          <ac:chgData name="Alex Souza" userId="4abefd9ff5146cd9" providerId="Windows Live" clId="Web-{228A25C1-1923-4EB7-B79E-D0EEC5085E33}" dt="2020-07-15T18:16:47.244" v="1590"/>
          <ac:spMkLst>
            <pc:docMk/>
            <pc:sldMk cId="3364440790" sldId="364"/>
            <ac:spMk id="13" creationId="{216322C2-3CF0-4D33-BF90-3F384CF6D232}"/>
          </ac:spMkLst>
        </pc:spChg>
        <pc:spChg chg="add">
          <ac:chgData name="Alex Souza" userId="4abefd9ff5146cd9" providerId="Windows Live" clId="Web-{228A25C1-1923-4EB7-B79E-D0EEC5085E33}" dt="2020-07-15T18:16:47.244" v="1590"/>
          <ac:spMkLst>
            <pc:docMk/>
            <pc:sldMk cId="3364440790" sldId="364"/>
            <ac:spMk id="15" creationId="{55D4142C-5077-457F-A6AD-3FECFDB39685}"/>
          </ac:spMkLst>
        </pc:spChg>
        <pc:spChg chg="add">
          <ac:chgData name="Alex Souza" userId="4abefd9ff5146cd9" providerId="Windows Live" clId="Web-{228A25C1-1923-4EB7-B79E-D0EEC5085E33}" dt="2020-07-15T18:16:47.244" v="1590"/>
          <ac:spMkLst>
            <pc:docMk/>
            <pc:sldMk cId="3364440790" sldId="364"/>
            <ac:spMk id="17" creationId="{7A5F0580-5EE9-419F-96EE-B6529EF6E7D0}"/>
          </ac:spMkLst>
        </pc:spChg>
        <pc:picChg chg="add mod">
          <ac:chgData name="Alex Souza" userId="4abefd9ff5146cd9" providerId="Windows Live" clId="Web-{228A25C1-1923-4EB7-B79E-D0EEC5085E33}" dt="2020-07-15T18:16:47.244" v="1590"/>
          <ac:picMkLst>
            <pc:docMk/>
            <pc:sldMk cId="3364440790" sldId="364"/>
            <ac:picMk id="4" creationId="{199DF612-F16C-4027-B808-6679E5D204B7}"/>
          </ac:picMkLst>
        </pc:picChg>
      </pc:sldChg>
      <pc:sldChg chg="add replId">
        <pc:chgData name="Alex Souza" userId="4abefd9ff5146cd9" providerId="Windows Live" clId="Web-{228A25C1-1923-4EB7-B79E-D0EEC5085E33}" dt="2020-07-15T18:18:11.543" v="1591"/>
        <pc:sldMkLst>
          <pc:docMk/>
          <pc:sldMk cId="3357020102" sldId="365"/>
        </pc:sldMkLst>
      </pc:sldChg>
      <pc:sldChg chg="modSp new">
        <pc:chgData name="Alex Souza" userId="4abefd9ff5146cd9" providerId="Windows Live" clId="Web-{228A25C1-1923-4EB7-B79E-D0EEC5085E33}" dt="2020-07-15T18:50:49.715" v="1990" actId="20577"/>
        <pc:sldMkLst>
          <pc:docMk/>
          <pc:sldMk cId="3095736136" sldId="366"/>
        </pc:sldMkLst>
        <pc:spChg chg="mod">
          <ac:chgData name="Alex Souza" userId="4abefd9ff5146cd9" providerId="Windows Live" clId="Web-{228A25C1-1923-4EB7-B79E-D0EEC5085E33}" dt="2020-07-15T18:47:27.087" v="1964" actId="20577"/>
          <ac:spMkLst>
            <pc:docMk/>
            <pc:sldMk cId="3095736136" sldId="366"/>
            <ac:spMk id="2" creationId="{1CA13941-46D0-48CD-85B6-DF037D4955B4}"/>
          </ac:spMkLst>
        </pc:spChg>
        <pc:spChg chg="mod">
          <ac:chgData name="Alex Souza" userId="4abefd9ff5146cd9" providerId="Windows Live" clId="Web-{228A25C1-1923-4EB7-B79E-D0EEC5085E33}" dt="2020-07-15T18:50:49.715" v="1990" actId="20577"/>
          <ac:spMkLst>
            <pc:docMk/>
            <pc:sldMk cId="3095736136" sldId="366"/>
            <ac:spMk id="3" creationId="{8B6EC6C2-5070-4408-A282-80920F4E006F}"/>
          </ac:spMkLst>
        </pc:spChg>
      </pc:sldChg>
      <pc:sldChg chg="modSp add ord replId">
        <pc:chgData name="Alex Souza" userId="4abefd9ff5146cd9" providerId="Windows Live" clId="Web-{228A25C1-1923-4EB7-B79E-D0EEC5085E33}" dt="2020-07-15T18:47:04.680" v="1961" actId="20577"/>
        <pc:sldMkLst>
          <pc:docMk/>
          <pc:sldMk cId="394797845" sldId="367"/>
        </pc:sldMkLst>
        <pc:spChg chg="mod">
          <ac:chgData name="Alex Souza" userId="4abefd9ff5146cd9" providerId="Windows Live" clId="Web-{228A25C1-1923-4EB7-B79E-D0EEC5085E33}" dt="2020-07-15T18:46:49.478" v="1957" actId="20577"/>
          <ac:spMkLst>
            <pc:docMk/>
            <pc:sldMk cId="394797845" sldId="367"/>
            <ac:spMk id="2" creationId="{F60D7E97-92A7-4963-BD41-68C7DB42CC30}"/>
          </ac:spMkLst>
        </pc:spChg>
        <pc:spChg chg="mod">
          <ac:chgData name="Alex Souza" userId="4abefd9ff5146cd9" providerId="Windows Live" clId="Web-{228A25C1-1923-4EB7-B79E-D0EEC5085E33}" dt="2020-07-15T18:47:04.680" v="1961" actId="20577"/>
          <ac:spMkLst>
            <pc:docMk/>
            <pc:sldMk cId="394797845" sldId="367"/>
            <ac:spMk id="3" creationId="{AAC666F6-4F2C-4B4C-9E05-C94B7801DFC7}"/>
          </ac:spMkLst>
        </pc:spChg>
      </pc:sldChg>
      <pc:sldChg chg="addSp delSp modSp new">
        <pc:chgData name="Alex Souza" userId="4abefd9ff5146cd9" providerId="Windows Live" clId="Web-{228A25C1-1923-4EB7-B79E-D0EEC5085E33}" dt="2020-07-15T18:52:46.295" v="2013" actId="1076"/>
        <pc:sldMkLst>
          <pc:docMk/>
          <pc:sldMk cId="1303728719" sldId="368"/>
        </pc:sldMkLst>
        <pc:spChg chg="mod">
          <ac:chgData name="Alex Souza" userId="4abefd9ff5146cd9" providerId="Windows Live" clId="Web-{228A25C1-1923-4EB7-B79E-D0EEC5085E33}" dt="2020-07-15T18:52:42.842" v="2009" actId="20577"/>
          <ac:spMkLst>
            <pc:docMk/>
            <pc:sldMk cId="1303728719" sldId="368"/>
            <ac:spMk id="2" creationId="{9EFD21FF-B83D-4A3F-80AC-C53863035313}"/>
          </ac:spMkLst>
        </pc:spChg>
        <pc:spChg chg="del">
          <ac:chgData name="Alex Souza" userId="4abefd9ff5146cd9" providerId="Windows Live" clId="Web-{228A25C1-1923-4EB7-B79E-D0EEC5085E33}" dt="2020-07-15T18:52:31.780" v="1993"/>
          <ac:spMkLst>
            <pc:docMk/>
            <pc:sldMk cId="1303728719" sldId="368"/>
            <ac:spMk id="3" creationId="{AA8F3E0E-15DC-4482-B36B-C4D3DDDBF871}"/>
          </ac:spMkLst>
        </pc:spChg>
        <pc:picChg chg="add mod ord">
          <ac:chgData name="Alex Souza" userId="4abefd9ff5146cd9" providerId="Windows Live" clId="Web-{228A25C1-1923-4EB7-B79E-D0EEC5085E33}" dt="2020-07-15T18:52:46.295" v="2013" actId="1076"/>
          <ac:picMkLst>
            <pc:docMk/>
            <pc:sldMk cId="1303728719" sldId="368"/>
            <ac:picMk id="4" creationId="{9B7D1E47-0BC5-4980-8005-29CD6068440C}"/>
          </ac:picMkLst>
        </pc:picChg>
      </pc:sldChg>
      <pc:sldChg chg="addSp delSp modSp add mod replId setBg setClrOvrMap">
        <pc:chgData name="Alex Souza" userId="4abefd9ff5146cd9" providerId="Windows Live" clId="Web-{228A25C1-1923-4EB7-B79E-D0EEC5085E33}" dt="2020-07-15T19:06:12.340" v="2277"/>
        <pc:sldMkLst>
          <pc:docMk/>
          <pc:sldMk cId="2052861166" sldId="369"/>
        </pc:sldMkLst>
        <pc:spChg chg="mod ord">
          <ac:chgData name="Alex Souza" userId="4abefd9ff5146cd9" providerId="Windows Live" clId="Web-{228A25C1-1923-4EB7-B79E-D0EEC5085E33}" dt="2020-07-15T19:06:12.340" v="2277"/>
          <ac:spMkLst>
            <pc:docMk/>
            <pc:sldMk cId="2052861166" sldId="369"/>
            <ac:spMk id="2" creationId="{9EFD21FF-B83D-4A3F-80AC-C53863035313}"/>
          </ac:spMkLst>
        </pc:spChg>
        <pc:spChg chg="add del mod">
          <ac:chgData name="Alex Souza" userId="4abefd9ff5146cd9" providerId="Windows Live" clId="Web-{228A25C1-1923-4EB7-B79E-D0EEC5085E33}" dt="2020-07-15T19:06:00.527" v="2276"/>
          <ac:spMkLst>
            <pc:docMk/>
            <pc:sldMk cId="2052861166" sldId="369"/>
            <ac:spMk id="5" creationId="{07C998E8-1263-4E33-B8F5-76C2954FE8D9}"/>
          </ac:spMkLst>
        </pc:spChg>
        <pc:spChg chg="add">
          <ac:chgData name="Alex Souza" userId="4abefd9ff5146cd9" providerId="Windows Live" clId="Web-{228A25C1-1923-4EB7-B79E-D0EEC5085E33}" dt="2020-07-15T19:06:12.340" v="2277"/>
          <ac:spMkLst>
            <pc:docMk/>
            <pc:sldMk cId="2052861166" sldId="369"/>
            <ac:spMk id="11" creationId="{8D06CE56-3881-4ADA-8CEF-D18B02C242A3}"/>
          </ac:spMkLst>
        </pc:spChg>
        <pc:spChg chg="add">
          <ac:chgData name="Alex Souza" userId="4abefd9ff5146cd9" providerId="Windows Live" clId="Web-{228A25C1-1923-4EB7-B79E-D0EEC5085E33}" dt="2020-07-15T19:06:12.340" v="2277"/>
          <ac:spMkLst>
            <pc:docMk/>
            <pc:sldMk cId="2052861166" sldId="369"/>
            <ac:spMk id="13" creationId="{79F3C543-62EC-4433-9C93-A2CD8764E9B4}"/>
          </ac:spMkLst>
        </pc:spChg>
        <pc:spChg chg="add">
          <ac:chgData name="Alex Souza" userId="4abefd9ff5146cd9" providerId="Windows Live" clId="Web-{228A25C1-1923-4EB7-B79E-D0EEC5085E33}" dt="2020-07-15T19:06:12.340" v="2277"/>
          <ac:spMkLst>
            <pc:docMk/>
            <pc:sldMk cId="2052861166" sldId="369"/>
            <ac:spMk id="15" creationId="{0671A8AE-40A1-4631-A6B8-581AFF065482}"/>
          </ac:spMkLst>
        </pc:spChg>
        <pc:spChg chg="add">
          <ac:chgData name="Alex Souza" userId="4abefd9ff5146cd9" providerId="Windows Live" clId="Web-{228A25C1-1923-4EB7-B79E-D0EEC5085E33}" dt="2020-07-15T19:06:12.340" v="2277"/>
          <ac:spMkLst>
            <pc:docMk/>
            <pc:sldMk cId="2052861166" sldId="369"/>
            <ac:spMk id="17" creationId="{A44CD100-6267-4E62-AA64-2182A3A6A1C0}"/>
          </ac:spMkLst>
        </pc:spChg>
        <pc:spChg chg="add">
          <ac:chgData name="Alex Souza" userId="4abefd9ff5146cd9" providerId="Windows Live" clId="Web-{228A25C1-1923-4EB7-B79E-D0EEC5085E33}" dt="2020-07-15T19:06:12.340" v="2277"/>
          <ac:spMkLst>
            <pc:docMk/>
            <pc:sldMk cId="2052861166" sldId="369"/>
            <ac:spMk id="19" creationId="{AF2F604E-43BE-4DC3-B983-E071523364F8}"/>
          </ac:spMkLst>
        </pc:spChg>
        <pc:spChg chg="add">
          <ac:chgData name="Alex Souza" userId="4abefd9ff5146cd9" providerId="Windows Live" clId="Web-{228A25C1-1923-4EB7-B79E-D0EEC5085E33}" dt="2020-07-15T19:06:12.340" v="2277"/>
          <ac:spMkLst>
            <pc:docMk/>
            <pc:sldMk cId="2052861166" sldId="369"/>
            <ac:spMk id="21" creationId="{08C9B587-E65E-4B52-B37C-ABEBB6E87928}"/>
          </ac:spMkLst>
        </pc:spChg>
        <pc:picChg chg="del">
          <ac:chgData name="Alex Souza" userId="4abefd9ff5146cd9" providerId="Windows Live" clId="Web-{228A25C1-1923-4EB7-B79E-D0EEC5085E33}" dt="2020-07-15T18:53:51.031" v="2015"/>
          <ac:picMkLst>
            <pc:docMk/>
            <pc:sldMk cId="2052861166" sldId="369"/>
            <ac:picMk id="4" creationId="{9B7D1E47-0BC5-4980-8005-29CD6068440C}"/>
          </ac:picMkLst>
        </pc:picChg>
        <pc:picChg chg="add mod ord">
          <ac:chgData name="Alex Souza" userId="4abefd9ff5146cd9" providerId="Windows Live" clId="Web-{228A25C1-1923-4EB7-B79E-D0EEC5085E33}" dt="2020-07-15T19:06:12.340" v="2277"/>
          <ac:picMkLst>
            <pc:docMk/>
            <pc:sldMk cId="2052861166" sldId="369"/>
            <ac:picMk id="6" creationId="{2615894E-F0CD-4368-951C-B6666F1CBAA7}"/>
          </ac:picMkLst>
        </pc:picChg>
      </pc:sldChg>
      <pc:sldChg chg="addSp delSp modSp new mod setBg">
        <pc:chgData name="Alex Souza" userId="4abefd9ff5146cd9" providerId="Windows Live" clId="Web-{228A25C1-1923-4EB7-B79E-D0EEC5085E33}" dt="2020-07-15T18:54:24.906" v="2043"/>
        <pc:sldMkLst>
          <pc:docMk/>
          <pc:sldMk cId="1337494593" sldId="370"/>
        </pc:sldMkLst>
        <pc:spChg chg="mod">
          <ac:chgData name="Alex Souza" userId="4abefd9ff5146cd9" providerId="Windows Live" clId="Web-{228A25C1-1923-4EB7-B79E-D0EEC5085E33}" dt="2020-07-15T18:54:24.906" v="2043"/>
          <ac:spMkLst>
            <pc:docMk/>
            <pc:sldMk cId="1337494593" sldId="370"/>
            <ac:spMk id="2" creationId="{7F441496-30B1-41C9-BDE5-7CFD7B50A2E7}"/>
          </ac:spMkLst>
        </pc:spChg>
        <pc:spChg chg="del mod">
          <ac:chgData name="Alex Souza" userId="4abefd9ff5146cd9" providerId="Windows Live" clId="Web-{228A25C1-1923-4EB7-B79E-D0EEC5085E33}" dt="2020-07-15T18:54:24.906" v="2043"/>
          <ac:spMkLst>
            <pc:docMk/>
            <pc:sldMk cId="1337494593" sldId="370"/>
            <ac:spMk id="3" creationId="{AF5E0806-7A35-426C-9B5C-FB2C3724B494}"/>
          </ac:spMkLst>
        </pc:spChg>
        <pc:spChg chg="add">
          <ac:chgData name="Alex Souza" userId="4abefd9ff5146cd9" providerId="Windows Live" clId="Web-{228A25C1-1923-4EB7-B79E-D0EEC5085E33}" dt="2020-07-15T18:54:24.906" v="2043"/>
          <ac:spMkLst>
            <pc:docMk/>
            <pc:sldMk cId="1337494593" sldId="370"/>
            <ac:spMk id="9" creationId="{53B021B3-DE93-4AB7-8A18-CF5F1CED88B8}"/>
          </ac:spMkLst>
        </pc:spChg>
        <pc:spChg chg="add">
          <ac:chgData name="Alex Souza" userId="4abefd9ff5146cd9" providerId="Windows Live" clId="Web-{228A25C1-1923-4EB7-B79E-D0EEC5085E33}" dt="2020-07-15T18:54:24.906" v="2043"/>
          <ac:spMkLst>
            <pc:docMk/>
            <pc:sldMk cId="1337494593" sldId="370"/>
            <ac:spMk id="11" creationId="{52D502E5-F6B4-4D58-B4AE-FC466FF15EE8}"/>
          </ac:spMkLst>
        </pc:spChg>
        <pc:spChg chg="add">
          <ac:chgData name="Alex Souza" userId="4abefd9ff5146cd9" providerId="Windows Live" clId="Web-{228A25C1-1923-4EB7-B79E-D0EEC5085E33}" dt="2020-07-15T18:54:24.906" v="2043"/>
          <ac:spMkLst>
            <pc:docMk/>
            <pc:sldMk cId="1337494593" sldId="370"/>
            <ac:spMk id="13" creationId="{9DECDBF4-02B6-4BB4-B65B-B8107AD6A9E8}"/>
          </ac:spMkLst>
        </pc:spChg>
        <pc:graphicFrameChg chg="add">
          <ac:chgData name="Alex Souza" userId="4abefd9ff5146cd9" providerId="Windows Live" clId="Web-{228A25C1-1923-4EB7-B79E-D0EEC5085E33}" dt="2020-07-15T18:54:24.906" v="2043"/>
          <ac:graphicFrameMkLst>
            <pc:docMk/>
            <pc:sldMk cId="1337494593" sldId="370"/>
            <ac:graphicFrameMk id="5" creationId="{EC57606E-710F-4897-80D5-72CEEC3A1F3A}"/>
          </ac:graphicFrameMkLst>
        </pc:graphicFrameChg>
      </pc:sldChg>
      <pc:sldChg chg="modSp new">
        <pc:chgData name="Alex Souza" userId="4abefd9ff5146cd9" providerId="Windows Live" clId="Web-{228A25C1-1923-4EB7-B79E-D0EEC5085E33}" dt="2020-07-15T19:04:10.494" v="2266" actId="20577"/>
        <pc:sldMkLst>
          <pc:docMk/>
          <pc:sldMk cId="878510335" sldId="371"/>
        </pc:sldMkLst>
        <pc:spChg chg="mod">
          <ac:chgData name="Alex Souza" userId="4abefd9ff5146cd9" providerId="Windows Live" clId="Web-{228A25C1-1923-4EB7-B79E-D0EEC5085E33}" dt="2020-07-15T18:56:35.143" v="2085" actId="20577"/>
          <ac:spMkLst>
            <pc:docMk/>
            <pc:sldMk cId="878510335" sldId="371"/>
            <ac:spMk id="2" creationId="{757753E0-72F7-4615-A1ED-AA097A885DC0}"/>
          </ac:spMkLst>
        </pc:spChg>
        <pc:spChg chg="mod">
          <ac:chgData name="Alex Souza" userId="4abefd9ff5146cd9" providerId="Windows Live" clId="Web-{228A25C1-1923-4EB7-B79E-D0EEC5085E33}" dt="2020-07-15T19:04:10.494" v="2266" actId="20577"/>
          <ac:spMkLst>
            <pc:docMk/>
            <pc:sldMk cId="878510335" sldId="371"/>
            <ac:spMk id="3" creationId="{34F0AAD8-F56E-404C-B1FA-7BCC32221078}"/>
          </ac:spMkLst>
        </pc:spChg>
      </pc:sldChg>
      <pc:sldChg chg="modSp new">
        <pc:chgData name="Alex Souza" userId="4abefd9ff5146cd9" providerId="Windows Live" clId="Web-{228A25C1-1923-4EB7-B79E-D0EEC5085E33}" dt="2020-07-15T19:08:05.437" v="2292" actId="20577"/>
        <pc:sldMkLst>
          <pc:docMk/>
          <pc:sldMk cId="2178316850" sldId="372"/>
        </pc:sldMkLst>
        <pc:spChg chg="mod">
          <ac:chgData name="Alex Souza" userId="4abefd9ff5146cd9" providerId="Windows Live" clId="Web-{228A25C1-1923-4EB7-B79E-D0EEC5085E33}" dt="2020-07-15T19:06:38.059" v="2279" actId="20577"/>
          <ac:spMkLst>
            <pc:docMk/>
            <pc:sldMk cId="2178316850" sldId="372"/>
            <ac:spMk id="2" creationId="{D7F0E3AD-7F9D-46B6-9890-7416014FA652}"/>
          </ac:spMkLst>
        </pc:spChg>
        <pc:spChg chg="mod">
          <ac:chgData name="Alex Souza" userId="4abefd9ff5146cd9" providerId="Windows Live" clId="Web-{228A25C1-1923-4EB7-B79E-D0EEC5085E33}" dt="2020-07-15T19:08:05.437" v="2292" actId="20577"/>
          <ac:spMkLst>
            <pc:docMk/>
            <pc:sldMk cId="2178316850" sldId="372"/>
            <ac:spMk id="3" creationId="{20F8763F-1391-4CA4-9EFF-EC0FBDE61752}"/>
          </ac:spMkLst>
        </pc:spChg>
      </pc:sldChg>
      <pc:sldChg chg="modSp add replId">
        <pc:chgData name="Alex Souza" userId="4abefd9ff5146cd9" providerId="Windows Live" clId="Web-{228A25C1-1923-4EB7-B79E-D0EEC5085E33}" dt="2020-07-15T19:10:01.547" v="2506" actId="20577"/>
        <pc:sldMkLst>
          <pc:docMk/>
          <pc:sldMk cId="3029797704" sldId="373"/>
        </pc:sldMkLst>
        <pc:spChg chg="mod">
          <ac:chgData name="Alex Souza" userId="4abefd9ff5146cd9" providerId="Windows Live" clId="Web-{228A25C1-1923-4EB7-B79E-D0EEC5085E33}" dt="2020-07-15T19:10:01.547" v="2506" actId="20577"/>
          <ac:spMkLst>
            <pc:docMk/>
            <pc:sldMk cId="3029797704" sldId="373"/>
            <ac:spMk id="3" creationId="{20F8763F-1391-4CA4-9EFF-EC0FBDE61752}"/>
          </ac:spMkLst>
        </pc:spChg>
      </pc:sldChg>
      <pc:sldChg chg="modSp new">
        <pc:chgData name="Alex Souza" userId="4abefd9ff5146cd9" providerId="Windows Live" clId="Web-{228A25C1-1923-4EB7-B79E-D0EEC5085E33}" dt="2020-07-15T19:10:58.641" v="2521" actId="20577"/>
        <pc:sldMkLst>
          <pc:docMk/>
          <pc:sldMk cId="3841352927" sldId="374"/>
        </pc:sldMkLst>
        <pc:spChg chg="mod">
          <ac:chgData name="Alex Souza" userId="4abefd9ff5146cd9" providerId="Windows Live" clId="Web-{228A25C1-1923-4EB7-B79E-D0EEC5085E33}" dt="2020-07-15T19:10:46.047" v="2513" actId="20577"/>
          <ac:spMkLst>
            <pc:docMk/>
            <pc:sldMk cId="3841352927" sldId="374"/>
            <ac:spMk id="2" creationId="{1F80B504-5077-46F8-AD8A-1EF5605D6931}"/>
          </ac:spMkLst>
        </pc:spChg>
        <pc:spChg chg="mod">
          <ac:chgData name="Alex Souza" userId="4abefd9ff5146cd9" providerId="Windows Live" clId="Web-{228A25C1-1923-4EB7-B79E-D0EEC5085E33}" dt="2020-07-15T19:10:58.641" v="2521" actId="20577"/>
          <ac:spMkLst>
            <pc:docMk/>
            <pc:sldMk cId="3841352927" sldId="374"/>
            <ac:spMk id="3" creationId="{C8B423B9-7776-4F48-B0BA-387C35A7BAD5}"/>
          </ac:spMkLst>
        </pc:spChg>
      </pc:sldChg>
      <pc:sldChg chg="addSp delSp modSp add replId">
        <pc:chgData name="Alex Souza" userId="4abefd9ff5146cd9" providerId="Windows Live" clId="Web-{228A25C1-1923-4EB7-B79E-D0EEC5085E33}" dt="2020-07-15T19:13:59.894" v="2540" actId="20577"/>
        <pc:sldMkLst>
          <pc:docMk/>
          <pc:sldMk cId="2481238170" sldId="375"/>
        </pc:sldMkLst>
        <pc:spChg chg="del">
          <ac:chgData name="Alex Souza" userId="4abefd9ff5146cd9" providerId="Windows Live" clId="Web-{228A25C1-1923-4EB7-B79E-D0EEC5085E33}" dt="2020-07-15T19:12:27.674" v="2525"/>
          <ac:spMkLst>
            <pc:docMk/>
            <pc:sldMk cId="2481238170" sldId="375"/>
            <ac:spMk id="3" creationId="{C8B423B9-7776-4F48-B0BA-387C35A7BAD5}"/>
          </ac:spMkLst>
        </pc:spChg>
        <pc:spChg chg="add del mod">
          <ac:chgData name="Alex Souza" userId="4abefd9ff5146cd9" providerId="Windows Live" clId="Web-{228A25C1-1923-4EB7-B79E-D0EEC5085E33}" dt="2020-07-15T19:13:59.894" v="2540" actId="20577"/>
          <ac:spMkLst>
            <pc:docMk/>
            <pc:sldMk cId="2481238170" sldId="375"/>
            <ac:spMk id="5" creationId="{0885193A-A663-49E9-9C07-3BDAC5AC37B7}"/>
          </ac:spMkLst>
        </pc:spChg>
        <pc:picChg chg="add del mod ord">
          <ac:chgData name="Alex Souza" userId="4abefd9ff5146cd9" providerId="Windows Live" clId="Web-{228A25C1-1923-4EB7-B79E-D0EEC5085E33}" dt="2020-07-15T19:13:48.722" v="2533"/>
          <ac:picMkLst>
            <pc:docMk/>
            <pc:sldMk cId="2481238170" sldId="375"/>
            <ac:picMk id="6" creationId="{CEB2B32D-7617-4968-BF29-42B173DB4DE6}"/>
          </ac:picMkLst>
        </pc:picChg>
      </pc:sldChg>
      <pc:sldChg chg="modSp new">
        <pc:chgData name="Alex Souza" userId="4abefd9ff5146cd9" providerId="Windows Live" clId="Web-{228A25C1-1923-4EB7-B79E-D0EEC5085E33}" dt="2020-07-15T19:15:09.208" v="2571" actId="20577"/>
        <pc:sldMkLst>
          <pc:docMk/>
          <pc:sldMk cId="3001207812" sldId="376"/>
        </pc:sldMkLst>
        <pc:spChg chg="mod">
          <ac:chgData name="Alex Souza" userId="4abefd9ff5146cd9" providerId="Windows Live" clId="Web-{228A25C1-1923-4EB7-B79E-D0EEC5085E33}" dt="2020-07-15T19:14:38.317" v="2564" actId="20577"/>
          <ac:spMkLst>
            <pc:docMk/>
            <pc:sldMk cId="3001207812" sldId="376"/>
            <ac:spMk id="2" creationId="{4113347A-95E2-490F-8F77-D06319291897}"/>
          </ac:spMkLst>
        </pc:spChg>
        <pc:spChg chg="mod">
          <ac:chgData name="Alex Souza" userId="4abefd9ff5146cd9" providerId="Windows Live" clId="Web-{228A25C1-1923-4EB7-B79E-D0EEC5085E33}" dt="2020-07-15T19:15:09.208" v="2571" actId="20577"/>
          <ac:spMkLst>
            <pc:docMk/>
            <pc:sldMk cId="3001207812" sldId="376"/>
            <ac:spMk id="3" creationId="{5FA3E070-DC51-4CA4-8FFB-8FF0E95229DF}"/>
          </ac:spMkLst>
        </pc:spChg>
      </pc:sldChg>
      <pc:sldChg chg="modSp add ord replId">
        <pc:chgData name="Alex Souza" userId="4abefd9ff5146cd9" providerId="Windows Live" clId="Web-{228A25C1-1923-4EB7-B79E-D0EEC5085E33}" dt="2020-07-15T19:20:30.354" v="2611" actId="20577"/>
        <pc:sldMkLst>
          <pc:docMk/>
          <pc:sldMk cId="2672263489" sldId="377"/>
        </pc:sldMkLst>
        <pc:spChg chg="mod">
          <ac:chgData name="Alex Souza" userId="4abefd9ff5146cd9" providerId="Windows Live" clId="Web-{228A25C1-1923-4EB7-B79E-D0EEC5085E33}" dt="2020-07-15T19:20:18.510" v="2608" actId="20577"/>
          <ac:spMkLst>
            <pc:docMk/>
            <pc:sldMk cId="2672263489" sldId="377"/>
            <ac:spMk id="2" creationId="{F60D7E97-92A7-4963-BD41-68C7DB42CC30}"/>
          </ac:spMkLst>
        </pc:spChg>
        <pc:spChg chg="mod">
          <ac:chgData name="Alex Souza" userId="4abefd9ff5146cd9" providerId="Windows Live" clId="Web-{228A25C1-1923-4EB7-B79E-D0EEC5085E33}" dt="2020-07-15T19:20:30.354" v="2611" actId="20577"/>
          <ac:spMkLst>
            <pc:docMk/>
            <pc:sldMk cId="2672263489" sldId="377"/>
            <ac:spMk id="3" creationId="{AAC666F6-4F2C-4B4C-9E05-C94B7801DFC7}"/>
          </ac:spMkLst>
        </pc:spChg>
      </pc:sldChg>
      <pc:sldChg chg="modSp new">
        <pc:chgData name="Alex Souza" userId="4abefd9ff5146cd9" providerId="Windows Live" clId="Web-{228A25C1-1923-4EB7-B79E-D0EEC5085E33}" dt="2020-07-15T19:21:09.151" v="2623" actId="20577"/>
        <pc:sldMkLst>
          <pc:docMk/>
          <pc:sldMk cId="617463363" sldId="378"/>
        </pc:sldMkLst>
        <pc:spChg chg="mod">
          <ac:chgData name="Alex Souza" userId="4abefd9ff5146cd9" providerId="Windows Live" clId="Web-{228A25C1-1923-4EB7-B79E-D0EEC5085E33}" dt="2020-07-15T19:20:53.807" v="2615" actId="20577"/>
          <ac:spMkLst>
            <pc:docMk/>
            <pc:sldMk cId="617463363" sldId="378"/>
            <ac:spMk id="2" creationId="{BA3A9056-B8F7-4C3C-AE6D-C77EC81CA4F2}"/>
          </ac:spMkLst>
        </pc:spChg>
        <pc:spChg chg="mod">
          <ac:chgData name="Alex Souza" userId="4abefd9ff5146cd9" providerId="Windows Live" clId="Web-{228A25C1-1923-4EB7-B79E-D0EEC5085E33}" dt="2020-07-15T19:21:09.151" v="2623" actId="20577"/>
          <ac:spMkLst>
            <pc:docMk/>
            <pc:sldMk cId="617463363" sldId="378"/>
            <ac:spMk id="3" creationId="{67232519-8166-412A-82CF-92B183F12D4C}"/>
          </ac:spMkLst>
        </pc:spChg>
      </pc:sldChg>
      <pc:sldChg chg="modSp new">
        <pc:chgData name="Alex Souza" userId="4abefd9ff5146cd9" providerId="Windows Live" clId="Web-{228A25C1-1923-4EB7-B79E-D0EEC5085E33}" dt="2020-07-15T19:22:01.527" v="2638" actId="20577"/>
        <pc:sldMkLst>
          <pc:docMk/>
          <pc:sldMk cId="1461101187" sldId="379"/>
        </pc:sldMkLst>
        <pc:spChg chg="mod">
          <ac:chgData name="Alex Souza" userId="4abefd9ff5146cd9" providerId="Windows Live" clId="Web-{228A25C1-1923-4EB7-B79E-D0EEC5085E33}" dt="2020-07-15T19:22:01.527" v="2638" actId="20577"/>
          <ac:spMkLst>
            <pc:docMk/>
            <pc:sldMk cId="1461101187" sldId="379"/>
            <ac:spMk id="2" creationId="{B27BCB82-D125-400E-BCFF-39588760372C}"/>
          </ac:spMkLst>
        </pc:spChg>
        <pc:spChg chg="mod">
          <ac:chgData name="Alex Souza" userId="4abefd9ff5146cd9" providerId="Windows Live" clId="Web-{228A25C1-1923-4EB7-B79E-D0EEC5085E33}" dt="2020-07-15T19:21:51.527" v="2636" actId="20577"/>
          <ac:spMkLst>
            <pc:docMk/>
            <pc:sldMk cId="1461101187" sldId="379"/>
            <ac:spMk id="3" creationId="{60630770-E35B-4103-AE64-282280F009D8}"/>
          </ac:spMkLst>
        </pc:spChg>
      </pc:sldChg>
      <pc:sldChg chg="modSp new">
        <pc:chgData name="Alex Souza" userId="4abefd9ff5146cd9" providerId="Windows Live" clId="Web-{228A25C1-1923-4EB7-B79E-D0EEC5085E33}" dt="2020-07-15T19:23:07.794" v="2683" actId="20577"/>
        <pc:sldMkLst>
          <pc:docMk/>
          <pc:sldMk cId="1682191303" sldId="380"/>
        </pc:sldMkLst>
        <pc:spChg chg="mod">
          <ac:chgData name="Alex Souza" userId="4abefd9ff5146cd9" providerId="Windows Live" clId="Web-{228A25C1-1923-4EB7-B79E-D0EEC5085E33}" dt="2020-07-15T19:22:27.793" v="2642" actId="20577"/>
          <ac:spMkLst>
            <pc:docMk/>
            <pc:sldMk cId="1682191303" sldId="380"/>
            <ac:spMk id="2" creationId="{56818C60-8D4D-4249-B4BD-17FFED706350}"/>
          </ac:spMkLst>
        </pc:spChg>
        <pc:spChg chg="mod">
          <ac:chgData name="Alex Souza" userId="4abefd9ff5146cd9" providerId="Windows Live" clId="Web-{228A25C1-1923-4EB7-B79E-D0EEC5085E33}" dt="2020-07-15T19:23:07.794" v="2683" actId="20577"/>
          <ac:spMkLst>
            <pc:docMk/>
            <pc:sldMk cId="1682191303" sldId="380"/>
            <ac:spMk id="3" creationId="{5F74A03E-192E-47E0-91CC-88763153FED7}"/>
          </ac:spMkLst>
        </pc:spChg>
      </pc:sldChg>
      <pc:sldChg chg="addSp delSp modSp add mod replId setBg">
        <pc:chgData name="Alex Souza" userId="4abefd9ff5146cd9" providerId="Windows Live" clId="Web-{228A25C1-1923-4EB7-B79E-D0EEC5085E33}" dt="2020-07-15T19:53:54.591" v="2760" actId="1076"/>
        <pc:sldMkLst>
          <pc:docMk/>
          <pc:sldMk cId="1329584895" sldId="381"/>
        </pc:sldMkLst>
        <pc:spChg chg="mod">
          <ac:chgData name="Alex Souza" userId="4abefd9ff5146cd9" providerId="Windows Live" clId="Web-{228A25C1-1923-4EB7-B79E-D0EEC5085E33}" dt="2020-07-15T19:29:47.989" v="2730"/>
          <ac:spMkLst>
            <pc:docMk/>
            <pc:sldMk cId="1329584895" sldId="381"/>
            <ac:spMk id="2" creationId="{56818C60-8D4D-4249-B4BD-17FFED706350}"/>
          </ac:spMkLst>
        </pc:spChg>
        <pc:spChg chg="mod">
          <ac:chgData name="Alex Souza" userId="4abefd9ff5146cd9" providerId="Windows Live" clId="Web-{228A25C1-1923-4EB7-B79E-D0EEC5085E33}" dt="2020-07-15T19:29:47.989" v="2730"/>
          <ac:spMkLst>
            <pc:docMk/>
            <pc:sldMk cId="1329584895" sldId="381"/>
            <ac:spMk id="3" creationId="{5F74A03E-192E-47E0-91CC-88763153FED7}"/>
          </ac:spMkLst>
        </pc:spChg>
        <pc:spChg chg="add mod">
          <ac:chgData name="Alex Souza" userId="4abefd9ff5146cd9" providerId="Windows Live" clId="Web-{228A25C1-1923-4EB7-B79E-D0EEC5085E33}" dt="2020-07-15T19:53:54.591" v="2760" actId="1076"/>
          <ac:spMkLst>
            <pc:docMk/>
            <pc:sldMk cId="1329584895" sldId="381"/>
            <ac:spMk id="6" creationId="{38EB04F1-5A21-46BC-9709-8C24839DAE27}"/>
          </ac:spMkLst>
        </pc:spChg>
        <pc:spChg chg="add del">
          <ac:chgData name="Alex Souza" userId="4abefd9ff5146cd9" providerId="Windows Live" clId="Web-{228A25C1-1923-4EB7-B79E-D0EEC5085E33}" dt="2020-07-15T19:29:47.989" v="2730"/>
          <ac:spMkLst>
            <pc:docMk/>
            <pc:sldMk cId="1329584895" sldId="381"/>
            <ac:spMk id="9" creationId="{F94AA2BD-2E3F-4B1D-8127-5744B8115311}"/>
          </ac:spMkLst>
        </pc:spChg>
        <pc:spChg chg="add del">
          <ac:chgData name="Alex Souza" userId="4abefd9ff5146cd9" providerId="Windows Live" clId="Web-{228A25C1-1923-4EB7-B79E-D0EEC5085E33}" dt="2020-07-15T19:29:47.989" v="2730"/>
          <ac:spMkLst>
            <pc:docMk/>
            <pc:sldMk cId="1329584895" sldId="381"/>
            <ac:spMk id="11" creationId="{4BD02261-2DC8-4AA8-9E16-7751AE892445}"/>
          </ac:spMkLst>
        </pc:spChg>
        <pc:spChg chg="add del">
          <ac:chgData name="Alex Souza" userId="4abefd9ff5146cd9" providerId="Windows Live" clId="Web-{228A25C1-1923-4EB7-B79E-D0EEC5085E33}" dt="2020-07-15T19:29:47.989" v="2730"/>
          <ac:spMkLst>
            <pc:docMk/>
            <pc:sldMk cId="1329584895" sldId="381"/>
            <ac:spMk id="13" creationId="{3D752CF2-2291-40B5-B462-C17B174C10BC}"/>
          </ac:spMkLst>
        </pc:spChg>
        <pc:picChg chg="add del mod">
          <ac:chgData name="Alex Souza" userId="4abefd9ff5146cd9" providerId="Windows Live" clId="Web-{228A25C1-1923-4EB7-B79E-D0EEC5085E33}" dt="2020-07-15T19:32:47.585" v="2737"/>
          <ac:picMkLst>
            <pc:docMk/>
            <pc:sldMk cId="1329584895" sldId="381"/>
            <ac:picMk id="4" creationId="{796D5661-7099-4487-BC40-56D5772C325A}"/>
          </ac:picMkLst>
        </pc:picChg>
        <pc:picChg chg="add mod">
          <ac:chgData name="Alex Souza" userId="4abefd9ff5146cd9" providerId="Windows Live" clId="Web-{228A25C1-1923-4EB7-B79E-D0EEC5085E33}" dt="2020-07-15T19:53:30.371" v="2757" actId="1076"/>
          <ac:picMkLst>
            <pc:docMk/>
            <pc:sldMk cId="1329584895" sldId="381"/>
            <ac:picMk id="5" creationId="{76A14BB1-0A4B-4513-ACC0-3307BF3A397E}"/>
          </ac:picMkLst>
        </pc:picChg>
      </pc:sldChg>
      <pc:sldChg chg="modSp add ord replId">
        <pc:chgData name="Alex Souza" userId="4abefd9ff5146cd9" providerId="Windows Live" clId="Web-{228A25C1-1923-4EB7-B79E-D0EEC5085E33}" dt="2020-07-15T19:55:36.186" v="2766" actId="20577"/>
        <pc:sldMkLst>
          <pc:docMk/>
          <pc:sldMk cId="1637447573" sldId="382"/>
        </pc:sldMkLst>
        <pc:spChg chg="mod">
          <ac:chgData name="Alex Souza" userId="4abefd9ff5146cd9" providerId="Windows Live" clId="Web-{228A25C1-1923-4EB7-B79E-D0EEC5085E33}" dt="2020-07-15T19:55:26.483" v="2763" actId="20577"/>
          <ac:spMkLst>
            <pc:docMk/>
            <pc:sldMk cId="1637447573" sldId="382"/>
            <ac:spMk id="2" creationId="{F60D7E97-92A7-4963-BD41-68C7DB42CC30}"/>
          </ac:spMkLst>
        </pc:spChg>
        <pc:spChg chg="mod">
          <ac:chgData name="Alex Souza" userId="4abefd9ff5146cd9" providerId="Windows Live" clId="Web-{228A25C1-1923-4EB7-B79E-D0EEC5085E33}" dt="2020-07-15T19:55:36.186" v="2766" actId="20577"/>
          <ac:spMkLst>
            <pc:docMk/>
            <pc:sldMk cId="1637447573" sldId="382"/>
            <ac:spMk id="3" creationId="{AAC666F6-4F2C-4B4C-9E05-C94B7801DFC7}"/>
          </ac:spMkLst>
        </pc:spChg>
      </pc:sldChg>
      <pc:sldChg chg="modSp new">
        <pc:chgData name="Alex Souza" userId="4abefd9ff5146cd9" providerId="Windows Live" clId="Web-{228A25C1-1923-4EB7-B79E-D0EEC5085E33}" dt="2020-07-15T20:03:33.694" v="2782" actId="20577"/>
        <pc:sldMkLst>
          <pc:docMk/>
          <pc:sldMk cId="4215544137" sldId="383"/>
        </pc:sldMkLst>
        <pc:spChg chg="mod">
          <ac:chgData name="Alex Souza" userId="4abefd9ff5146cd9" providerId="Windows Live" clId="Web-{228A25C1-1923-4EB7-B79E-D0EEC5085E33}" dt="2020-07-15T20:03:12.694" v="2770" actId="20577"/>
          <ac:spMkLst>
            <pc:docMk/>
            <pc:sldMk cId="4215544137" sldId="383"/>
            <ac:spMk id="2" creationId="{0A9C169D-0B7C-41E8-88A7-7C170368F0B5}"/>
          </ac:spMkLst>
        </pc:spChg>
        <pc:spChg chg="mod">
          <ac:chgData name="Alex Souza" userId="4abefd9ff5146cd9" providerId="Windows Live" clId="Web-{228A25C1-1923-4EB7-B79E-D0EEC5085E33}" dt="2020-07-15T20:03:33.694" v="2782" actId="20577"/>
          <ac:spMkLst>
            <pc:docMk/>
            <pc:sldMk cId="4215544137" sldId="383"/>
            <ac:spMk id="3" creationId="{3F850412-8655-4E5E-891C-15A0D3CC9408}"/>
          </ac:spMkLst>
        </pc:spChg>
      </pc:sldChg>
      <pc:sldChg chg="modSp new">
        <pc:chgData name="Alex Souza" userId="4abefd9ff5146cd9" providerId="Windows Live" clId="Web-{228A25C1-1923-4EB7-B79E-D0EEC5085E33}" dt="2020-07-15T20:24:08.075" v="2797" actId="20577"/>
        <pc:sldMkLst>
          <pc:docMk/>
          <pc:sldMk cId="134840411" sldId="384"/>
        </pc:sldMkLst>
        <pc:spChg chg="mod">
          <ac:chgData name="Alex Souza" userId="4abefd9ff5146cd9" providerId="Windows Live" clId="Web-{228A25C1-1923-4EB7-B79E-D0EEC5085E33}" dt="2020-07-15T20:04:34.212" v="2794" actId="20577"/>
          <ac:spMkLst>
            <pc:docMk/>
            <pc:sldMk cId="134840411" sldId="384"/>
            <ac:spMk id="2" creationId="{C923FDAA-0A56-4AC5-8C71-2C015C9FFEF6}"/>
          </ac:spMkLst>
        </pc:spChg>
        <pc:spChg chg="mod">
          <ac:chgData name="Alex Souza" userId="4abefd9ff5146cd9" providerId="Windows Live" clId="Web-{228A25C1-1923-4EB7-B79E-D0EEC5085E33}" dt="2020-07-15T20:24:08.075" v="2797" actId="20577"/>
          <ac:spMkLst>
            <pc:docMk/>
            <pc:sldMk cId="134840411" sldId="384"/>
            <ac:spMk id="3" creationId="{7117049C-9A08-4D98-8128-5BB283253B86}"/>
          </ac:spMkLst>
        </pc:spChg>
      </pc:sldChg>
      <pc:sldChg chg="modSp add ord replId">
        <pc:chgData name="Alex Souza" userId="4abefd9ff5146cd9" providerId="Windows Live" clId="Web-{228A25C1-1923-4EB7-B79E-D0EEC5085E33}" dt="2020-07-15T20:25:55.389" v="2807" actId="20577"/>
        <pc:sldMkLst>
          <pc:docMk/>
          <pc:sldMk cId="1191390007" sldId="385"/>
        </pc:sldMkLst>
        <pc:spChg chg="mod">
          <ac:chgData name="Alex Souza" userId="4abefd9ff5146cd9" providerId="Windows Live" clId="Web-{228A25C1-1923-4EB7-B79E-D0EEC5085E33}" dt="2020-07-15T20:25:46.248" v="2804" actId="20577"/>
          <ac:spMkLst>
            <pc:docMk/>
            <pc:sldMk cId="1191390007" sldId="385"/>
            <ac:spMk id="2" creationId="{F60D7E97-92A7-4963-BD41-68C7DB42CC30}"/>
          </ac:spMkLst>
        </pc:spChg>
        <pc:spChg chg="mod">
          <ac:chgData name="Alex Souza" userId="4abefd9ff5146cd9" providerId="Windows Live" clId="Web-{228A25C1-1923-4EB7-B79E-D0EEC5085E33}" dt="2020-07-15T20:25:55.389" v="2807" actId="20577"/>
          <ac:spMkLst>
            <pc:docMk/>
            <pc:sldMk cId="1191390007" sldId="385"/>
            <ac:spMk id="3" creationId="{AAC666F6-4F2C-4B4C-9E05-C94B7801DFC7}"/>
          </ac:spMkLst>
        </pc:spChg>
      </pc:sldChg>
      <pc:sldChg chg="modSp new">
        <pc:chgData name="Alex Souza" userId="4abefd9ff5146cd9" providerId="Windows Live" clId="Web-{228A25C1-1923-4EB7-B79E-D0EEC5085E33}" dt="2020-07-15T20:26:38.999" v="2826" actId="20577"/>
        <pc:sldMkLst>
          <pc:docMk/>
          <pc:sldMk cId="646935486" sldId="386"/>
        </pc:sldMkLst>
        <pc:spChg chg="mod">
          <ac:chgData name="Alex Souza" userId="4abefd9ff5146cd9" providerId="Windows Live" clId="Web-{228A25C1-1923-4EB7-B79E-D0EEC5085E33}" dt="2020-07-15T20:26:27.624" v="2814" actId="20577"/>
          <ac:spMkLst>
            <pc:docMk/>
            <pc:sldMk cId="646935486" sldId="386"/>
            <ac:spMk id="2" creationId="{51EEC028-BD3F-4F97-8DBE-ABEE8CB85D9F}"/>
          </ac:spMkLst>
        </pc:spChg>
        <pc:spChg chg="mod">
          <ac:chgData name="Alex Souza" userId="4abefd9ff5146cd9" providerId="Windows Live" clId="Web-{228A25C1-1923-4EB7-B79E-D0EEC5085E33}" dt="2020-07-15T20:26:38.999" v="2826" actId="20577"/>
          <ac:spMkLst>
            <pc:docMk/>
            <pc:sldMk cId="646935486" sldId="386"/>
            <ac:spMk id="3" creationId="{E9FFC1CE-7B24-4FDA-84A8-22BD49996512}"/>
          </ac:spMkLst>
        </pc:spChg>
      </pc:sldChg>
      <pc:sldChg chg="addSp delSp modSp add replId">
        <pc:chgData name="Alex Souza" userId="4abefd9ff5146cd9" providerId="Windows Live" clId="Web-{228A25C1-1923-4EB7-B79E-D0EEC5085E33}" dt="2020-07-15T20:28:40.720" v="2836" actId="1076"/>
        <pc:sldMkLst>
          <pc:docMk/>
          <pc:sldMk cId="1327494425" sldId="387"/>
        </pc:sldMkLst>
        <pc:spChg chg="del">
          <ac:chgData name="Alex Souza" userId="4abefd9ff5146cd9" providerId="Windows Live" clId="Web-{228A25C1-1923-4EB7-B79E-D0EEC5085E33}" dt="2020-07-15T20:28:15.844" v="2830"/>
          <ac:spMkLst>
            <pc:docMk/>
            <pc:sldMk cId="1327494425" sldId="387"/>
            <ac:spMk id="3" creationId="{E9FFC1CE-7B24-4FDA-84A8-22BD49996512}"/>
          </ac:spMkLst>
        </pc:spChg>
        <pc:spChg chg="add del mod">
          <ac:chgData name="Alex Souza" userId="4abefd9ff5146cd9" providerId="Windows Live" clId="Web-{228A25C1-1923-4EB7-B79E-D0EEC5085E33}" dt="2020-07-15T20:28:17.079" v="2831"/>
          <ac:spMkLst>
            <pc:docMk/>
            <pc:sldMk cId="1327494425" sldId="387"/>
            <ac:spMk id="5" creationId="{A722E0BC-4E69-4F9A-9DF8-7EA31D1232E8}"/>
          </ac:spMkLst>
        </pc:spChg>
        <pc:picChg chg="add mod ord">
          <ac:chgData name="Alex Souza" userId="4abefd9ff5146cd9" providerId="Windows Live" clId="Web-{228A25C1-1923-4EB7-B79E-D0EEC5085E33}" dt="2020-07-15T20:28:40.720" v="2836" actId="1076"/>
          <ac:picMkLst>
            <pc:docMk/>
            <pc:sldMk cId="1327494425" sldId="387"/>
            <ac:picMk id="6" creationId="{7E27A9C7-BE22-4B47-8124-4EF4ECE40C92}"/>
          </ac:picMkLst>
        </pc:picChg>
      </pc:sldChg>
      <pc:sldChg chg="modSp new">
        <pc:chgData name="Alex Souza" userId="4abefd9ff5146cd9" providerId="Windows Live" clId="Web-{228A25C1-1923-4EB7-B79E-D0EEC5085E33}" dt="2020-07-15T20:30:01.658" v="2861" actId="20577"/>
        <pc:sldMkLst>
          <pc:docMk/>
          <pc:sldMk cId="2738416996" sldId="388"/>
        </pc:sldMkLst>
        <pc:spChg chg="mod">
          <ac:chgData name="Alex Souza" userId="4abefd9ff5146cd9" providerId="Windows Live" clId="Web-{228A25C1-1923-4EB7-B79E-D0EEC5085E33}" dt="2020-07-15T20:29:14.033" v="2850" actId="20577"/>
          <ac:spMkLst>
            <pc:docMk/>
            <pc:sldMk cId="2738416996" sldId="388"/>
            <ac:spMk id="2" creationId="{0932B38F-7313-4CCE-AB04-4AD926525913}"/>
          </ac:spMkLst>
        </pc:spChg>
        <pc:spChg chg="mod">
          <ac:chgData name="Alex Souza" userId="4abefd9ff5146cd9" providerId="Windows Live" clId="Web-{228A25C1-1923-4EB7-B79E-D0EEC5085E33}" dt="2020-07-15T20:30:01.658" v="2861" actId="20577"/>
          <ac:spMkLst>
            <pc:docMk/>
            <pc:sldMk cId="2738416996" sldId="388"/>
            <ac:spMk id="3" creationId="{22BA9949-469F-4588-A4D2-B40866CFC6B8}"/>
          </ac:spMkLst>
        </pc:spChg>
      </pc:sldChg>
      <pc:sldChg chg="modSp new">
        <pc:chgData name="Alex Souza" userId="4abefd9ff5146cd9" providerId="Windows Live" clId="Web-{228A25C1-1923-4EB7-B79E-D0EEC5085E33}" dt="2020-07-15T22:10:04.088" v="3272" actId="20577"/>
        <pc:sldMkLst>
          <pc:docMk/>
          <pc:sldMk cId="2571478666" sldId="389"/>
        </pc:sldMkLst>
        <pc:spChg chg="mod">
          <ac:chgData name="Alex Souza" userId="4abefd9ff5146cd9" providerId="Windows Live" clId="Web-{228A25C1-1923-4EB7-B79E-D0EEC5085E33}" dt="2020-07-15T20:30:40.300" v="2878" actId="20577"/>
          <ac:spMkLst>
            <pc:docMk/>
            <pc:sldMk cId="2571478666" sldId="389"/>
            <ac:spMk id="2" creationId="{927E11C8-99FC-45A1-BDD9-85F299449744}"/>
          </ac:spMkLst>
        </pc:spChg>
        <pc:spChg chg="mod">
          <ac:chgData name="Alex Souza" userId="4abefd9ff5146cd9" providerId="Windows Live" clId="Web-{228A25C1-1923-4EB7-B79E-D0EEC5085E33}" dt="2020-07-15T22:10:04.088" v="3272" actId="20577"/>
          <ac:spMkLst>
            <pc:docMk/>
            <pc:sldMk cId="2571478666" sldId="389"/>
            <ac:spMk id="3" creationId="{D7AF8EF2-9B54-42BB-9BD5-5855B3EC292E}"/>
          </ac:spMkLst>
        </pc:spChg>
      </pc:sldChg>
      <pc:sldChg chg="modSp add ord replId">
        <pc:chgData name="Alex Souza" userId="4abefd9ff5146cd9" providerId="Windows Live" clId="Web-{228A25C1-1923-4EB7-B79E-D0EEC5085E33}" dt="2020-07-15T20:35:44.072" v="2925" actId="20577"/>
        <pc:sldMkLst>
          <pc:docMk/>
          <pc:sldMk cId="754603547" sldId="390"/>
        </pc:sldMkLst>
        <pc:spChg chg="mod">
          <ac:chgData name="Alex Souza" userId="4abefd9ff5146cd9" providerId="Windows Live" clId="Web-{228A25C1-1923-4EB7-B79E-D0EEC5085E33}" dt="2020-07-15T20:35:44.072" v="2925" actId="20577"/>
          <ac:spMkLst>
            <pc:docMk/>
            <pc:sldMk cId="754603547" sldId="390"/>
            <ac:spMk id="3" creationId="{A3FC09CC-75F2-48F9-AF86-697F3D924E2F}"/>
          </ac:spMkLst>
        </pc:spChg>
      </pc:sldChg>
      <pc:sldChg chg="modSp new">
        <pc:chgData name="Alex Souza" userId="4abefd9ff5146cd9" providerId="Windows Live" clId="Web-{228A25C1-1923-4EB7-B79E-D0EEC5085E33}" dt="2020-07-15T21:54:25.469" v="3199" actId="20577"/>
        <pc:sldMkLst>
          <pc:docMk/>
          <pc:sldMk cId="2320290645" sldId="391"/>
        </pc:sldMkLst>
        <pc:spChg chg="mod">
          <ac:chgData name="Alex Souza" userId="4abefd9ff5146cd9" providerId="Windows Live" clId="Web-{228A25C1-1923-4EB7-B79E-D0EEC5085E33}" dt="2020-07-15T21:49:16.151" v="2942" actId="20577"/>
          <ac:spMkLst>
            <pc:docMk/>
            <pc:sldMk cId="2320290645" sldId="391"/>
            <ac:spMk id="2" creationId="{ADAF2711-0574-45CD-A661-AD4EB8A270FF}"/>
          </ac:spMkLst>
        </pc:spChg>
        <pc:spChg chg="mod">
          <ac:chgData name="Alex Souza" userId="4abefd9ff5146cd9" providerId="Windows Live" clId="Web-{228A25C1-1923-4EB7-B79E-D0EEC5085E33}" dt="2020-07-15T21:54:25.469" v="3199" actId="20577"/>
          <ac:spMkLst>
            <pc:docMk/>
            <pc:sldMk cId="2320290645" sldId="391"/>
            <ac:spMk id="3" creationId="{6571E506-0279-40E6-B056-518860672370}"/>
          </ac:spMkLst>
        </pc:spChg>
      </pc:sldChg>
    </pc:docChg>
  </pc:docChgLst>
  <pc:docChgLst>
    <pc:chgData name="Alex Souza" userId="4abefd9ff5146cd9" providerId="Windows Live" clId="Web-{20348BC7-9066-4EDA-A2F8-FBEE7EEF7FD2}"/>
    <pc:docChg chg="addSld modSld sldOrd addMainMaster delMainMaster">
      <pc:chgData name="Alex Souza" userId="4abefd9ff5146cd9" providerId="Windows Live" clId="Web-{20348BC7-9066-4EDA-A2F8-FBEE7EEF7FD2}" dt="2020-07-03T00:00:07.884" v="642"/>
      <pc:docMkLst>
        <pc:docMk/>
      </pc:docMkLst>
      <pc:sldChg chg="addSp modSp mod setBg modClrScheme chgLayout">
        <pc:chgData name="Alex Souza" userId="4abefd9ff5146cd9" providerId="Windows Live" clId="Web-{20348BC7-9066-4EDA-A2F8-FBEE7EEF7FD2}" dt="2020-07-02T19:59:30.558" v="15" actId="20577"/>
        <pc:sldMkLst>
          <pc:docMk/>
          <pc:sldMk cId="109857222" sldId="256"/>
        </pc:sldMkLst>
        <pc:spChg chg="mod">
          <ac:chgData name="Alex Souza" userId="4abefd9ff5146cd9" providerId="Windows Live" clId="Web-{20348BC7-9066-4EDA-A2F8-FBEE7EEF7FD2}" dt="2020-07-02T19:59:15.105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 Souza" userId="4abefd9ff5146cd9" providerId="Windows Live" clId="Web-{20348BC7-9066-4EDA-A2F8-FBEE7EEF7FD2}" dt="2020-07-02T19:59:30.558" v="1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ex Souza" userId="4abefd9ff5146cd9" providerId="Windows Live" clId="Web-{20348BC7-9066-4EDA-A2F8-FBEE7EEF7FD2}" dt="2020-07-02T19:58:04.199" v="0"/>
          <ac:spMkLst>
            <pc:docMk/>
            <pc:sldMk cId="109857222" sldId="256"/>
            <ac:spMk id="9" creationId="{6CCA5F87-1D1E-45CB-8D83-FC7EEFAD9935}"/>
          </ac:spMkLst>
        </pc:spChg>
        <pc:spChg chg="add">
          <ac:chgData name="Alex Souza" userId="4abefd9ff5146cd9" providerId="Windows Live" clId="Web-{20348BC7-9066-4EDA-A2F8-FBEE7EEF7FD2}" dt="2020-07-02T19:58:04.199" v="0"/>
          <ac:spMkLst>
            <pc:docMk/>
            <pc:sldMk cId="109857222" sldId="256"/>
            <ac:spMk id="11" creationId="{7CCFC2C6-6238-4A2F-93DE-2ADF74AF635E}"/>
          </ac:spMkLst>
        </pc:spChg>
        <pc:spChg chg="add">
          <ac:chgData name="Alex Souza" userId="4abefd9ff5146cd9" providerId="Windows Live" clId="Web-{20348BC7-9066-4EDA-A2F8-FBEE7EEF7FD2}" dt="2020-07-02T19:58:04.199" v="0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Alex Souza" userId="4abefd9ff5146cd9" providerId="Windows Live" clId="Web-{20348BC7-9066-4EDA-A2F8-FBEE7EEF7FD2}" dt="2020-07-02T19:58:04.199" v="0"/>
          <ac:spMkLst>
            <pc:docMk/>
            <pc:sldMk cId="109857222" sldId="256"/>
            <ac:spMk id="15" creationId="{08C9B587-E65E-4B52-B37C-ABEBB6E87928}"/>
          </ac:spMkLst>
        </pc:spChg>
        <pc:picChg chg="add">
          <ac:chgData name="Alex Souza" userId="4abefd9ff5146cd9" providerId="Windows Live" clId="Web-{20348BC7-9066-4EDA-A2F8-FBEE7EEF7FD2}" dt="2020-07-02T19:58:04.199" v="0"/>
          <ac:picMkLst>
            <pc:docMk/>
            <pc:sldMk cId="109857222" sldId="256"/>
            <ac:picMk id="4" creationId="{497E43E9-B914-4C16-B8DE-2817B4557EEF}"/>
          </ac:picMkLst>
        </pc:picChg>
      </pc:sldChg>
      <pc:sldChg chg="addSp delSp modSp new mod setBg">
        <pc:chgData name="Alex Souza" userId="4abefd9ff5146cd9" providerId="Windows Live" clId="Web-{20348BC7-9066-4EDA-A2F8-FBEE7EEF7FD2}" dt="2020-07-02T23:31:39.146" v="614"/>
        <pc:sldMkLst>
          <pc:docMk/>
          <pc:sldMk cId="3231013398" sldId="257"/>
        </pc:sldMkLst>
        <pc:spChg chg="mod">
          <ac:chgData name="Alex Souza" userId="4abefd9ff5146cd9" providerId="Windows Live" clId="Web-{20348BC7-9066-4EDA-A2F8-FBEE7EEF7FD2}" dt="2020-07-02T23:31:39.146" v="614"/>
          <ac:spMkLst>
            <pc:docMk/>
            <pc:sldMk cId="3231013398" sldId="257"/>
            <ac:spMk id="2" creationId="{87E15C3A-14CB-4188-A0F3-EC408EF921E2}"/>
          </ac:spMkLst>
        </pc:spChg>
        <pc:spChg chg="add del mod">
          <ac:chgData name="Alex Souza" userId="4abefd9ff5146cd9" providerId="Windows Live" clId="Web-{20348BC7-9066-4EDA-A2F8-FBEE7EEF7FD2}" dt="2020-07-02T23:31:39.146" v="614"/>
          <ac:spMkLst>
            <pc:docMk/>
            <pc:sldMk cId="3231013398" sldId="257"/>
            <ac:spMk id="3" creationId="{4AC06E9C-33EA-4C27-854F-198277591C8A}"/>
          </ac:spMkLst>
        </pc:spChg>
        <pc:spChg chg="add del">
          <ac:chgData name="Alex Souza" userId="4abefd9ff5146cd9" providerId="Windows Live" clId="Web-{20348BC7-9066-4EDA-A2F8-FBEE7EEF7FD2}" dt="2020-07-02T23:31:39.146" v="614"/>
          <ac:spMkLst>
            <pc:docMk/>
            <pc:sldMk cId="3231013398" sldId="257"/>
            <ac:spMk id="9" creationId="{81D377EB-C9D2-4ED0-86A6-740A297E3EAC}"/>
          </ac:spMkLst>
        </pc:spChg>
        <pc:spChg chg="add del">
          <ac:chgData name="Alex Souza" userId="4abefd9ff5146cd9" providerId="Windows Live" clId="Web-{20348BC7-9066-4EDA-A2F8-FBEE7EEF7FD2}" dt="2020-07-02T23:31:39.146" v="614"/>
          <ac:spMkLst>
            <pc:docMk/>
            <pc:sldMk cId="3231013398" sldId="257"/>
            <ac:spMk id="11" creationId="{066346BE-FDB4-4772-A696-0719490ABD64}"/>
          </ac:spMkLst>
        </pc:spChg>
        <pc:spChg chg="add del">
          <ac:chgData name="Alex Souza" userId="4abefd9ff5146cd9" providerId="Windows Live" clId="Web-{20348BC7-9066-4EDA-A2F8-FBEE7EEF7FD2}" dt="2020-07-02T23:31:39.146" v="614"/>
          <ac:spMkLst>
            <pc:docMk/>
            <pc:sldMk cId="3231013398" sldId="257"/>
            <ac:spMk id="13" creationId="{FB92FFCE-0C90-454E-AA25-D4EE9A6C39C5}"/>
          </ac:spMkLst>
        </pc:spChg>
        <pc:graphicFrameChg chg="add del modGraphic">
          <ac:chgData name="Alex Souza" userId="4abefd9ff5146cd9" providerId="Windows Live" clId="Web-{20348BC7-9066-4EDA-A2F8-FBEE7EEF7FD2}" dt="2020-07-02T23:31:39.146" v="614"/>
          <ac:graphicFrameMkLst>
            <pc:docMk/>
            <pc:sldMk cId="3231013398" sldId="257"/>
            <ac:graphicFrameMk id="5" creationId="{679B3FCA-6E5E-4651-BE62-2803629F6A02}"/>
          </ac:graphicFrameMkLst>
        </pc:graphicFrameChg>
      </pc:sldChg>
      <pc:sldChg chg="addSp modSp new mod ord setBg">
        <pc:chgData name="Alex Souza" userId="4abefd9ff5146cd9" providerId="Windows Live" clId="Web-{20348BC7-9066-4EDA-A2F8-FBEE7EEF7FD2}" dt="2020-07-02T23:28:25.924" v="608" actId="20577"/>
        <pc:sldMkLst>
          <pc:docMk/>
          <pc:sldMk cId="1870915130" sldId="258"/>
        </pc:sldMkLst>
        <pc:spChg chg="mod">
          <ac:chgData name="Alex Souza" userId="4abefd9ff5146cd9" providerId="Windows Live" clId="Web-{20348BC7-9066-4EDA-A2F8-FBEE7EEF7FD2}" dt="2020-07-02T23:21:18.240" v="402"/>
          <ac:spMkLst>
            <pc:docMk/>
            <pc:sldMk cId="1870915130" sldId="258"/>
            <ac:spMk id="2" creationId="{1B19E57C-53CA-4C35-B522-A6F7A556C17A}"/>
          </ac:spMkLst>
        </pc:spChg>
        <pc:spChg chg="mod">
          <ac:chgData name="Alex Souza" userId="4abefd9ff5146cd9" providerId="Windows Live" clId="Web-{20348BC7-9066-4EDA-A2F8-FBEE7EEF7FD2}" dt="2020-07-02T23:28:25.924" v="608" actId="20577"/>
          <ac:spMkLst>
            <pc:docMk/>
            <pc:sldMk cId="1870915130" sldId="258"/>
            <ac:spMk id="3" creationId="{DB7BC71B-06DD-4033-9F61-143C2D871A37}"/>
          </ac:spMkLst>
        </pc:spChg>
        <pc:spChg chg="add">
          <ac:chgData name="Alex Souza" userId="4abefd9ff5146cd9" providerId="Windows Live" clId="Web-{20348BC7-9066-4EDA-A2F8-FBEE7EEF7FD2}" dt="2020-07-02T23:21:18.240" v="402"/>
          <ac:spMkLst>
            <pc:docMk/>
            <pc:sldMk cId="1870915130" sldId="258"/>
            <ac:spMk id="8" creationId="{1C799903-48D5-4A31-A1A2-541072D9771E}"/>
          </ac:spMkLst>
        </pc:spChg>
        <pc:spChg chg="add">
          <ac:chgData name="Alex Souza" userId="4abefd9ff5146cd9" providerId="Windows Live" clId="Web-{20348BC7-9066-4EDA-A2F8-FBEE7EEF7FD2}" dt="2020-07-02T23:21:18.240" v="402"/>
          <ac:spMkLst>
            <pc:docMk/>
            <pc:sldMk cId="1870915130" sldId="258"/>
            <ac:spMk id="10" creationId="{8EFFF109-FC58-4FD3-BE05-9775A1310F55}"/>
          </ac:spMkLst>
        </pc:spChg>
        <pc:spChg chg="add">
          <ac:chgData name="Alex Souza" userId="4abefd9ff5146cd9" providerId="Windows Live" clId="Web-{20348BC7-9066-4EDA-A2F8-FBEE7EEF7FD2}" dt="2020-07-02T23:21:18.240" v="402"/>
          <ac:spMkLst>
            <pc:docMk/>
            <pc:sldMk cId="1870915130" sldId="258"/>
            <ac:spMk id="12" creationId="{E1B96AD6-92A9-4273-A62B-96A1C3E0BA95}"/>
          </ac:spMkLst>
        </pc:spChg>
        <pc:spChg chg="add">
          <ac:chgData name="Alex Souza" userId="4abefd9ff5146cd9" providerId="Windows Live" clId="Web-{20348BC7-9066-4EDA-A2F8-FBEE7EEF7FD2}" dt="2020-07-02T23:21:18.240" v="402"/>
          <ac:spMkLst>
            <pc:docMk/>
            <pc:sldMk cId="1870915130" sldId="258"/>
            <ac:spMk id="14" creationId="{463EEC44-1BA3-44ED-81FC-A644B04B2A44}"/>
          </ac:spMkLst>
        </pc:spChg>
      </pc:sldChg>
      <pc:sldChg chg="modSp add replId">
        <pc:chgData name="Alex Souza" userId="4abefd9ff5146cd9" providerId="Windows Live" clId="Web-{20348BC7-9066-4EDA-A2F8-FBEE7EEF7FD2}" dt="2020-07-02T20:06:04.107" v="143" actId="20577"/>
        <pc:sldMkLst>
          <pc:docMk/>
          <pc:sldMk cId="3883920207" sldId="259"/>
        </pc:sldMkLst>
        <pc:spChg chg="mod">
          <ac:chgData name="Alex Souza" userId="4abefd9ff5146cd9" providerId="Windows Live" clId="Web-{20348BC7-9066-4EDA-A2F8-FBEE7EEF7FD2}" dt="2020-07-02T20:06:04.107" v="143" actId="20577"/>
          <ac:spMkLst>
            <pc:docMk/>
            <pc:sldMk cId="3883920207" sldId="259"/>
            <ac:spMk id="3" creationId="{4AC06E9C-33EA-4C27-854F-198277591C8A}"/>
          </ac:spMkLst>
        </pc:spChg>
      </pc:sldChg>
      <pc:sldChg chg="addSp delSp modSp new">
        <pc:chgData name="Alex Souza" userId="4abefd9ff5146cd9" providerId="Windows Live" clId="Web-{20348BC7-9066-4EDA-A2F8-FBEE7EEF7FD2}" dt="2020-07-02T23:57:31.366" v="639" actId="20577"/>
        <pc:sldMkLst>
          <pc:docMk/>
          <pc:sldMk cId="2600983279" sldId="260"/>
        </pc:sldMkLst>
        <pc:spChg chg="mod">
          <ac:chgData name="Alex Souza" userId="4abefd9ff5146cd9" providerId="Windows Live" clId="Web-{20348BC7-9066-4EDA-A2F8-FBEE7EEF7FD2}" dt="2020-07-02T23:57:31.366" v="639" actId="20577"/>
          <ac:spMkLst>
            <pc:docMk/>
            <pc:sldMk cId="2600983279" sldId="260"/>
            <ac:spMk id="2" creationId="{36B098EE-460C-4967-88E7-69BAE4881146}"/>
          </ac:spMkLst>
        </pc:spChg>
        <pc:spChg chg="del">
          <ac:chgData name="Alex Souza" userId="4abefd9ff5146cd9" providerId="Windows Live" clId="Web-{20348BC7-9066-4EDA-A2F8-FBEE7EEF7FD2}" dt="2020-07-02T23:48:50.608" v="615"/>
          <ac:spMkLst>
            <pc:docMk/>
            <pc:sldMk cId="2600983279" sldId="260"/>
            <ac:spMk id="3" creationId="{721E93CA-8F2F-49E7-A471-7DE9CD877033}"/>
          </ac:spMkLst>
        </pc:spChg>
        <pc:picChg chg="add mod">
          <ac:chgData name="Alex Souza" userId="4abefd9ff5146cd9" providerId="Windows Live" clId="Web-{20348BC7-9066-4EDA-A2F8-FBEE7EEF7FD2}" dt="2020-07-02T23:52:11.611" v="627"/>
          <ac:picMkLst>
            <pc:docMk/>
            <pc:sldMk cId="2600983279" sldId="260"/>
            <ac:picMk id="4" creationId="{5D9B9BD5-F4FE-434F-88E9-0E3199C1B159}"/>
          </ac:picMkLst>
        </pc:picChg>
      </pc:sldChg>
      <pc:sldChg chg="modSp new">
        <pc:chgData name="Alex Souza" userId="4abefd9ff5146cd9" providerId="Windows Live" clId="Web-{20348BC7-9066-4EDA-A2F8-FBEE7EEF7FD2}" dt="2020-07-02T20:12:07.249" v="159" actId="20577"/>
        <pc:sldMkLst>
          <pc:docMk/>
          <pc:sldMk cId="784547017" sldId="261"/>
        </pc:sldMkLst>
        <pc:spChg chg="mod">
          <ac:chgData name="Alex Souza" userId="4abefd9ff5146cd9" providerId="Windows Live" clId="Web-{20348BC7-9066-4EDA-A2F8-FBEE7EEF7FD2}" dt="2020-07-02T20:12:07.249" v="159" actId="20577"/>
          <ac:spMkLst>
            <pc:docMk/>
            <pc:sldMk cId="784547017" sldId="261"/>
            <ac:spMk id="2" creationId="{5F790D95-E634-428E-9873-B1EB3510BC44}"/>
          </ac:spMkLst>
        </pc:spChg>
      </pc:sldChg>
      <pc:sldChg chg="modSp add ord replId">
        <pc:chgData name="Alex Souza" userId="4abefd9ff5146cd9" providerId="Windows Live" clId="Web-{20348BC7-9066-4EDA-A2F8-FBEE7EEF7FD2}" dt="2020-07-02T20:13:57.328" v="169" actId="20577"/>
        <pc:sldMkLst>
          <pc:docMk/>
          <pc:sldMk cId="443932151" sldId="262"/>
        </pc:sldMkLst>
        <pc:spChg chg="mod">
          <ac:chgData name="Alex Souza" userId="4abefd9ff5146cd9" providerId="Windows Live" clId="Web-{20348BC7-9066-4EDA-A2F8-FBEE7EEF7FD2}" dt="2020-07-02T20:13:57.328" v="169" actId="20577"/>
          <ac:spMkLst>
            <pc:docMk/>
            <pc:sldMk cId="443932151" sldId="262"/>
            <ac:spMk id="3" creationId="{4AC06E9C-33EA-4C27-854F-198277591C8A}"/>
          </ac:spMkLst>
        </pc:spChg>
      </pc:sldChg>
      <pc:sldChg chg="add ord replId">
        <pc:chgData name="Alex Souza" userId="4abefd9ff5146cd9" providerId="Windows Live" clId="Web-{20348BC7-9066-4EDA-A2F8-FBEE7EEF7FD2}" dt="2020-07-02T20:12:49.905" v="164"/>
        <pc:sldMkLst>
          <pc:docMk/>
          <pc:sldMk cId="1760421634" sldId="263"/>
        </pc:sldMkLst>
      </pc:sldChg>
      <pc:sldChg chg="modSp new">
        <pc:chgData name="Alex Souza" userId="4abefd9ff5146cd9" providerId="Windows Live" clId="Web-{20348BC7-9066-4EDA-A2F8-FBEE7EEF7FD2}" dt="2020-07-02T20:14:27.280" v="174" actId="20577"/>
        <pc:sldMkLst>
          <pc:docMk/>
          <pc:sldMk cId="1893150575" sldId="264"/>
        </pc:sldMkLst>
        <pc:spChg chg="mod">
          <ac:chgData name="Alex Souza" userId="4abefd9ff5146cd9" providerId="Windows Live" clId="Web-{20348BC7-9066-4EDA-A2F8-FBEE7EEF7FD2}" dt="2020-07-02T20:14:27.280" v="174" actId="20577"/>
          <ac:spMkLst>
            <pc:docMk/>
            <pc:sldMk cId="1893150575" sldId="264"/>
            <ac:spMk id="2" creationId="{D4347FA0-B944-4243-BD6D-0A064EC93DFD}"/>
          </ac:spMkLst>
        </pc:spChg>
      </pc:sldChg>
      <pc:sldChg chg="modSp new">
        <pc:chgData name="Alex Souza" userId="4abefd9ff5146cd9" providerId="Windows Live" clId="Web-{20348BC7-9066-4EDA-A2F8-FBEE7EEF7FD2}" dt="2020-07-02T20:15:01.156" v="178" actId="20577"/>
        <pc:sldMkLst>
          <pc:docMk/>
          <pc:sldMk cId="3038173276" sldId="265"/>
        </pc:sldMkLst>
        <pc:spChg chg="mod">
          <ac:chgData name="Alex Souza" userId="4abefd9ff5146cd9" providerId="Windows Live" clId="Web-{20348BC7-9066-4EDA-A2F8-FBEE7EEF7FD2}" dt="2020-07-02T20:15:01.156" v="178" actId="20577"/>
          <ac:spMkLst>
            <pc:docMk/>
            <pc:sldMk cId="3038173276" sldId="265"/>
            <ac:spMk id="2" creationId="{1842777C-75F3-4C16-878F-D0B4CCDE6393}"/>
          </ac:spMkLst>
        </pc:spChg>
      </pc:sldChg>
      <pc:sldChg chg="modSp new">
        <pc:chgData name="Alex Souza" userId="4abefd9ff5146cd9" providerId="Windows Live" clId="Web-{20348BC7-9066-4EDA-A2F8-FBEE7EEF7FD2}" dt="2020-07-02T20:16:57.750" v="209" actId="20577"/>
        <pc:sldMkLst>
          <pc:docMk/>
          <pc:sldMk cId="139654809" sldId="266"/>
        </pc:sldMkLst>
        <pc:spChg chg="mod">
          <ac:chgData name="Alex Souza" userId="4abefd9ff5146cd9" providerId="Windows Live" clId="Web-{20348BC7-9066-4EDA-A2F8-FBEE7EEF7FD2}" dt="2020-07-02T20:15:29.171" v="183" actId="20577"/>
          <ac:spMkLst>
            <pc:docMk/>
            <pc:sldMk cId="139654809" sldId="266"/>
            <ac:spMk id="2" creationId="{134B7449-4620-4201-A9C1-157193D5C498}"/>
          </ac:spMkLst>
        </pc:spChg>
        <pc:spChg chg="mod">
          <ac:chgData name="Alex Souza" userId="4abefd9ff5146cd9" providerId="Windows Live" clId="Web-{20348BC7-9066-4EDA-A2F8-FBEE7EEF7FD2}" dt="2020-07-02T20:16:57.750" v="209" actId="20577"/>
          <ac:spMkLst>
            <pc:docMk/>
            <pc:sldMk cId="139654809" sldId="266"/>
            <ac:spMk id="3" creationId="{112B7659-E622-4CA9-8F48-09B267833F9E}"/>
          </ac:spMkLst>
        </pc:spChg>
      </pc:sldChg>
      <pc:sldChg chg="modSp add ord replId">
        <pc:chgData name="Alex Souza" userId="4abefd9ff5146cd9" providerId="Windows Live" clId="Web-{20348BC7-9066-4EDA-A2F8-FBEE7EEF7FD2}" dt="2020-07-02T20:18:14.516" v="217" actId="20577"/>
        <pc:sldMkLst>
          <pc:docMk/>
          <pc:sldMk cId="2852768393" sldId="267"/>
        </pc:sldMkLst>
        <pc:spChg chg="mod">
          <ac:chgData name="Alex Souza" userId="4abefd9ff5146cd9" providerId="Windows Live" clId="Web-{20348BC7-9066-4EDA-A2F8-FBEE7EEF7FD2}" dt="2020-07-02T20:18:14.516" v="217" actId="20577"/>
          <ac:spMkLst>
            <pc:docMk/>
            <pc:sldMk cId="2852768393" sldId="267"/>
            <ac:spMk id="3" creationId="{4AC06E9C-33EA-4C27-854F-198277591C8A}"/>
          </ac:spMkLst>
        </pc:spChg>
      </pc:sldChg>
      <pc:sldChg chg="modSp add replId">
        <pc:chgData name="Alex Souza" userId="4abefd9ff5146cd9" providerId="Windows Live" clId="Web-{20348BC7-9066-4EDA-A2F8-FBEE7EEF7FD2}" dt="2020-07-02T20:18:46.985" v="224" actId="20577"/>
        <pc:sldMkLst>
          <pc:docMk/>
          <pc:sldMk cId="4112803035" sldId="268"/>
        </pc:sldMkLst>
        <pc:spChg chg="mod">
          <ac:chgData name="Alex Souza" userId="4abefd9ff5146cd9" providerId="Windows Live" clId="Web-{20348BC7-9066-4EDA-A2F8-FBEE7EEF7FD2}" dt="2020-07-02T20:18:46.985" v="224" actId="20577"/>
          <ac:spMkLst>
            <pc:docMk/>
            <pc:sldMk cId="4112803035" sldId="268"/>
            <ac:spMk id="3" creationId="{4AC06E9C-33EA-4C27-854F-198277591C8A}"/>
          </ac:spMkLst>
        </pc:spChg>
      </pc:sldChg>
      <pc:sldChg chg="modSp add replId">
        <pc:chgData name="Alex Souza" userId="4abefd9ff5146cd9" providerId="Windows Live" clId="Web-{20348BC7-9066-4EDA-A2F8-FBEE7EEF7FD2}" dt="2020-07-02T20:19:20.750" v="229" actId="20577"/>
        <pc:sldMkLst>
          <pc:docMk/>
          <pc:sldMk cId="2169414829" sldId="269"/>
        </pc:sldMkLst>
        <pc:spChg chg="mod">
          <ac:chgData name="Alex Souza" userId="4abefd9ff5146cd9" providerId="Windows Live" clId="Web-{20348BC7-9066-4EDA-A2F8-FBEE7EEF7FD2}" dt="2020-07-02T20:19:20.750" v="229" actId="20577"/>
          <ac:spMkLst>
            <pc:docMk/>
            <pc:sldMk cId="2169414829" sldId="269"/>
            <ac:spMk id="3" creationId="{4AC06E9C-33EA-4C27-854F-198277591C8A}"/>
          </ac:spMkLst>
        </pc:spChg>
      </pc:sldChg>
      <pc:sldChg chg="modSp add replId">
        <pc:chgData name="Alex Souza" userId="4abefd9ff5146cd9" providerId="Windows Live" clId="Web-{20348BC7-9066-4EDA-A2F8-FBEE7EEF7FD2}" dt="2020-07-02T20:21:23.188" v="245" actId="20577"/>
        <pc:sldMkLst>
          <pc:docMk/>
          <pc:sldMk cId="302843377" sldId="270"/>
        </pc:sldMkLst>
        <pc:spChg chg="mod">
          <ac:chgData name="Alex Souza" userId="4abefd9ff5146cd9" providerId="Windows Live" clId="Web-{20348BC7-9066-4EDA-A2F8-FBEE7EEF7FD2}" dt="2020-07-02T20:21:23.188" v="245" actId="20577"/>
          <ac:spMkLst>
            <pc:docMk/>
            <pc:sldMk cId="302843377" sldId="270"/>
            <ac:spMk id="3" creationId="{4AC06E9C-33EA-4C27-854F-198277591C8A}"/>
          </ac:spMkLst>
        </pc:spChg>
      </pc:sldChg>
      <pc:sldChg chg="modSp new">
        <pc:chgData name="Alex Souza" userId="4abefd9ff5146cd9" providerId="Windows Live" clId="Web-{20348BC7-9066-4EDA-A2F8-FBEE7EEF7FD2}" dt="2020-07-02T20:21:46.782" v="270" actId="20577"/>
        <pc:sldMkLst>
          <pc:docMk/>
          <pc:sldMk cId="2628141752" sldId="271"/>
        </pc:sldMkLst>
        <pc:spChg chg="mod">
          <ac:chgData name="Alex Souza" userId="4abefd9ff5146cd9" providerId="Windows Live" clId="Web-{20348BC7-9066-4EDA-A2F8-FBEE7EEF7FD2}" dt="2020-07-02T20:21:32.048" v="254" actId="20577"/>
          <ac:spMkLst>
            <pc:docMk/>
            <pc:sldMk cId="2628141752" sldId="271"/>
            <ac:spMk id="2" creationId="{4D739573-60C6-4018-BAA4-14A0A9BAB65B}"/>
          </ac:spMkLst>
        </pc:spChg>
        <pc:spChg chg="mod">
          <ac:chgData name="Alex Souza" userId="4abefd9ff5146cd9" providerId="Windows Live" clId="Web-{20348BC7-9066-4EDA-A2F8-FBEE7EEF7FD2}" dt="2020-07-02T20:21:46.782" v="270" actId="20577"/>
          <ac:spMkLst>
            <pc:docMk/>
            <pc:sldMk cId="2628141752" sldId="271"/>
            <ac:spMk id="3" creationId="{94E441A5-3DCA-4E1F-AD15-B095D2AAFB0E}"/>
          </ac:spMkLst>
        </pc:spChg>
      </pc:sldChg>
      <pc:sldChg chg="modSp new">
        <pc:chgData name="Alex Souza" userId="4abefd9ff5146cd9" providerId="Windows Live" clId="Web-{20348BC7-9066-4EDA-A2F8-FBEE7EEF7FD2}" dt="2020-07-02T20:22:08.767" v="282" actId="20577"/>
        <pc:sldMkLst>
          <pc:docMk/>
          <pc:sldMk cId="2260772083" sldId="272"/>
        </pc:sldMkLst>
        <pc:spChg chg="mod">
          <ac:chgData name="Alex Souza" userId="4abefd9ff5146cd9" providerId="Windows Live" clId="Web-{20348BC7-9066-4EDA-A2F8-FBEE7EEF7FD2}" dt="2020-07-02T20:22:08.767" v="282" actId="20577"/>
          <ac:spMkLst>
            <pc:docMk/>
            <pc:sldMk cId="2260772083" sldId="272"/>
            <ac:spMk id="2" creationId="{FC967426-8AAE-4D69-8894-7D85120801EE}"/>
          </ac:spMkLst>
        </pc:spChg>
      </pc:sldChg>
      <pc:sldChg chg="modSp new">
        <pc:chgData name="Alex Souza" userId="4abefd9ff5146cd9" providerId="Windows Live" clId="Web-{20348BC7-9066-4EDA-A2F8-FBEE7EEF7FD2}" dt="2020-07-02T20:22:47.923" v="291" actId="20577"/>
        <pc:sldMkLst>
          <pc:docMk/>
          <pc:sldMk cId="3071833443" sldId="273"/>
        </pc:sldMkLst>
        <pc:spChg chg="mod">
          <ac:chgData name="Alex Souza" userId="4abefd9ff5146cd9" providerId="Windows Live" clId="Web-{20348BC7-9066-4EDA-A2F8-FBEE7EEF7FD2}" dt="2020-07-02T20:22:47.923" v="291" actId="20577"/>
          <ac:spMkLst>
            <pc:docMk/>
            <pc:sldMk cId="3071833443" sldId="273"/>
            <ac:spMk id="2" creationId="{4A051463-C7F4-44C7-AE2F-3AD750F601C2}"/>
          </ac:spMkLst>
        </pc:spChg>
      </pc:sldChg>
      <pc:sldChg chg="modSp new">
        <pc:chgData name="Alex Souza" userId="4abefd9ff5146cd9" providerId="Windows Live" clId="Web-{20348BC7-9066-4EDA-A2F8-FBEE7EEF7FD2}" dt="2020-07-02T20:23:15.485" v="302" actId="20577"/>
        <pc:sldMkLst>
          <pc:docMk/>
          <pc:sldMk cId="3032843703" sldId="274"/>
        </pc:sldMkLst>
        <pc:spChg chg="mod">
          <ac:chgData name="Alex Souza" userId="4abefd9ff5146cd9" providerId="Windows Live" clId="Web-{20348BC7-9066-4EDA-A2F8-FBEE7EEF7FD2}" dt="2020-07-02T20:23:15.485" v="302" actId="20577"/>
          <ac:spMkLst>
            <pc:docMk/>
            <pc:sldMk cId="3032843703" sldId="274"/>
            <ac:spMk id="2" creationId="{BA8E8828-623E-4192-B4FA-539FC0A3A97E}"/>
          </ac:spMkLst>
        </pc:spChg>
      </pc:sldChg>
      <pc:sldChg chg="modSp new">
        <pc:chgData name="Alex Souza" userId="4abefd9ff5146cd9" providerId="Windows Live" clId="Web-{20348BC7-9066-4EDA-A2F8-FBEE7EEF7FD2}" dt="2020-07-02T20:24:35.861" v="336" actId="20577"/>
        <pc:sldMkLst>
          <pc:docMk/>
          <pc:sldMk cId="442464027" sldId="275"/>
        </pc:sldMkLst>
        <pc:spChg chg="mod">
          <ac:chgData name="Alex Souza" userId="4abefd9ff5146cd9" providerId="Windows Live" clId="Web-{20348BC7-9066-4EDA-A2F8-FBEE7EEF7FD2}" dt="2020-07-02T20:24:35.861" v="336" actId="20577"/>
          <ac:spMkLst>
            <pc:docMk/>
            <pc:sldMk cId="442464027" sldId="275"/>
            <ac:spMk id="2" creationId="{8C92C63F-56B0-42B6-AFB4-FF4707391215}"/>
          </ac:spMkLst>
        </pc:spChg>
      </pc:sldChg>
      <pc:sldChg chg="addSp delSp modSp new mod modClrScheme chgLayout">
        <pc:chgData name="Alex Souza" userId="4abefd9ff5146cd9" providerId="Windows Live" clId="Web-{20348BC7-9066-4EDA-A2F8-FBEE7EEF7FD2}" dt="2020-07-02T20:26:25.721" v="349"/>
        <pc:sldMkLst>
          <pc:docMk/>
          <pc:sldMk cId="3900014833" sldId="276"/>
        </pc:sldMkLst>
        <pc:spChg chg="mod ord">
          <ac:chgData name="Alex Souza" userId="4abefd9ff5146cd9" providerId="Windows Live" clId="Web-{20348BC7-9066-4EDA-A2F8-FBEE7EEF7FD2}" dt="2020-07-02T20:26:25.721" v="349"/>
          <ac:spMkLst>
            <pc:docMk/>
            <pc:sldMk cId="3900014833" sldId="276"/>
            <ac:spMk id="2" creationId="{FF604360-1A92-4440-8DB3-CEE3DEAD6F63}"/>
          </ac:spMkLst>
        </pc:spChg>
        <pc:spChg chg="add del">
          <ac:chgData name="Alex Souza" userId="4abefd9ff5146cd9" providerId="Windows Live" clId="Web-{20348BC7-9066-4EDA-A2F8-FBEE7EEF7FD2}" dt="2020-07-02T20:26:25.721" v="349"/>
          <ac:spMkLst>
            <pc:docMk/>
            <pc:sldMk cId="3900014833" sldId="276"/>
            <ac:spMk id="3" creationId="{69A8569E-EFCB-4664-BD80-3B4EDD8ADDAB}"/>
          </ac:spMkLst>
        </pc:spChg>
      </pc:sldChg>
      <pc:sldChg chg="addSp delSp modSp new mod setBg">
        <pc:chgData name="Alex Souza" userId="4abefd9ff5146cd9" providerId="Windows Live" clId="Web-{20348BC7-9066-4EDA-A2F8-FBEE7EEF7FD2}" dt="2020-07-02T20:29:25.143" v="357"/>
        <pc:sldMkLst>
          <pc:docMk/>
          <pc:sldMk cId="1772048906" sldId="277"/>
        </pc:sldMkLst>
        <pc:spChg chg="mod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2" creationId="{E1474104-2629-4BCC-9F0B-0DBBA3632AE7}"/>
          </ac:spMkLst>
        </pc:spChg>
        <pc:spChg chg="del">
          <ac:chgData name="Alex Souza" userId="4abefd9ff5146cd9" providerId="Windows Live" clId="Web-{20348BC7-9066-4EDA-A2F8-FBEE7EEF7FD2}" dt="2020-07-02T20:27:44.862" v="351"/>
          <ac:spMkLst>
            <pc:docMk/>
            <pc:sldMk cId="1772048906" sldId="277"/>
            <ac:spMk id="3" creationId="{2551A9B7-EF12-406F-870E-5DCD0748BDAD}"/>
          </ac:spMkLst>
        </pc:spChg>
        <pc:spChg chg="add del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8" creationId="{8D06CE56-3881-4ADA-8CEF-D18B02C242A3}"/>
          </ac:spMkLst>
        </pc:spChg>
        <pc:spChg chg="add del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10" creationId="{79F3C543-62EC-4433-9C93-A2CD8764E9B4}"/>
          </ac:spMkLst>
        </pc:spChg>
        <pc:spChg chg="add del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12" creationId="{F1C4E306-BC28-4A7B-871B-1926F6FA6EF3}"/>
          </ac:spMkLst>
        </pc:spChg>
        <pc:spChg chg="add del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14" creationId="{C3ECC9B4-989C-4F71-A6BC-DEBC1D9FD0BD}"/>
          </ac:spMkLst>
        </pc:spChg>
        <pc:spChg chg="add del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16" creationId="{7948E8DE-A931-4EF0-BE1D-F1027474099B}"/>
          </ac:spMkLst>
        </pc:spChg>
        <pc:spChg chg="add del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18" creationId="{B0E4BB4F-99AB-4C4E-A763-C5AC5273DF5D}"/>
          </ac:spMkLst>
        </pc:spChg>
        <pc:spChg chg="add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23" creationId="{8D06CE56-3881-4ADA-8CEF-D18B02C242A3}"/>
          </ac:spMkLst>
        </pc:spChg>
        <pc:spChg chg="add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25" creationId="{79F3C543-62EC-4433-9C93-A2CD8764E9B4}"/>
          </ac:spMkLst>
        </pc:spChg>
        <pc:spChg chg="add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27" creationId="{FFD48BC7-DC40-47DE-87EE-9F4B6ECB9ABB}"/>
          </ac:spMkLst>
        </pc:spChg>
        <pc:spChg chg="add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29" creationId="{E502BBC7-2C76-46F3-BC24-5985BC13DB88}"/>
          </ac:spMkLst>
        </pc:spChg>
        <pc:spChg chg="add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31" creationId="{9C45F024-2468-4D8A-9E11-BB2B1E0A3B37}"/>
          </ac:spMkLst>
        </pc:spChg>
        <pc:spChg chg="add">
          <ac:chgData name="Alex Souza" userId="4abefd9ff5146cd9" providerId="Windows Live" clId="Web-{20348BC7-9066-4EDA-A2F8-FBEE7EEF7FD2}" dt="2020-07-02T20:29:25.143" v="357"/>
          <ac:spMkLst>
            <pc:docMk/>
            <pc:sldMk cId="1772048906" sldId="277"/>
            <ac:spMk id="33" creationId="{3629484E-3792-4B3D-89AD-7C8A1ED0E0D4}"/>
          </ac:spMkLst>
        </pc:spChg>
      </pc:sldChg>
      <pc:sldChg chg="modSp new">
        <pc:chgData name="Alex Souza" userId="4abefd9ff5146cd9" providerId="Windows Live" clId="Web-{20348BC7-9066-4EDA-A2F8-FBEE7EEF7FD2}" dt="2020-07-02T23:16:55.939" v="359" actId="20577"/>
        <pc:sldMkLst>
          <pc:docMk/>
          <pc:sldMk cId="3498692762" sldId="278"/>
        </pc:sldMkLst>
        <pc:spChg chg="mod">
          <ac:chgData name="Alex Souza" userId="4abefd9ff5146cd9" providerId="Windows Live" clId="Web-{20348BC7-9066-4EDA-A2F8-FBEE7EEF7FD2}" dt="2020-07-02T23:16:55.939" v="359" actId="20577"/>
          <ac:spMkLst>
            <pc:docMk/>
            <pc:sldMk cId="3498692762" sldId="278"/>
            <ac:spMk id="2" creationId="{FD82408D-E3DB-4CE7-AE0A-52BC413AB295}"/>
          </ac:spMkLst>
        </pc:spChg>
      </pc:sldChg>
      <pc:sldChg chg="modSp new">
        <pc:chgData name="Alex Souza" userId="4abefd9ff5146cd9" providerId="Windows Live" clId="Web-{20348BC7-9066-4EDA-A2F8-FBEE7EEF7FD2}" dt="2020-07-02T23:17:16.658" v="363" actId="20577"/>
        <pc:sldMkLst>
          <pc:docMk/>
          <pc:sldMk cId="405636163" sldId="279"/>
        </pc:sldMkLst>
        <pc:spChg chg="mod">
          <ac:chgData name="Alex Souza" userId="4abefd9ff5146cd9" providerId="Windows Live" clId="Web-{20348BC7-9066-4EDA-A2F8-FBEE7EEF7FD2}" dt="2020-07-02T23:17:16.658" v="363" actId="20577"/>
          <ac:spMkLst>
            <pc:docMk/>
            <pc:sldMk cId="405636163" sldId="279"/>
            <ac:spMk id="2" creationId="{761D4527-68A2-497D-A4F6-E1EE164C8740}"/>
          </ac:spMkLst>
        </pc:spChg>
      </pc:sldChg>
      <pc:sldChg chg="modSp new">
        <pc:chgData name="Alex Souza" userId="4abefd9ff5146cd9" providerId="Windows Live" clId="Web-{20348BC7-9066-4EDA-A2F8-FBEE7EEF7FD2}" dt="2020-07-02T23:17:44.893" v="368" actId="20577"/>
        <pc:sldMkLst>
          <pc:docMk/>
          <pc:sldMk cId="3261181150" sldId="280"/>
        </pc:sldMkLst>
        <pc:spChg chg="mod">
          <ac:chgData name="Alex Souza" userId="4abefd9ff5146cd9" providerId="Windows Live" clId="Web-{20348BC7-9066-4EDA-A2F8-FBEE7EEF7FD2}" dt="2020-07-02T23:17:44.893" v="368" actId="20577"/>
          <ac:spMkLst>
            <pc:docMk/>
            <pc:sldMk cId="3261181150" sldId="280"/>
            <ac:spMk id="2" creationId="{2A098F33-B213-481E-B06B-EB45A0464107}"/>
          </ac:spMkLst>
        </pc:spChg>
      </pc:sldChg>
      <pc:sldChg chg="modSp new">
        <pc:chgData name="Alex Souza" userId="4abefd9ff5146cd9" providerId="Windows Live" clId="Web-{20348BC7-9066-4EDA-A2F8-FBEE7EEF7FD2}" dt="2020-07-02T23:18:22.941" v="371" actId="20577"/>
        <pc:sldMkLst>
          <pc:docMk/>
          <pc:sldMk cId="2145906607" sldId="281"/>
        </pc:sldMkLst>
        <pc:spChg chg="mod">
          <ac:chgData name="Alex Souza" userId="4abefd9ff5146cd9" providerId="Windows Live" clId="Web-{20348BC7-9066-4EDA-A2F8-FBEE7EEF7FD2}" dt="2020-07-02T23:18:22.941" v="371" actId="20577"/>
          <ac:spMkLst>
            <pc:docMk/>
            <pc:sldMk cId="2145906607" sldId="281"/>
            <ac:spMk id="2" creationId="{8F2847EC-9BAF-4207-9AE7-A9580FF75505}"/>
          </ac:spMkLst>
        </pc:spChg>
      </pc:sldChg>
      <pc:sldChg chg="modSp new">
        <pc:chgData name="Alex Souza" userId="4abefd9ff5146cd9" providerId="Windows Live" clId="Web-{20348BC7-9066-4EDA-A2F8-FBEE7EEF7FD2}" dt="2020-07-02T23:19:44.020" v="375" actId="20577"/>
        <pc:sldMkLst>
          <pc:docMk/>
          <pc:sldMk cId="2739160400" sldId="282"/>
        </pc:sldMkLst>
        <pc:spChg chg="mod">
          <ac:chgData name="Alex Souza" userId="4abefd9ff5146cd9" providerId="Windows Live" clId="Web-{20348BC7-9066-4EDA-A2F8-FBEE7EEF7FD2}" dt="2020-07-02T23:19:44.020" v="375" actId="20577"/>
          <ac:spMkLst>
            <pc:docMk/>
            <pc:sldMk cId="2739160400" sldId="282"/>
            <ac:spMk id="2" creationId="{E8B26676-6D6F-450F-BE28-5C26E4D8268B}"/>
          </ac:spMkLst>
        </pc:spChg>
      </pc:sldChg>
      <pc:sldChg chg="modSp new">
        <pc:chgData name="Alex Souza" userId="4abefd9ff5146cd9" providerId="Windows Live" clId="Web-{20348BC7-9066-4EDA-A2F8-FBEE7EEF7FD2}" dt="2020-07-02T23:20:24.974" v="399" actId="20577"/>
        <pc:sldMkLst>
          <pc:docMk/>
          <pc:sldMk cId="3032221062" sldId="283"/>
        </pc:sldMkLst>
        <pc:spChg chg="mod">
          <ac:chgData name="Alex Souza" userId="4abefd9ff5146cd9" providerId="Windows Live" clId="Web-{20348BC7-9066-4EDA-A2F8-FBEE7EEF7FD2}" dt="2020-07-02T23:20:24.974" v="399" actId="20577"/>
          <ac:spMkLst>
            <pc:docMk/>
            <pc:sldMk cId="3032221062" sldId="283"/>
            <ac:spMk id="2" creationId="{D4E1B832-F37C-471E-8431-A16F5CC8068E}"/>
          </ac:spMkLst>
        </pc:spChg>
      </pc:sldChg>
      <pc:sldChg chg="addSp delSp modSp new mod setBg">
        <pc:chgData name="Alex Souza" userId="4abefd9ff5146cd9" providerId="Windows Live" clId="Web-{20348BC7-9066-4EDA-A2F8-FBEE7EEF7FD2}" dt="2020-07-03T00:00:07.884" v="642"/>
        <pc:sldMkLst>
          <pc:docMk/>
          <pc:sldMk cId="4240465656" sldId="284"/>
        </pc:sldMkLst>
        <pc:spChg chg="mod ord">
          <ac:chgData name="Alex Souza" userId="4abefd9ff5146cd9" providerId="Windows Live" clId="Web-{20348BC7-9066-4EDA-A2F8-FBEE7EEF7FD2}" dt="2020-07-03T00:00:07.884" v="642"/>
          <ac:spMkLst>
            <pc:docMk/>
            <pc:sldMk cId="4240465656" sldId="284"/>
            <ac:spMk id="2" creationId="{9A5BBDD5-1792-43CE-B401-106355084FB9}"/>
          </ac:spMkLst>
        </pc:spChg>
        <pc:spChg chg="del">
          <ac:chgData name="Alex Souza" userId="4abefd9ff5146cd9" providerId="Windows Live" clId="Web-{20348BC7-9066-4EDA-A2F8-FBEE7EEF7FD2}" dt="2020-07-02T23:57:15.538" v="629"/>
          <ac:spMkLst>
            <pc:docMk/>
            <pc:sldMk cId="4240465656" sldId="284"/>
            <ac:spMk id="3" creationId="{358C7F37-DCBB-4B7E-AA8C-96AF170C5905}"/>
          </ac:spMkLst>
        </pc:spChg>
        <pc:spChg chg="add">
          <ac:chgData name="Alex Souza" userId="4abefd9ff5146cd9" providerId="Windows Live" clId="Web-{20348BC7-9066-4EDA-A2F8-FBEE7EEF7FD2}" dt="2020-07-03T00:00:07.884" v="642"/>
          <ac:spMkLst>
            <pc:docMk/>
            <pc:sldMk cId="4240465656" sldId="284"/>
            <ac:spMk id="9" creationId="{8D06CE56-3881-4ADA-8CEF-D18B02C242A3}"/>
          </ac:spMkLst>
        </pc:spChg>
        <pc:spChg chg="add">
          <ac:chgData name="Alex Souza" userId="4abefd9ff5146cd9" providerId="Windows Live" clId="Web-{20348BC7-9066-4EDA-A2F8-FBEE7EEF7FD2}" dt="2020-07-03T00:00:07.884" v="642"/>
          <ac:spMkLst>
            <pc:docMk/>
            <pc:sldMk cId="4240465656" sldId="284"/>
            <ac:spMk id="11" creationId="{79F3C543-62EC-4433-9C93-A2CD8764E9B4}"/>
          </ac:spMkLst>
        </pc:spChg>
        <pc:spChg chg="add">
          <ac:chgData name="Alex Souza" userId="4abefd9ff5146cd9" providerId="Windows Live" clId="Web-{20348BC7-9066-4EDA-A2F8-FBEE7EEF7FD2}" dt="2020-07-03T00:00:07.884" v="642"/>
          <ac:spMkLst>
            <pc:docMk/>
            <pc:sldMk cId="4240465656" sldId="284"/>
            <ac:spMk id="13" creationId="{5A59F003-E00A-43F9-91DC-CC54E3B87466}"/>
          </ac:spMkLst>
        </pc:spChg>
        <pc:spChg chg="add">
          <ac:chgData name="Alex Souza" userId="4abefd9ff5146cd9" providerId="Windows Live" clId="Web-{20348BC7-9066-4EDA-A2F8-FBEE7EEF7FD2}" dt="2020-07-03T00:00:07.884" v="642"/>
          <ac:spMkLst>
            <pc:docMk/>
            <pc:sldMk cId="4240465656" sldId="284"/>
            <ac:spMk id="15" creationId="{D74A4382-E3AD-430A-9A1F-DFA3E0E77A7D}"/>
          </ac:spMkLst>
        </pc:spChg>
        <pc:picChg chg="add mod">
          <ac:chgData name="Alex Souza" userId="4abefd9ff5146cd9" providerId="Windows Live" clId="Web-{20348BC7-9066-4EDA-A2F8-FBEE7EEF7FD2}" dt="2020-07-03T00:00:07.884" v="642"/>
          <ac:picMkLst>
            <pc:docMk/>
            <pc:sldMk cId="4240465656" sldId="284"/>
            <ac:picMk id="4" creationId="{C4B5AD08-02E5-4127-AA33-525CC4DA5B27}"/>
          </ac:picMkLst>
        </pc:picChg>
      </pc:sldChg>
      <pc:sldMasterChg chg="del delSldLayout">
        <pc:chgData name="Alex Souza" userId="4abefd9ff5146cd9" providerId="Windows Live" clId="Web-{20348BC7-9066-4EDA-A2F8-FBEE7EEF7FD2}" dt="2020-07-02T19:58:04.199" v="0"/>
        <pc:sldMasterMkLst>
          <pc:docMk/>
          <pc:sldMasterMk cId="2460954070" sldId="2147483660"/>
        </pc:sldMasterMkLst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ex Souza" userId="4abefd9ff5146cd9" providerId="Windows Live" clId="Web-{20348BC7-9066-4EDA-A2F8-FBEE7EEF7FD2}" dt="2020-07-02T19:58:04.19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lex Souza" userId="4abefd9ff5146cd9" providerId="Windows Live" clId="Web-{20348BC7-9066-4EDA-A2F8-FBEE7EEF7FD2}" dt="2020-07-02T19:58:04.199" v="0"/>
        <pc:sldMasterMkLst>
          <pc:docMk/>
          <pc:sldMasterMk cId="3014954991" sldId="2147483698"/>
        </pc:sldMasterMkLst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3786127696" sldId="2147483687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3413205975" sldId="2147483688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2240588044" sldId="2147483689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1487832745" sldId="2147483690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3493858382" sldId="2147483691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548742933" sldId="2147483692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526560882" sldId="2147483693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1008526845" sldId="2147483694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1329154286" sldId="2147483695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2224495248" sldId="2147483696"/>
          </pc:sldLayoutMkLst>
        </pc:sldLayoutChg>
        <pc:sldLayoutChg chg="add">
          <pc:chgData name="Alex Souza" userId="4abefd9ff5146cd9" providerId="Windows Live" clId="Web-{20348BC7-9066-4EDA-A2F8-FBEE7EEF7FD2}" dt="2020-07-02T19:58:04.199" v="0"/>
          <pc:sldLayoutMkLst>
            <pc:docMk/>
            <pc:sldMasterMk cId="3014954991" sldId="2147483698"/>
            <pc:sldLayoutMk cId="3323243136" sldId="2147483697"/>
          </pc:sldLayoutMkLst>
        </pc:sldLayoutChg>
      </pc:sldMasterChg>
    </pc:docChg>
  </pc:docChgLst>
  <pc:docChgLst>
    <pc:chgData name="Alex Souza" userId="4abefd9ff5146cd9" providerId="Windows Live" clId="Web-{3DF2746A-8D70-427C-8E7B-64F4FC93503C}"/>
    <pc:docChg chg="addSld delSld modSld sldOrd">
      <pc:chgData name="Alex Souza" userId="4abefd9ff5146cd9" providerId="Windows Live" clId="Web-{3DF2746A-8D70-427C-8E7B-64F4FC93503C}" dt="2020-07-03T00:49:04.796" v="168" actId="1076"/>
      <pc:docMkLst>
        <pc:docMk/>
      </pc:docMkLst>
      <pc:sldChg chg="ord">
        <pc:chgData name="Alex Souza" userId="4abefd9ff5146cd9" providerId="Windows Live" clId="Web-{3DF2746A-8D70-427C-8E7B-64F4FC93503C}" dt="2020-07-03T00:32:12.207" v="98"/>
        <pc:sldMkLst>
          <pc:docMk/>
          <pc:sldMk cId="784547017" sldId="261"/>
        </pc:sldMkLst>
      </pc:sldChg>
      <pc:sldChg chg="del">
        <pc:chgData name="Alex Souza" userId="4abefd9ff5146cd9" providerId="Windows Live" clId="Web-{3DF2746A-8D70-427C-8E7B-64F4FC93503C}" dt="2020-07-03T00:39:23.225" v="128"/>
        <pc:sldMkLst>
          <pc:docMk/>
          <pc:sldMk cId="1760421634" sldId="263"/>
        </pc:sldMkLst>
      </pc:sldChg>
      <pc:sldChg chg="addSp delSp modSp ord modNotes">
        <pc:chgData name="Alex Souza" userId="4abefd9ff5146cd9" providerId="Windows Live" clId="Web-{3DF2746A-8D70-427C-8E7B-64F4FC93503C}" dt="2020-07-03T00:30:37.031" v="96"/>
        <pc:sldMkLst>
          <pc:docMk/>
          <pc:sldMk cId="4240465656" sldId="284"/>
        </pc:sldMkLst>
        <pc:spChg chg="add del mod">
          <ac:chgData name="Alex Souza" userId="4abefd9ff5146cd9" providerId="Windows Live" clId="Web-{3DF2746A-8D70-427C-8E7B-64F4FC93503C}" dt="2020-07-03T00:22:22.573" v="73"/>
          <ac:spMkLst>
            <pc:docMk/>
            <pc:sldMk cId="4240465656" sldId="284"/>
            <ac:spMk id="2" creationId="{9A5BBDD5-1792-43CE-B401-106355084FB9}"/>
          </ac:spMkLst>
        </pc:spChg>
        <pc:spChg chg="add del mod">
          <ac:chgData name="Alex Souza" userId="4abefd9ff5146cd9" providerId="Windows Live" clId="Web-{3DF2746A-8D70-427C-8E7B-64F4FC93503C}" dt="2020-07-03T00:22:22.573" v="73"/>
          <ac:spMkLst>
            <pc:docMk/>
            <pc:sldMk cId="4240465656" sldId="284"/>
            <ac:spMk id="5" creationId="{1D03396A-1910-4A5D-9254-08DDDCCD597C}"/>
          </ac:spMkLst>
        </pc:spChg>
        <pc:spChg chg="del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9" creationId="{8D06CE56-3881-4ADA-8CEF-D18B02C242A3}"/>
          </ac:spMkLst>
        </pc:spChg>
        <pc:spChg chg="del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11" creationId="{79F3C543-62EC-4433-9C93-A2CD8764E9B4}"/>
          </ac:spMkLst>
        </pc:spChg>
        <pc:spChg chg="del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13" creationId="{5A59F003-E00A-43F9-91DC-CC54E3B87466}"/>
          </ac:spMkLst>
        </pc:spChg>
        <pc:spChg chg="del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15" creationId="{D74A4382-E3AD-430A-9A1F-DFA3E0E77A7D}"/>
          </ac:spMkLst>
        </pc:spChg>
        <pc:spChg chg="add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20" creationId="{8D06CE56-3881-4ADA-8CEF-D18B02C242A3}"/>
          </ac:spMkLst>
        </pc:spChg>
        <pc:spChg chg="add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22" creationId="{79F3C543-62EC-4433-9C93-A2CD8764E9B4}"/>
          </ac:spMkLst>
        </pc:spChg>
        <pc:spChg chg="add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24" creationId="{C7B352FC-1F44-4AB9-A2BD-FBF231C6B1C1}"/>
          </ac:spMkLst>
        </pc:spChg>
        <pc:spChg chg="add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26" creationId="{0ADDB668-2CA4-4D2B-9C34-3487CA330BA8}"/>
          </ac:spMkLst>
        </pc:spChg>
        <pc:spChg chg="add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28" creationId="{2568BC19-F052-4108-93E1-6A3D1DEC072F}"/>
          </ac:spMkLst>
        </pc:spChg>
        <pc:spChg chg="add">
          <ac:chgData name="Alex Souza" userId="4abefd9ff5146cd9" providerId="Windows Live" clId="Web-{3DF2746A-8D70-427C-8E7B-64F4FC93503C}" dt="2020-07-03T00:03:14.166" v="0"/>
          <ac:spMkLst>
            <pc:docMk/>
            <pc:sldMk cId="4240465656" sldId="284"/>
            <ac:spMk id="30" creationId="{D5FD337D-4D6B-4C8B-B6F5-121097E09881}"/>
          </ac:spMkLst>
        </pc:spChg>
        <pc:picChg chg="add del mod">
          <ac:chgData name="Alex Souza" userId="4abefd9ff5146cd9" providerId="Windows Live" clId="Web-{3DF2746A-8D70-427C-8E7B-64F4FC93503C}" dt="2020-07-03T00:22:45.527" v="74"/>
          <ac:picMkLst>
            <pc:docMk/>
            <pc:sldMk cId="4240465656" sldId="284"/>
            <ac:picMk id="4" creationId="{C4B5AD08-02E5-4127-AA33-525CC4DA5B27}"/>
          </ac:picMkLst>
        </pc:picChg>
      </pc:sldChg>
      <pc:sldChg chg="addSp delSp modSp new ord modNotes">
        <pc:chgData name="Alex Souza" userId="4abefd9ff5146cd9" providerId="Windows Live" clId="Web-{3DF2746A-8D70-427C-8E7B-64F4FC93503C}" dt="2020-07-03T00:46:43.009" v="162"/>
        <pc:sldMkLst>
          <pc:docMk/>
          <pc:sldMk cId="138589994" sldId="285"/>
        </pc:sldMkLst>
        <pc:spChg chg="mod">
          <ac:chgData name="Alex Souza" userId="4abefd9ff5146cd9" providerId="Windows Live" clId="Web-{3DF2746A-8D70-427C-8E7B-64F4FC93503C}" dt="2020-07-03T00:36:38.171" v="124" actId="20577"/>
          <ac:spMkLst>
            <pc:docMk/>
            <pc:sldMk cId="138589994" sldId="285"/>
            <ac:spMk id="2" creationId="{82FCDE8F-2D8B-4C0B-9274-9C5ADD398CB5}"/>
          </ac:spMkLst>
        </pc:spChg>
        <pc:spChg chg="del">
          <ac:chgData name="Alex Souza" userId="4abefd9ff5146cd9" providerId="Windows Live" clId="Web-{3DF2746A-8D70-427C-8E7B-64F4FC93503C}" dt="2020-07-03T00:05:46.704" v="3"/>
          <ac:spMkLst>
            <pc:docMk/>
            <pc:sldMk cId="138589994" sldId="285"/>
            <ac:spMk id="3" creationId="{44D1B731-2A84-4B8C-AA44-CE4A2F477F33}"/>
          </ac:spMkLst>
        </pc:spChg>
        <pc:picChg chg="add mod ord">
          <ac:chgData name="Alex Souza" userId="4abefd9ff5146cd9" providerId="Windows Live" clId="Web-{3DF2746A-8D70-427C-8E7B-64F4FC93503C}" dt="2020-07-03T00:06:13.752" v="6" actId="1076"/>
          <ac:picMkLst>
            <pc:docMk/>
            <pc:sldMk cId="138589994" sldId="285"/>
            <ac:picMk id="4" creationId="{C066D9B5-1640-48B2-BF4E-66C3EACA97E9}"/>
          </ac:picMkLst>
        </pc:picChg>
      </pc:sldChg>
      <pc:sldChg chg="addSp delSp modSp new mod ord setBg">
        <pc:chgData name="Alex Souza" userId="4abefd9ff5146cd9" providerId="Windows Live" clId="Web-{3DF2746A-8D70-427C-8E7B-64F4FC93503C}" dt="2020-07-03T00:30:43.032" v="97"/>
        <pc:sldMkLst>
          <pc:docMk/>
          <pc:sldMk cId="2913752695" sldId="286"/>
        </pc:sldMkLst>
        <pc:spChg chg="mod ord">
          <ac:chgData name="Alex Souza" userId="4abefd9ff5146cd9" providerId="Windows Live" clId="Web-{3DF2746A-8D70-427C-8E7B-64F4FC93503C}" dt="2020-07-03T00:13:42.132" v="37"/>
          <ac:spMkLst>
            <pc:docMk/>
            <pc:sldMk cId="2913752695" sldId="286"/>
            <ac:spMk id="2" creationId="{A0A5F1C5-26C9-434D-A396-F3A83B878780}"/>
          </ac:spMkLst>
        </pc:spChg>
        <pc:spChg chg="del">
          <ac:chgData name="Alex Souza" userId="4abefd9ff5146cd9" providerId="Windows Live" clId="Web-{3DF2746A-8D70-427C-8E7B-64F4FC93503C}" dt="2020-07-03T00:11:35.328" v="9"/>
          <ac:spMkLst>
            <pc:docMk/>
            <pc:sldMk cId="2913752695" sldId="286"/>
            <ac:spMk id="3" creationId="{3E5C0EF0-211A-4A73-ABD4-98E14292C198}"/>
          </ac:spMkLst>
        </pc:spChg>
        <pc:spChg chg="add">
          <ac:chgData name="Alex Souza" userId="4abefd9ff5146cd9" providerId="Windows Live" clId="Web-{3DF2746A-8D70-427C-8E7B-64F4FC93503C}" dt="2020-07-03T00:13:42.132" v="37"/>
          <ac:spMkLst>
            <pc:docMk/>
            <pc:sldMk cId="2913752695" sldId="286"/>
            <ac:spMk id="11" creationId="{8D06CE56-3881-4ADA-8CEF-D18B02C242A3}"/>
          </ac:spMkLst>
        </pc:spChg>
        <pc:spChg chg="add">
          <ac:chgData name="Alex Souza" userId="4abefd9ff5146cd9" providerId="Windows Live" clId="Web-{3DF2746A-8D70-427C-8E7B-64F4FC93503C}" dt="2020-07-03T00:13:42.132" v="37"/>
          <ac:spMkLst>
            <pc:docMk/>
            <pc:sldMk cId="2913752695" sldId="286"/>
            <ac:spMk id="13" creationId="{79F3C543-62EC-4433-9C93-A2CD8764E9B4}"/>
          </ac:spMkLst>
        </pc:spChg>
        <pc:spChg chg="add">
          <ac:chgData name="Alex Souza" userId="4abefd9ff5146cd9" providerId="Windows Live" clId="Web-{3DF2746A-8D70-427C-8E7B-64F4FC93503C}" dt="2020-07-03T00:13:42.132" v="37"/>
          <ac:spMkLst>
            <pc:docMk/>
            <pc:sldMk cId="2913752695" sldId="286"/>
            <ac:spMk id="15" creationId="{FC3D2873-2194-4FB0-BFBA-7E7EEB984862}"/>
          </ac:spMkLst>
        </pc:spChg>
        <pc:spChg chg="add">
          <ac:chgData name="Alex Souza" userId="4abefd9ff5146cd9" providerId="Windows Live" clId="Web-{3DF2746A-8D70-427C-8E7B-64F4FC93503C}" dt="2020-07-03T00:13:42.132" v="37"/>
          <ac:spMkLst>
            <pc:docMk/>
            <pc:sldMk cId="2913752695" sldId="286"/>
            <ac:spMk id="17" creationId="{B228652A-FD81-4A3C-B164-2012BF4EEA56}"/>
          </ac:spMkLst>
        </pc:spChg>
        <pc:spChg chg="add">
          <ac:chgData name="Alex Souza" userId="4abefd9ff5146cd9" providerId="Windows Live" clId="Web-{3DF2746A-8D70-427C-8E7B-64F4FC93503C}" dt="2020-07-03T00:13:42.132" v="37"/>
          <ac:spMkLst>
            <pc:docMk/>
            <pc:sldMk cId="2913752695" sldId="286"/>
            <ac:spMk id="19" creationId="{FE8F25D8-4980-4C67-9E0C-7BE94C9CBFE6}"/>
          </ac:spMkLst>
        </pc:spChg>
        <pc:spChg chg="add">
          <ac:chgData name="Alex Souza" userId="4abefd9ff5146cd9" providerId="Windows Live" clId="Web-{3DF2746A-8D70-427C-8E7B-64F4FC93503C}" dt="2020-07-03T00:13:42.132" v="37"/>
          <ac:spMkLst>
            <pc:docMk/>
            <pc:sldMk cId="2913752695" sldId="286"/>
            <ac:spMk id="21" creationId="{1A214C69-1234-4E5D-91CD-BEA00204258E}"/>
          </ac:spMkLst>
        </pc:spChg>
        <pc:spChg chg="add">
          <ac:chgData name="Alex Souza" userId="4abefd9ff5146cd9" providerId="Windows Live" clId="Web-{3DF2746A-8D70-427C-8E7B-64F4FC93503C}" dt="2020-07-03T00:13:42.132" v="37"/>
          <ac:spMkLst>
            <pc:docMk/>
            <pc:sldMk cId="2913752695" sldId="286"/>
            <ac:spMk id="23" creationId="{F86E49C8-40C0-4E80-BAC0-9A66298F1D1C}"/>
          </ac:spMkLst>
        </pc:spChg>
        <pc:picChg chg="add mod">
          <ac:chgData name="Alex Souza" userId="4abefd9ff5146cd9" providerId="Windows Live" clId="Web-{3DF2746A-8D70-427C-8E7B-64F4FC93503C}" dt="2020-07-03T00:27:57.119" v="90" actId="1076"/>
          <ac:picMkLst>
            <pc:docMk/>
            <pc:sldMk cId="2913752695" sldId="286"/>
            <ac:picMk id="4" creationId="{F37B5429-3DD7-4147-89B0-136C86C459FB}"/>
          </ac:picMkLst>
        </pc:picChg>
        <pc:picChg chg="add del mod">
          <ac:chgData name="Alex Souza" userId="4abefd9ff5146cd9" providerId="Windows Live" clId="Web-{3DF2746A-8D70-427C-8E7B-64F4FC93503C}" dt="2020-07-03T00:14:18.803" v="40"/>
          <ac:picMkLst>
            <pc:docMk/>
            <pc:sldMk cId="2913752695" sldId="286"/>
            <ac:picMk id="5" creationId="{7FE2A325-2DC1-4A47-B355-CD1D955DFAE2}"/>
          </ac:picMkLst>
        </pc:picChg>
        <pc:picChg chg="add mod ord">
          <ac:chgData name="Alex Souza" userId="4abefd9ff5146cd9" providerId="Windows Live" clId="Web-{3DF2746A-8D70-427C-8E7B-64F4FC93503C}" dt="2020-07-03T00:28:15.088" v="93" actId="1076"/>
          <ac:picMkLst>
            <pc:docMk/>
            <pc:sldMk cId="2913752695" sldId="286"/>
            <ac:picMk id="6" creationId="{F70227D6-1F3D-4D53-9FB4-34BA82D016F1}"/>
          </ac:picMkLst>
        </pc:picChg>
        <pc:picChg chg="add del mod">
          <ac:chgData name="Alex Souza" userId="4abefd9ff5146cd9" providerId="Windows Live" clId="Web-{3DF2746A-8D70-427C-8E7B-64F4FC93503C}" dt="2020-07-03T00:15:05.305" v="49"/>
          <ac:picMkLst>
            <pc:docMk/>
            <pc:sldMk cId="2913752695" sldId="286"/>
            <ac:picMk id="7" creationId="{18F29BA6-D76C-472F-8446-198236A8E08B}"/>
          </ac:picMkLst>
        </pc:picChg>
        <pc:picChg chg="add mod">
          <ac:chgData name="Alex Souza" userId="4abefd9ff5146cd9" providerId="Windows Live" clId="Web-{3DF2746A-8D70-427C-8E7B-64F4FC93503C}" dt="2020-07-03T00:28:23.010" v="95" actId="14100"/>
          <ac:picMkLst>
            <pc:docMk/>
            <pc:sldMk cId="2913752695" sldId="286"/>
            <ac:picMk id="8" creationId="{77850B7F-611A-4EB9-AA60-E2B35ABE59D2}"/>
          </ac:picMkLst>
        </pc:picChg>
        <pc:picChg chg="add del mod">
          <ac:chgData name="Alex Souza" userId="4abefd9ff5146cd9" providerId="Windows Live" clId="Web-{3DF2746A-8D70-427C-8E7B-64F4FC93503C}" dt="2020-07-03T00:14:59.836" v="47"/>
          <ac:picMkLst>
            <pc:docMk/>
            <pc:sldMk cId="2913752695" sldId="286"/>
            <ac:picMk id="9" creationId="{5DD9678A-FE2D-45D6-95CE-AB51CD452A32}"/>
          </ac:picMkLst>
        </pc:picChg>
      </pc:sldChg>
      <pc:sldChg chg="addSp delSp modSp new ord">
        <pc:chgData name="Alex Souza" userId="4abefd9ff5146cd9" providerId="Windows Live" clId="Web-{3DF2746A-8D70-427C-8E7B-64F4FC93503C}" dt="2020-07-03T00:49:04.796" v="168" actId="1076"/>
        <pc:sldMkLst>
          <pc:docMk/>
          <pc:sldMk cId="3756827757" sldId="287"/>
        </pc:sldMkLst>
        <pc:spChg chg="mod">
          <ac:chgData name="Alex Souza" userId="4abefd9ff5146cd9" providerId="Windows Live" clId="Web-{3DF2746A-8D70-427C-8E7B-64F4FC93503C}" dt="2020-07-03T00:42:48.921" v="151" actId="20577"/>
          <ac:spMkLst>
            <pc:docMk/>
            <pc:sldMk cId="3756827757" sldId="287"/>
            <ac:spMk id="2" creationId="{95AEAE7C-7FB6-4048-9E93-B103CF9F5932}"/>
          </ac:spMkLst>
        </pc:spChg>
        <pc:spChg chg="del">
          <ac:chgData name="Alex Souza" userId="4abefd9ff5146cd9" providerId="Windows Live" clId="Web-{3DF2746A-8D70-427C-8E7B-64F4FC93503C}" dt="2020-07-03T00:40:48.141" v="130"/>
          <ac:spMkLst>
            <pc:docMk/>
            <pc:sldMk cId="3756827757" sldId="287"/>
            <ac:spMk id="3" creationId="{036F4FC7-7C9D-40EE-A559-73124B4971E7}"/>
          </ac:spMkLst>
        </pc:spChg>
        <pc:picChg chg="add mod">
          <ac:chgData name="Alex Souza" userId="4abefd9ff5146cd9" providerId="Windows Live" clId="Web-{3DF2746A-8D70-427C-8E7B-64F4FC93503C}" dt="2020-07-03T00:41:08.323" v="135" actId="1076"/>
          <ac:picMkLst>
            <pc:docMk/>
            <pc:sldMk cId="3756827757" sldId="287"/>
            <ac:picMk id="4" creationId="{12AB6DE2-B332-4A67-962F-F3ED2EAD6D1B}"/>
          </ac:picMkLst>
        </pc:picChg>
        <pc:picChg chg="add del mod">
          <ac:chgData name="Alex Souza" userId="4abefd9ff5146cd9" providerId="Windows Live" clId="Web-{3DF2746A-8D70-427C-8E7B-64F4FC93503C}" dt="2020-07-03T00:49:04.265" v="163"/>
          <ac:picMkLst>
            <pc:docMk/>
            <pc:sldMk cId="3756827757" sldId="287"/>
            <ac:picMk id="5" creationId="{360F5DE3-7CEF-49E9-A0FC-5545CE2819D4}"/>
          </ac:picMkLst>
        </pc:picChg>
        <pc:picChg chg="add mod">
          <ac:chgData name="Alex Souza" userId="4abefd9ff5146cd9" providerId="Windows Live" clId="Web-{3DF2746A-8D70-427C-8E7B-64F4FC93503C}" dt="2020-07-03T00:49:04.796" v="168" actId="1076"/>
          <ac:picMkLst>
            <pc:docMk/>
            <pc:sldMk cId="3756827757" sldId="287"/>
            <ac:picMk id="7" creationId="{3888E2CE-6400-45BE-8DE5-AA1DF2AF11DA}"/>
          </ac:picMkLst>
        </pc:picChg>
      </pc:sldChg>
    </pc:docChg>
  </pc:docChgLst>
  <pc:docChgLst>
    <pc:chgData name="Alex Souza" userId="4abefd9ff5146cd9" providerId="Windows Live" clId="Web-{AC3891D2-B78E-434B-9780-6F723A75D1CB}"/>
    <pc:docChg chg="addSld modSld">
      <pc:chgData name="Alex Souza" userId="4abefd9ff5146cd9" providerId="Windows Live" clId="Web-{AC3891D2-B78E-434B-9780-6F723A75D1CB}" dt="2020-08-05T00:46:02.150" v="96" actId="20577"/>
      <pc:docMkLst>
        <pc:docMk/>
      </pc:docMkLst>
      <pc:sldChg chg="modSp">
        <pc:chgData name="Alex Souza" userId="4abefd9ff5146cd9" providerId="Windows Live" clId="Web-{AC3891D2-B78E-434B-9780-6F723A75D1CB}" dt="2020-08-05T00:45:59.369" v="94" actId="20577"/>
        <pc:sldMkLst>
          <pc:docMk/>
          <pc:sldMk cId="3488248435" sldId="407"/>
        </pc:sldMkLst>
        <pc:spChg chg="mod">
          <ac:chgData name="Alex Souza" userId="4abefd9ff5146cd9" providerId="Windows Live" clId="Web-{AC3891D2-B78E-434B-9780-6F723A75D1CB}" dt="2020-08-05T00:45:59.369" v="94" actId="20577"/>
          <ac:spMkLst>
            <pc:docMk/>
            <pc:sldMk cId="3488248435" sldId="407"/>
            <ac:spMk id="2" creationId="{E06BBA84-71E3-47F5-AB00-D27DFBA6A5E4}"/>
          </ac:spMkLst>
        </pc:spChg>
      </pc:sldChg>
      <pc:sldChg chg="addSp delSp modSp new mod setBg">
        <pc:chgData name="Alex Souza" userId="4abefd9ff5146cd9" providerId="Windows Live" clId="Web-{AC3891D2-B78E-434B-9780-6F723A75D1CB}" dt="2020-08-05T00:45:45.025" v="85" actId="20577"/>
        <pc:sldMkLst>
          <pc:docMk/>
          <pc:sldMk cId="673762931" sldId="411"/>
        </pc:sldMkLst>
        <pc:spChg chg="mod">
          <ac:chgData name="Alex Souza" userId="4abefd9ff5146cd9" providerId="Windows Live" clId="Web-{AC3891D2-B78E-434B-9780-6F723A75D1CB}" dt="2020-08-05T00:45:45.025" v="85" actId="20577"/>
          <ac:spMkLst>
            <pc:docMk/>
            <pc:sldMk cId="673762931" sldId="411"/>
            <ac:spMk id="2" creationId="{E15A659C-D6F0-4912-BD40-3B9F592DC95D}"/>
          </ac:spMkLst>
        </pc:spChg>
        <pc:spChg chg="del">
          <ac:chgData name="Alex Souza" userId="4abefd9ff5146cd9" providerId="Windows Live" clId="Web-{AC3891D2-B78E-434B-9780-6F723A75D1CB}" dt="2020-08-05T00:44:06.197" v="1"/>
          <ac:spMkLst>
            <pc:docMk/>
            <pc:sldMk cId="673762931" sldId="411"/>
            <ac:spMk id="3" creationId="{CD1F7CFA-970B-448A-83F7-2C5D8D8697D4}"/>
          </ac:spMkLst>
        </pc:spChg>
        <pc:spChg chg="add">
          <ac:chgData name="Alex Souza" userId="4abefd9ff5146cd9" providerId="Windows Live" clId="Web-{AC3891D2-B78E-434B-9780-6F723A75D1CB}" dt="2020-08-05T00:44:15.025" v="3"/>
          <ac:spMkLst>
            <pc:docMk/>
            <pc:sldMk cId="673762931" sldId="411"/>
            <ac:spMk id="9" creationId="{8D06CE56-3881-4ADA-8CEF-D18B02C242A3}"/>
          </ac:spMkLst>
        </pc:spChg>
        <pc:spChg chg="add">
          <ac:chgData name="Alex Souza" userId="4abefd9ff5146cd9" providerId="Windows Live" clId="Web-{AC3891D2-B78E-434B-9780-6F723A75D1CB}" dt="2020-08-05T00:44:15.025" v="3"/>
          <ac:spMkLst>
            <pc:docMk/>
            <pc:sldMk cId="673762931" sldId="411"/>
            <ac:spMk id="11" creationId="{79F3C543-62EC-4433-9C93-A2CD8764E9B4}"/>
          </ac:spMkLst>
        </pc:spChg>
        <pc:spChg chg="add">
          <ac:chgData name="Alex Souza" userId="4abefd9ff5146cd9" providerId="Windows Live" clId="Web-{AC3891D2-B78E-434B-9780-6F723A75D1CB}" dt="2020-08-05T00:44:15.025" v="3"/>
          <ac:spMkLst>
            <pc:docMk/>
            <pc:sldMk cId="673762931" sldId="411"/>
            <ac:spMk id="13" creationId="{68AF5748-FED8-45BA-8631-26D1D10F3246}"/>
          </ac:spMkLst>
        </pc:spChg>
        <pc:spChg chg="add">
          <ac:chgData name="Alex Souza" userId="4abefd9ff5146cd9" providerId="Windows Live" clId="Web-{AC3891D2-B78E-434B-9780-6F723A75D1CB}" dt="2020-08-05T00:44:15.025" v="3"/>
          <ac:spMkLst>
            <pc:docMk/>
            <pc:sldMk cId="673762931" sldId="411"/>
            <ac:spMk id="15" creationId="{AF2F604E-43BE-4DC3-B983-E071523364F8}"/>
          </ac:spMkLst>
        </pc:spChg>
        <pc:spChg chg="add">
          <ac:chgData name="Alex Souza" userId="4abefd9ff5146cd9" providerId="Windows Live" clId="Web-{AC3891D2-B78E-434B-9780-6F723A75D1CB}" dt="2020-08-05T00:44:15.025" v="3"/>
          <ac:spMkLst>
            <pc:docMk/>
            <pc:sldMk cId="673762931" sldId="411"/>
            <ac:spMk id="17" creationId="{08C9B587-E65E-4B52-B37C-ABEBB6E87928}"/>
          </ac:spMkLst>
        </pc:spChg>
        <pc:picChg chg="add mod">
          <ac:chgData name="Alex Souza" userId="4abefd9ff5146cd9" providerId="Windows Live" clId="Web-{AC3891D2-B78E-434B-9780-6F723A75D1CB}" dt="2020-08-05T00:44:34.525" v="4"/>
          <ac:picMkLst>
            <pc:docMk/>
            <pc:sldMk cId="673762931" sldId="411"/>
            <ac:picMk id="4" creationId="{773EB1B2-86E3-458E-959A-DBD8CA55EB17}"/>
          </ac:picMkLst>
        </pc:picChg>
      </pc:sldChg>
    </pc:docChg>
  </pc:docChgLst>
  <pc:docChgLst>
    <pc:chgData name="Alex Souza" userId="4abefd9ff5146cd9" providerId="Windows Live" clId="Web-{D69D19A0-085F-4CEF-9EAC-58CC029A757E}"/>
    <pc:docChg chg="modSld">
      <pc:chgData name="Alex Souza" userId="4abefd9ff5146cd9" providerId="Windows Live" clId="Web-{D69D19A0-085F-4CEF-9EAC-58CC029A757E}" dt="2020-07-28T23:48:48.766" v="7" actId="1076"/>
      <pc:docMkLst>
        <pc:docMk/>
      </pc:docMkLst>
      <pc:sldChg chg="modSp modNotes">
        <pc:chgData name="Alex Souza" userId="4abefd9ff5146cd9" providerId="Windows Live" clId="Web-{D69D19A0-085F-4CEF-9EAC-58CC029A757E}" dt="2020-07-28T23:48:48.766" v="7" actId="1076"/>
        <pc:sldMkLst>
          <pc:docMk/>
          <pc:sldMk cId="3498692762" sldId="278"/>
        </pc:sldMkLst>
        <pc:picChg chg="mod">
          <ac:chgData name="Alex Souza" userId="4abefd9ff5146cd9" providerId="Windows Live" clId="Web-{D69D19A0-085F-4CEF-9EAC-58CC029A757E}" dt="2020-07-28T23:48:44.922" v="6" actId="1076"/>
          <ac:picMkLst>
            <pc:docMk/>
            <pc:sldMk cId="3498692762" sldId="278"/>
            <ac:picMk id="3" creationId="{8C32CE32-992A-441B-BA04-942C070C63F6}"/>
          </ac:picMkLst>
        </pc:picChg>
        <pc:picChg chg="mod">
          <ac:chgData name="Alex Souza" userId="4abefd9ff5146cd9" providerId="Windows Live" clId="Web-{D69D19A0-085F-4CEF-9EAC-58CC029A757E}" dt="2020-07-28T23:48:31.329" v="4" actId="1076"/>
          <ac:picMkLst>
            <pc:docMk/>
            <pc:sldMk cId="3498692762" sldId="278"/>
            <ac:picMk id="12" creationId="{FF5A1252-1CDE-4FB5-91DA-F95EC7D5DD66}"/>
          </ac:picMkLst>
        </pc:picChg>
        <pc:picChg chg="mod">
          <ac:chgData name="Alex Souza" userId="4abefd9ff5146cd9" providerId="Windows Live" clId="Web-{D69D19A0-085F-4CEF-9EAC-58CC029A757E}" dt="2020-07-28T23:48:48.766" v="7" actId="1076"/>
          <ac:picMkLst>
            <pc:docMk/>
            <pc:sldMk cId="3498692762" sldId="278"/>
            <ac:picMk id="14" creationId="{B0273EA9-8416-401C-A1AB-3D110365FABC}"/>
          </ac:picMkLst>
        </pc:picChg>
      </pc:sldChg>
    </pc:docChg>
  </pc:docChgLst>
  <pc:docChgLst>
    <pc:chgData name="Alex Souza" userId="4abefd9ff5146cd9" providerId="Windows Live" clId="Web-{26DBCE71-AC87-45E9-8F4B-B6462D1D49A2}"/>
    <pc:docChg chg="addSld delSld modSld sldOrd">
      <pc:chgData name="Alex Souza" userId="4abefd9ff5146cd9" providerId="Windows Live" clId="Web-{26DBCE71-AC87-45E9-8F4B-B6462D1D49A2}" dt="2020-07-16T00:02:58.274" v="256"/>
      <pc:docMkLst>
        <pc:docMk/>
      </pc:docMkLst>
      <pc:sldChg chg="addSp delSp modSp mod setBg">
        <pc:chgData name="Alex Souza" userId="4abefd9ff5146cd9" providerId="Windows Live" clId="Web-{26DBCE71-AC87-45E9-8F4B-B6462D1D49A2}" dt="2020-07-15T22:16:30.453" v="157"/>
        <pc:sldMkLst>
          <pc:docMk/>
          <pc:sldMk cId="3231013398" sldId="257"/>
        </pc:sldMkLst>
        <pc:spChg chg="mod">
          <ac:chgData name="Alex Souza" userId="4abefd9ff5146cd9" providerId="Windows Live" clId="Web-{26DBCE71-AC87-45E9-8F4B-B6462D1D49A2}" dt="2020-07-15T22:16:30.453" v="157"/>
          <ac:spMkLst>
            <pc:docMk/>
            <pc:sldMk cId="3231013398" sldId="257"/>
            <ac:spMk id="2" creationId="{87E15C3A-14CB-4188-A0F3-EC408EF921E2}"/>
          </ac:spMkLst>
        </pc:spChg>
        <pc:spChg chg="del mod">
          <ac:chgData name="Alex Souza" userId="4abefd9ff5146cd9" providerId="Windows Live" clId="Web-{26DBCE71-AC87-45E9-8F4B-B6462D1D49A2}" dt="2020-07-15T22:16:30.453" v="157"/>
          <ac:spMkLst>
            <pc:docMk/>
            <pc:sldMk cId="3231013398" sldId="257"/>
            <ac:spMk id="3" creationId="{4AC06E9C-33EA-4C27-854F-198277591C8A}"/>
          </ac:spMkLst>
        </pc:spChg>
        <pc:spChg chg="add">
          <ac:chgData name="Alex Souza" userId="4abefd9ff5146cd9" providerId="Windows Live" clId="Web-{26DBCE71-AC87-45E9-8F4B-B6462D1D49A2}" dt="2020-07-15T22:16:30.453" v="157"/>
          <ac:spMkLst>
            <pc:docMk/>
            <pc:sldMk cId="3231013398" sldId="257"/>
            <ac:spMk id="6" creationId="{7517A47C-B2E5-4B79-8061-D74B1311AF6E}"/>
          </ac:spMkLst>
        </pc:spChg>
        <pc:spChg chg="add">
          <ac:chgData name="Alex Souza" userId="4abefd9ff5146cd9" providerId="Windows Live" clId="Web-{26DBCE71-AC87-45E9-8F4B-B6462D1D49A2}" dt="2020-07-15T22:16:30.453" v="157"/>
          <ac:spMkLst>
            <pc:docMk/>
            <pc:sldMk cId="3231013398" sldId="257"/>
            <ac:spMk id="7" creationId="{C505E780-2083-4CB5-A42A-5E0E2908ECC3}"/>
          </ac:spMkLst>
        </pc:spChg>
        <pc:spChg chg="add">
          <ac:chgData name="Alex Souza" userId="4abefd9ff5146cd9" providerId="Windows Live" clId="Web-{26DBCE71-AC87-45E9-8F4B-B6462D1D49A2}" dt="2020-07-15T22:16:30.453" v="157"/>
          <ac:spMkLst>
            <pc:docMk/>
            <pc:sldMk cId="3231013398" sldId="257"/>
            <ac:spMk id="8" creationId="{D2C0AE1C-0118-41AE-8A10-7CDCBF10E96F}"/>
          </ac:spMkLst>
        </pc:spChg>
        <pc:spChg chg="add">
          <ac:chgData name="Alex Souza" userId="4abefd9ff5146cd9" providerId="Windows Live" clId="Web-{26DBCE71-AC87-45E9-8F4B-B6462D1D49A2}" dt="2020-07-15T22:16:30.453" v="157"/>
          <ac:spMkLst>
            <pc:docMk/>
            <pc:sldMk cId="3231013398" sldId="257"/>
            <ac:spMk id="15" creationId="{463EEC44-1BA3-44ED-81FC-A644B04B2A44}"/>
          </ac:spMkLst>
        </pc:spChg>
        <pc:graphicFrameChg chg="add">
          <ac:chgData name="Alex Souza" userId="4abefd9ff5146cd9" providerId="Windows Live" clId="Web-{26DBCE71-AC87-45E9-8F4B-B6462D1D49A2}" dt="2020-07-15T22:16:30.453" v="157"/>
          <ac:graphicFrameMkLst>
            <pc:docMk/>
            <pc:sldMk cId="3231013398" sldId="257"/>
            <ac:graphicFrameMk id="10" creationId="{2AC9D98F-E57B-4CA1-B3A9-AD4569048769}"/>
          </ac:graphicFrameMkLst>
        </pc:graphicFrameChg>
      </pc:sldChg>
      <pc:sldChg chg="modSp del">
        <pc:chgData name="Alex Souza" userId="4abefd9ff5146cd9" providerId="Windows Live" clId="Web-{26DBCE71-AC87-45E9-8F4B-B6462D1D49A2}" dt="2020-07-15T22:14:22.078" v="142"/>
        <pc:sldMkLst>
          <pc:docMk/>
          <pc:sldMk cId="3883920207" sldId="259"/>
        </pc:sldMkLst>
        <pc:spChg chg="mod">
          <ac:chgData name="Alex Souza" userId="4abefd9ff5146cd9" providerId="Windows Live" clId="Web-{26DBCE71-AC87-45E9-8F4B-B6462D1D49A2}" dt="2020-07-15T22:14:11.796" v="139" actId="20577"/>
          <ac:spMkLst>
            <pc:docMk/>
            <pc:sldMk cId="3883920207" sldId="259"/>
            <ac:spMk id="3" creationId="{4AC06E9C-33EA-4C27-854F-198277591C8A}"/>
          </ac:spMkLst>
        </pc:spChg>
      </pc:sldChg>
      <pc:sldChg chg="del">
        <pc:chgData name="Alex Souza" userId="4abefd9ff5146cd9" providerId="Windows Live" clId="Web-{26DBCE71-AC87-45E9-8F4B-B6462D1D49A2}" dt="2020-07-15T22:20:19.533" v="174"/>
        <pc:sldMkLst>
          <pc:docMk/>
          <pc:sldMk cId="2852768393" sldId="267"/>
        </pc:sldMkLst>
      </pc:sldChg>
      <pc:sldChg chg="del">
        <pc:chgData name="Alex Souza" userId="4abefd9ff5146cd9" providerId="Windows Live" clId="Web-{26DBCE71-AC87-45E9-8F4B-B6462D1D49A2}" dt="2020-07-15T22:22:06.909" v="180"/>
        <pc:sldMkLst>
          <pc:docMk/>
          <pc:sldMk cId="2169414829" sldId="269"/>
        </pc:sldMkLst>
      </pc:sldChg>
      <pc:sldChg chg="addSp delSp modSp mod setBg">
        <pc:chgData name="Alex Souza" userId="4abefd9ff5146cd9" providerId="Windows Live" clId="Web-{26DBCE71-AC87-45E9-8F4B-B6462D1D49A2}" dt="2020-07-16T00:02:58.274" v="256"/>
        <pc:sldMkLst>
          <pc:docMk/>
          <pc:sldMk cId="134840411" sldId="384"/>
        </pc:sldMkLst>
        <pc:spChg chg="mod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2" creationId="{C923FDAA-0A56-4AC5-8C71-2C015C9FFEF6}"/>
          </ac:spMkLst>
        </pc:spChg>
        <pc:spChg chg="mod ord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3" creationId="{7117049C-9A08-4D98-8128-5BB283253B86}"/>
          </ac:spMkLst>
        </pc:spChg>
        <pc:spChg chg="add del">
          <ac:chgData name="Alex Souza" userId="4abefd9ff5146cd9" providerId="Windows Live" clId="Web-{26DBCE71-AC87-45E9-8F4B-B6462D1D49A2}" dt="2020-07-16T00:02:13.976" v="255"/>
          <ac:spMkLst>
            <pc:docMk/>
            <pc:sldMk cId="134840411" sldId="384"/>
            <ac:spMk id="5" creationId="{DAF1966E-FD40-4A4A-B61B-C4DF7FA05F06}"/>
          </ac:spMkLst>
        </pc:spChg>
        <pc:spChg chg="add del">
          <ac:chgData name="Alex Souza" userId="4abefd9ff5146cd9" providerId="Windows Live" clId="Web-{26DBCE71-AC87-45E9-8F4B-B6462D1D49A2}" dt="2020-07-16T00:02:13.976" v="255"/>
          <ac:spMkLst>
            <pc:docMk/>
            <pc:sldMk cId="134840411" sldId="384"/>
            <ac:spMk id="6" creationId="{047BFA19-D45E-416B-A404-7AF2F3F27017}"/>
          </ac:spMkLst>
        </pc:spChg>
        <pc:spChg chg="add del">
          <ac:chgData name="Alex Souza" userId="4abefd9ff5146cd9" providerId="Windows Live" clId="Web-{26DBCE71-AC87-45E9-8F4B-B6462D1D49A2}" dt="2020-07-16T00:02:13.976" v="255"/>
          <ac:spMkLst>
            <pc:docMk/>
            <pc:sldMk cId="134840411" sldId="384"/>
            <ac:spMk id="7" creationId="{8E0105E7-23DB-4CF2-8258-FF47C7620F6E}"/>
          </ac:spMkLst>
        </pc:spChg>
        <pc:spChg chg="add del">
          <ac:chgData name="Alex Souza" userId="4abefd9ff5146cd9" providerId="Windows Live" clId="Web-{26DBCE71-AC87-45E9-8F4B-B6462D1D49A2}" dt="2020-07-16T00:00:40.472" v="248"/>
          <ac:spMkLst>
            <pc:docMk/>
            <pc:sldMk cId="134840411" sldId="384"/>
            <ac:spMk id="8" creationId="{CBB2B1F0-0DD6-4744-9A46-7A344FB48E40}"/>
          </ac:spMkLst>
        </pc:spChg>
        <pc:spChg chg="add del">
          <ac:chgData name="Alex Souza" userId="4abefd9ff5146cd9" providerId="Windows Live" clId="Web-{26DBCE71-AC87-45E9-8F4B-B6462D1D49A2}" dt="2020-07-16T00:00:40.472" v="248"/>
          <ac:spMkLst>
            <pc:docMk/>
            <pc:sldMk cId="134840411" sldId="384"/>
            <ac:spMk id="10" creationId="{7A0B5DEA-ADF6-4BA5-9307-147F0A4685A0}"/>
          </ac:spMkLst>
        </pc:spChg>
        <pc:spChg chg="add del">
          <ac:chgData name="Alex Souza" userId="4abefd9ff5146cd9" providerId="Windows Live" clId="Web-{26DBCE71-AC87-45E9-8F4B-B6462D1D49A2}" dt="2020-07-16T00:00:40.472" v="248"/>
          <ac:spMkLst>
            <pc:docMk/>
            <pc:sldMk cId="134840411" sldId="384"/>
            <ac:spMk id="12" creationId="{9DECDBF4-02B6-4BB4-B65B-B8107AD6A9E8}"/>
          </ac:spMkLst>
        </pc:spChg>
        <pc:spChg chg="add del">
          <ac:chgData name="Alex Souza" userId="4abefd9ff5146cd9" providerId="Windows Live" clId="Web-{26DBCE71-AC87-45E9-8F4B-B6462D1D49A2}" dt="2020-07-16T00:02:13.976" v="255"/>
          <ac:spMkLst>
            <pc:docMk/>
            <pc:sldMk cId="134840411" sldId="384"/>
            <ac:spMk id="14" creationId="{074B4F7D-14B2-478B-8BF5-01E4E0C5D263}"/>
          </ac:spMkLst>
        </pc:spChg>
        <pc:spChg chg="add del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16" creationId="{2C9A9DA9-7DC8-488B-A882-123947B0F3D9}"/>
          </ac:spMkLst>
        </pc:spChg>
        <pc:spChg chg="add del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17" creationId="{57F6BDD4-E066-4008-8011-6CC31AEB4556}"/>
          </ac:spMkLst>
        </pc:spChg>
        <pc:spChg chg="add del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18" creationId="{2711A8FB-68FC-45FC-B01E-38F809E2D439}"/>
          </ac:spMkLst>
        </pc:spChg>
        <pc:spChg chg="add del">
          <ac:chgData name="Alex Souza" userId="4abefd9ff5146cd9" providerId="Windows Live" clId="Web-{26DBCE71-AC87-45E9-8F4B-B6462D1D49A2}" dt="2020-07-16T00:02:13.945" v="254"/>
          <ac:spMkLst>
            <pc:docMk/>
            <pc:sldMk cId="134840411" sldId="384"/>
            <ac:spMk id="19" creationId="{90D01200-0224-43C5-AB38-FB4D16B73FB7}"/>
          </ac:spMkLst>
        </pc:spChg>
        <pc:spChg chg="add del">
          <ac:chgData name="Alex Souza" userId="4abefd9ff5146cd9" providerId="Windows Live" clId="Web-{26DBCE71-AC87-45E9-8F4B-B6462D1D49A2}" dt="2020-07-16T00:02:13.945" v="254"/>
          <ac:spMkLst>
            <pc:docMk/>
            <pc:sldMk cId="134840411" sldId="384"/>
            <ac:spMk id="21" creationId="{728A44A4-A002-4A88-9FC9-1D0566C97A47}"/>
          </ac:spMkLst>
        </pc:spChg>
        <pc:spChg chg="add del">
          <ac:chgData name="Alex Souza" userId="4abefd9ff5146cd9" providerId="Windows Live" clId="Web-{26DBCE71-AC87-45E9-8F4B-B6462D1D49A2}" dt="2020-07-16T00:02:13.945" v="254"/>
          <ac:spMkLst>
            <pc:docMk/>
            <pc:sldMk cId="134840411" sldId="384"/>
            <ac:spMk id="23" creationId="{3E7D5C7B-DD16-401B-85CE-4AAA2A4F5136}"/>
          </ac:spMkLst>
        </pc:spChg>
        <pc:spChg chg="add del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25" creationId="{2A865FE3-5FC9-4049-87CF-30019C46C0F5}"/>
          </ac:spMkLst>
        </pc:spChg>
        <pc:spChg chg="add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30" creationId="{2C9A9DA9-7DC8-488B-A882-123947B0F3D9}"/>
          </ac:spMkLst>
        </pc:spChg>
        <pc:spChg chg="add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32" creationId="{57F6BDD4-E066-4008-8011-6CC31AEB4556}"/>
          </ac:spMkLst>
        </pc:spChg>
        <pc:spChg chg="add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34" creationId="{2711A8FB-68FC-45FC-B01E-38F809E2D439}"/>
          </ac:spMkLst>
        </pc:spChg>
        <pc:spChg chg="add">
          <ac:chgData name="Alex Souza" userId="4abefd9ff5146cd9" providerId="Windows Live" clId="Web-{26DBCE71-AC87-45E9-8F4B-B6462D1D49A2}" dt="2020-07-16T00:02:58.274" v="256"/>
          <ac:spMkLst>
            <pc:docMk/>
            <pc:sldMk cId="134840411" sldId="384"/>
            <ac:spMk id="36" creationId="{2A865FE3-5FC9-4049-87CF-30019C46C0F5}"/>
          </ac:spMkLst>
        </pc:spChg>
        <pc:picChg chg="add mod ord">
          <ac:chgData name="Alex Souza" userId="4abefd9ff5146cd9" providerId="Windows Live" clId="Web-{26DBCE71-AC87-45E9-8F4B-B6462D1D49A2}" dt="2020-07-16T00:02:58.274" v="256"/>
          <ac:picMkLst>
            <pc:docMk/>
            <pc:sldMk cId="134840411" sldId="384"/>
            <ac:picMk id="4" creationId="{993AD6AD-3518-4448-B9C4-53D9C1F0CE3A}"/>
          </ac:picMkLst>
        </pc:picChg>
      </pc:sldChg>
      <pc:sldChg chg="addSp modSp mod setBg">
        <pc:chgData name="Alex Souza" userId="4abefd9ff5146cd9" providerId="Windows Live" clId="Web-{26DBCE71-AC87-45E9-8F4B-B6462D1D49A2}" dt="2020-07-15T22:22:43.784" v="181"/>
        <pc:sldMkLst>
          <pc:docMk/>
          <pc:sldMk cId="2320290645" sldId="391"/>
        </pc:sldMkLst>
        <pc:spChg chg="mod">
          <ac:chgData name="Alex Souza" userId="4abefd9ff5146cd9" providerId="Windows Live" clId="Web-{26DBCE71-AC87-45E9-8F4B-B6462D1D49A2}" dt="2020-07-15T22:22:43.784" v="181"/>
          <ac:spMkLst>
            <pc:docMk/>
            <pc:sldMk cId="2320290645" sldId="391"/>
            <ac:spMk id="2" creationId="{ADAF2711-0574-45CD-A661-AD4EB8A270FF}"/>
          </ac:spMkLst>
        </pc:spChg>
        <pc:spChg chg="mod">
          <ac:chgData name="Alex Souza" userId="4abefd9ff5146cd9" providerId="Windows Live" clId="Web-{26DBCE71-AC87-45E9-8F4B-B6462D1D49A2}" dt="2020-07-15T22:22:43.784" v="181"/>
          <ac:spMkLst>
            <pc:docMk/>
            <pc:sldMk cId="2320290645" sldId="391"/>
            <ac:spMk id="3" creationId="{6571E506-0279-40E6-B056-518860672370}"/>
          </ac:spMkLst>
        </pc:spChg>
        <pc:spChg chg="add">
          <ac:chgData name="Alex Souza" userId="4abefd9ff5146cd9" providerId="Windows Live" clId="Web-{26DBCE71-AC87-45E9-8F4B-B6462D1D49A2}" dt="2020-07-15T22:22:43.784" v="181"/>
          <ac:spMkLst>
            <pc:docMk/>
            <pc:sldMk cId="2320290645" sldId="391"/>
            <ac:spMk id="8" creationId="{A52B99F1-B2DC-437E-A8A1-A57F2F29F8D1}"/>
          </ac:spMkLst>
        </pc:spChg>
        <pc:spChg chg="add">
          <ac:chgData name="Alex Souza" userId="4abefd9ff5146cd9" providerId="Windows Live" clId="Web-{26DBCE71-AC87-45E9-8F4B-B6462D1D49A2}" dt="2020-07-15T22:22:43.784" v="181"/>
          <ac:spMkLst>
            <pc:docMk/>
            <pc:sldMk cId="2320290645" sldId="391"/>
            <ac:spMk id="10" creationId="{55F8BA08-3E38-4B70-B93A-74F08E092206}"/>
          </ac:spMkLst>
        </pc:spChg>
        <pc:spChg chg="add">
          <ac:chgData name="Alex Souza" userId="4abefd9ff5146cd9" providerId="Windows Live" clId="Web-{26DBCE71-AC87-45E9-8F4B-B6462D1D49A2}" dt="2020-07-15T22:22:43.784" v="181"/>
          <ac:spMkLst>
            <pc:docMk/>
            <pc:sldMk cId="2320290645" sldId="391"/>
            <ac:spMk id="12" creationId="{357F1B33-79AB-4A71-8CEC-4546D709B8C8}"/>
          </ac:spMkLst>
        </pc:spChg>
      </pc:sldChg>
      <pc:sldChg chg="addSp delSp modSp add del mod replId setBg">
        <pc:chgData name="Alex Souza" userId="4abefd9ff5146cd9" providerId="Windows Live" clId="Web-{26DBCE71-AC87-45E9-8F4B-B6462D1D49A2}" dt="2020-07-15T22:17:59.235" v="164"/>
        <pc:sldMkLst>
          <pc:docMk/>
          <pc:sldMk cId="3697106620" sldId="392"/>
        </pc:sldMkLst>
        <pc:spChg chg="mod">
          <ac:chgData name="Alex Souza" userId="4abefd9ff5146cd9" providerId="Windows Live" clId="Web-{26DBCE71-AC87-45E9-8F4B-B6462D1D49A2}" dt="2020-07-15T22:16:15.453" v="156"/>
          <ac:spMkLst>
            <pc:docMk/>
            <pc:sldMk cId="3697106620" sldId="392"/>
            <ac:spMk id="2" creationId="{87E15C3A-14CB-4188-A0F3-EC408EF921E2}"/>
          </ac:spMkLst>
        </pc:spChg>
        <pc:spChg chg="del mod">
          <ac:chgData name="Alex Souza" userId="4abefd9ff5146cd9" providerId="Windows Live" clId="Web-{26DBCE71-AC87-45E9-8F4B-B6462D1D49A2}" dt="2020-07-15T22:16:15.453" v="156"/>
          <ac:spMkLst>
            <pc:docMk/>
            <pc:sldMk cId="3697106620" sldId="392"/>
            <ac:spMk id="3" creationId="{4AC06E9C-33EA-4C27-854F-198277591C8A}"/>
          </ac:spMkLst>
        </pc:spChg>
        <pc:spChg chg="add">
          <ac:chgData name="Alex Souza" userId="4abefd9ff5146cd9" providerId="Windows Live" clId="Web-{26DBCE71-AC87-45E9-8F4B-B6462D1D49A2}" dt="2020-07-15T22:16:15.453" v="156"/>
          <ac:spMkLst>
            <pc:docMk/>
            <pc:sldMk cId="3697106620" sldId="392"/>
            <ac:spMk id="9" creationId="{7517A47C-B2E5-4B79-8061-D74B1311AF6E}"/>
          </ac:spMkLst>
        </pc:spChg>
        <pc:spChg chg="add">
          <ac:chgData name="Alex Souza" userId="4abefd9ff5146cd9" providerId="Windows Live" clId="Web-{26DBCE71-AC87-45E9-8F4B-B6462D1D49A2}" dt="2020-07-15T22:16:15.453" v="156"/>
          <ac:spMkLst>
            <pc:docMk/>
            <pc:sldMk cId="3697106620" sldId="392"/>
            <ac:spMk id="11" creationId="{C505E780-2083-4CB5-A42A-5E0E2908ECC3}"/>
          </ac:spMkLst>
        </pc:spChg>
        <pc:spChg chg="add">
          <ac:chgData name="Alex Souza" userId="4abefd9ff5146cd9" providerId="Windows Live" clId="Web-{26DBCE71-AC87-45E9-8F4B-B6462D1D49A2}" dt="2020-07-15T22:16:15.453" v="156"/>
          <ac:spMkLst>
            <pc:docMk/>
            <pc:sldMk cId="3697106620" sldId="392"/>
            <ac:spMk id="13" creationId="{D2C0AE1C-0118-41AE-8A10-7CDCBF10E96F}"/>
          </ac:spMkLst>
        </pc:spChg>
        <pc:spChg chg="add">
          <ac:chgData name="Alex Souza" userId="4abefd9ff5146cd9" providerId="Windows Live" clId="Web-{26DBCE71-AC87-45E9-8F4B-B6462D1D49A2}" dt="2020-07-15T22:16:15.453" v="156"/>
          <ac:spMkLst>
            <pc:docMk/>
            <pc:sldMk cId="3697106620" sldId="392"/>
            <ac:spMk id="15" creationId="{463EEC44-1BA3-44ED-81FC-A644B04B2A44}"/>
          </ac:spMkLst>
        </pc:spChg>
        <pc:graphicFrameChg chg="add modGraphic">
          <ac:chgData name="Alex Souza" userId="4abefd9ff5146cd9" providerId="Windows Live" clId="Web-{26DBCE71-AC87-45E9-8F4B-B6462D1D49A2}" dt="2020-07-15T22:17:26.907" v="162" actId="20577"/>
          <ac:graphicFrameMkLst>
            <pc:docMk/>
            <pc:sldMk cId="3697106620" sldId="392"/>
            <ac:graphicFrameMk id="5" creationId="{C6543BB5-0421-4B8A-9E8F-A2195E538382}"/>
          </ac:graphicFrameMkLst>
        </pc:graphicFrameChg>
      </pc:sldChg>
      <pc:sldChg chg="add ord replId">
        <pc:chgData name="Alex Souza" userId="4abefd9ff5146cd9" providerId="Windows Live" clId="Web-{26DBCE71-AC87-45E9-8F4B-B6462D1D49A2}" dt="2020-07-15T22:17:38.657" v="163"/>
        <pc:sldMkLst>
          <pc:docMk/>
          <pc:sldMk cId="862432000" sldId="393"/>
        </pc:sldMkLst>
      </pc:sldChg>
      <pc:sldChg chg="modSp add ord replId">
        <pc:chgData name="Alex Souza" userId="4abefd9ff5146cd9" providerId="Windows Live" clId="Web-{26DBCE71-AC87-45E9-8F4B-B6462D1D49A2}" dt="2020-07-15T22:19:07.611" v="169" actId="20577"/>
        <pc:sldMkLst>
          <pc:docMk/>
          <pc:sldMk cId="1238512482" sldId="394"/>
        </pc:sldMkLst>
        <pc:graphicFrameChg chg="modGraphic">
          <ac:chgData name="Alex Souza" userId="4abefd9ff5146cd9" providerId="Windows Live" clId="Web-{26DBCE71-AC87-45E9-8F4B-B6462D1D49A2}" dt="2020-07-15T22:19:07.611" v="169" actId="20577"/>
          <ac:graphicFrameMkLst>
            <pc:docMk/>
            <pc:sldMk cId="1238512482" sldId="394"/>
            <ac:graphicFrameMk id="5" creationId="{C6543BB5-0421-4B8A-9E8F-A2195E538382}"/>
          </ac:graphicFrameMkLst>
        </pc:graphicFrameChg>
      </pc:sldChg>
      <pc:sldChg chg="modSp add replId">
        <pc:chgData name="Alex Souza" userId="4abefd9ff5146cd9" providerId="Windows Live" clId="Web-{26DBCE71-AC87-45E9-8F4B-B6462D1D49A2}" dt="2020-07-15T22:20:10.830" v="173" actId="20577"/>
        <pc:sldMkLst>
          <pc:docMk/>
          <pc:sldMk cId="3637973910" sldId="395"/>
        </pc:sldMkLst>
        <pc:graphicFrameChg chg="modGraphic">
          <ac:chgData name="Alex Souza" userId="4abefd9ff5146cd9" providerId="Windows Live" clId="Web-{26DBCE71-AC87-45E9-8F4B-B6462D1D49A2}" dt="2020-07-15T22:20:10.830" v="173" actId="20577"/>
          <ac:graphicFrameMkLst>
            <pc:docMk/>
            <pc:sldMk cId="3637973910" sldId="395"/>
            <ac:graphicFrameMk id="5" creationId="{C6543BB5-0421-4B8A-9E8F-A2195E538382}"/>
          </ac:graphicFrameMkLst>
        </pc:graphicFrameChg>
      </pc:sldChg>
      <pc:sldChg chg="modSp add replId">
        <pc:chgData name="Alex Souza" userId="4abefd9ff5146cd9" providerId="Windows Live" clId="Web-{26DBCE71-AC87-45E9-8F4B-B6462D1D49A2}" dt="2020-07-15T22:21:51.705" v="179" actId="20577"/>
        <pc:sldMkLst>
          <pc:docMk/>
          <pc:sldMk cId="2281981583" sldId="396"/>
        </pc:sldMkLst>
        <pc:graphicFrameChg chg="modGraphic">
          <ac:chgData name="Alex Souza" userId="4abefd9ff5146cd9" providerId="Windows Live" clId="Web-{26DBCE71-AC87-45E9-8F4B-B6462D1D49A2}" dt="2020-07-15T22:21:51.705" v="179" actId="20577"/>
          <ac:graphicFrameMkLst>
            <pc:docMk/>
            <pc:sldMk cId="2281981583" sldId="396"/>
            <ac:graphicFrameMk id="5" creationId="{C6543BB5-0421-4B8A-9E8F-A2195E538382}"/>
          </ac:graphicFrameMkLst>
        </pc:graphicFrameChg>
      </pc:sldChg>
      <pc:sldChg chg="modSp add replId">
        <pc:chgData name="Alex Souza" userId="4abefd9ff5146cd9" providerId="Windows Live" clId="Web-{26DBCE71-AC87-45E9-8F4B-B6462D1D49A2}" dt="2020-07-15T22:28:01.929" v="207" actId="20577"/>
        <pc:sldMkLst>
          <pc:docMk/>
          <pc:sldMk cId="1258967029" sldId="397"/>
        </pc:sldMkLst>
        <pc:spChg chg="mod">
          <ac:chgData name="Alex Souza" userId="4abefd9ff5146cd9" providerId="Windows Live" clId="Web-{26DBCE71-AC87-45E9-8F4B-B6462D1D49A2}" dt="2020-07-15T22:28:01.929" v="207" actId="20577"/>
          <ac:spMkLst>
            <pc:docMk/>
            <pc:sldMk cId="1258967029" sldId="397"/>
            <ac:spMk id="3" creationId="{7117049C-9A08-4D98-8128-5BB283253B86}"/>
          </ac:spMkLst>
        </pc:spChg>
      </pc:sldChg>
      <pc:sldChg chg="addSp modSp new mod setBg">
        <pc:chgData name="Alex Souza" userId="4abefd9ff5146cd9" providerId="Windows Live" clId="Web-{26DBCE71-AC87-45E9-8F4B-B6462D1D49A2}" dt="2020-07-15T23:58:27.248" v="246"/>
        <pc:sldMkLst>
          <pc:docMk/>
          <pc:sldMk cId="1296884407" sldId="398"/>
        </pc:sldMkLst>
        <pc:spChg chg="mod">
          <ac:chgData name="Alex Souza" userId="4abefd9ff5146cd9" providerId="Windows Live" clId="Web-{26DBCE71-AC87-45E9-8F4B-B6462D1D49A2}" dt="2020-07-15T23:58:27.248" v="246"/>
          <ac:spMkLst>
            <pc:docMk/>
            <pc:sldMk cId="1296884407" sldId="398"/>
            <ac:spMk id="2" creationId="{D047BF7A-4A54-44CA-B131-405C147D96A3}"/>
          </ac:spMkLst>
        </pc:spChg>
        <pc:spChg chg="mod">
          <ac:chgData name="Alex Souza" userId="4abefd9ff5146cd9" providerId="Windows Live" clId="Web-{26DBCE71-AC87-45E9-8F4B-B6462D1D49A2}" dt="2020-07-15T23:58:27.248" v="246"/>
          <ac:spMkLst>
            <pc:docMk/>
            <pc:sldMk cId="1296884407" sldId="398"/>
            <ac:spMk id="3" creationId="{454A0AA6-99F2-422F-9323-CB527BDCA2BE}"/>
          </ac:spMkLst>
        </pc:spChg>
        <pc:spChg chg="add">
          <ac:chgData name="Alex Souza" userId="4abefd9ff5146cd9" providerId="Windows Live" clId="Web-{26DBCE71-AC87-45E9-8F4B-B6462D1D49A2}" dt="2020-07-15T23:58:27.248" v="246"/>
          <ac:spMkLst>
            <pc:docMk/>
            <pc:sldMk cId="1296884407" sldId="398"/>
            <ac:spMk id="8" creationId="{1C799903-48D5-4A31-A1A2-541072D9771E}"/>
          </ac:spMkLst>
        </pc:spChg>
        <pc:spChg chg="add">
          <ac:chgData name="Alex Souza" userId="4abefd9ff5146cd9" providerId="Windows Live" clId="Web-{26DBCE71-AC87-45E9-8F4B-B6462D1D49A2}" dt="2020-07-15T23:58:27.248" v="246"/>
          <ac:spMkLst>
            <pc:docMk/>
            <pc:sldMk cId="1296884407" sldId="398"/>
            <ac:spMk id="10" creationId="{8EFFF109-FC58-4FD3-BE05-9775A1310F55}"/>
          </ac:spMkLst>
        </pc:spChg>
        <pc:spChg chg="add">
          <ac:chgData name="Alex Souza" userId="4abefd9ff5146cd9" providerId="Windows Live" clId="Web-{26DBCE71-AC87-45E9-8F4B-B6462D1D49A2}" dt="2020-07-15T23:58:27.248" v="246"/>
          <ac:spMkLst>
            <pc:docMk/>
            <pc:sldMk cId="1296884407" sldId="398"/>
            <ac:spMk id="12" creationId="{E1B96AD6-92A9-4273-A62B-96A1C3E0BA95}"/>
          </ac:spMkLst>
        </pc:spChg>
        <pc:spChg chg="add">
          <ac:chgData name="Alex Souza" userId="4abefd9ff5146cd9" providerId="Windows Live" clId="Web-{26DBCE71-AC87-45E9-8F4B-B6462D1D49A2}" dt="2020-07-15T23:58:27.248" v="246"/>
          <ac:spMkLst>
            <pc:docMk/>
            <pc:sldMk cId="1296884407" sldId="398"/>
            <ac:spMk id="14" creationId="{463EEC44-1BA3-44ED-81FC-A644B04B2A44}"/>
          </ac:spMkLst>
        </pc:spChg>
      </pc:sldChg>
    </pc:docChg>
  </pc:docChgLst>
  <pc:docChgLst>
    <pc:chgData name="Alex Souza" userId="4abefd9ff5146cd9" providerId="Windows Live" clId="Web-{D6A4C849-8FAE-4EEC-8157-A0AD96E937F7}"/>
    <pc:docChg chg="addSld modSld">
      <pc:chgData name="Alex Souza" userId="4abefd9ff5146cd9" providerId="Windows Live" clId="Web-{D6A4C849-8FAE-4EEC-8157-A0AD96E937F7}" dt="2020-08-04T23:22:05.613" v="127"/>
      <pc:docMkLst>
        <pc:docMk/>
      </pc:docMkLst>
      <pc:sldChg chg="addSp delSp modSp new addAnim modAnim">
        <pc:chgData name="Alex Souza" userId="4abefd9ff5146cd9" providerId="Windows Live" clId="Web-{D6A4C849-8FAE-4EEC-8157-A0AD96E937F7}" dt="2020-08-04T23:22:05.613" v="127"/>
        <pc:sldMkLst>
          <pc:docMk/>
          <pc:sldMk cId="1777591785" sldId="409"/>
        </pc:sldMkLst>
        <pc:spChg chg="mod">
          <ac:chgData name="Alex Souza" userId="4abefd9ff5146cd9" providerId="Windows Live" clId="Web-{D6A4C849-8FAE-4EEC-8157-A0AD96E937F7}" dt="2020-08-04T23:14:11.665" v="60" actId="20577"/>
          <ac:spMkLst>
            <pc:docMk/>
            <pc:sldMk cId="1777591785" sldId="409"/>
            <ac:spMk id="2" creationId="{FE710232-41C1-4E91-926E-87D8B0DC7DBD}"/>
          </ac:spMkLst>
        </pc:spChg>
        <pc:spChg chg="del">
          <ac:chgData name="Alex Souza" userId="4abefd9ff5146cd9" providerId="Windows Live" clId="Web-{D6A4C849-8FAE-4EEC-8157-A0AD96E937F7}" dt="2020-08-04T23:07:43.388" v="1"/>
          <ac:spMkLst>
            <pc:docMk/>
            <pc:sldMk cId="1777591785" sldId="409"/>
            <ac:spMk id="3" creationId="{9171927C-6B56-408C-AA31-33369BFFE2CA}"/>
          </ac:spMkLst>
        </pc:spChg>
        <pc:spChg chg="add mod">
          <ac:chgData name="Alex Souza" userId="4abefd9ff5146cd9" providerId="Windows Live" clId="Web-{D6A4C849-8FAE-4EEC-8157-A0AD96E937F7}" dt="2020-08-04T23:10:03.121" v="12"/>
          <ac:spMkLst>
            <pc:docMk/>
            <pc:sldMk cId="1777591785" sldId="409"/>
            <ac:spMk id="5" creationId="{8A53DDF1-FB7D-4AB4-A788-D54FDCC62BBC}"/>
          </ac:spMkLst>
        </pc:spChg>
        <pc:spChg chg="add mod">
          <ac:chgData name="Alex Souza" userId="4abefd9ff5146cd9" providerId="Windows Live" clId="Web-{D6A4C849-8FAE-4EEC-8157-A0AD96E937F7}" dt="2020-08-04T23:10:24.793" v="15" actId="14100"/>
          <ac:spMkLst>
            <pc:docMk/>
            <pc:sldMk cId="1777591785" sldId="409"/>
            <ac:spMk id="6" creationId="{AC05FA9B-DEF8-4385-980B-8794A3B51CBD}"/>
          </ac:spMkLst>
        </pc:spChg>
        <pc:spChg chg="add mod">
          <ac:chgData name="Alex Souza" userId="4abefd9ff5146cd9" providerId="Windows Live" clId="Web-{D6A4C849-8FAE-4EEC-8157-A0AD96E937F7}" dt="2020-08-04T23:10:30.902" v="17" actId="1076"/>
          <ac:spMkLst>
            <pc:docMk/>
            <pc:sldMk cId="1777591785" sldId="409"/>
            <ac:spMk id="7" creationId="{1B7F6C1D-2656-4EFD-85E3-F8B22393E9EB}"/>
          </ac:spMkLst>
        </pc:spChg>
        <pc:spChg chg="add mod">
          <ac:chgData name="Alex Souza" userId="4abefd9ff5146cd9" providerId="Windows Live" clId="Web-{D6A4C849-8FAE-4EEC-8157-A0AD96E937F7}" dt="2020-08-04T23:10:40.777" v="20" actId="1076"/>
          <ac:spMkLst>
            <pc:docMk/>
            <pc:sldMk cId="1777591785" sldId="409"/>
            <ac:spMk id="8" creationId="{22C5F695-90BC-4FEE-B0AF-1F0BF4775D4C}"/>
          </ac:spMkLst>
        </pc:spChg>
        <pc:picChg chg="add mod">
          <ac:chgData name="Alex Souza" userId="4abefd9ff5146cd9" providerId="Windows Live" clId="Web-{D6A4C849-8FAE-4EEC-8157-A0AD96E937F7}" dt="2020-08-04T23:07:58.123" v="6" actId="1076"/>
          <ac:picMkLst>
            <pc:docMk/>
            <pc:sldMk cId="1777591785" sldId="409"/>
            <ac:picMk id="4" creationId="{2CC56A79-12FC-4838-96F1-85A9697B327D}"/>
          </ac:picMkLst>
        </pc:picChg>
        <pc:picChg chg="add">
          <ac:chgData name="Alex Souza" userId="4abefd9ff5146cd9" providerId="Windows Live" clId="Web-{D6A4C849-8FAE-4EEC-8157-A0AD96E937F7}" dt="2020-08-04T23:22:05.613" v="127"/>
          <ac:picMkLst>
            <pc:docMk/>
            <pc:sldMk cId="1777591785" sldId="409"/>
            <ac:picMk id="10" creationId="{70801378-627F-4871-AE6F-75405476889E}"/>
          </ac:picMkLst>
        </pc:picChg>
      </pc:sldChg>
      <pc:sldChg chg="addSp delSp modSp add replId addAnim delAnim modAnim">
        <pc:chgData name="Alex Souza" userId="4abefd9ff5146cd9" providerId="Windows Live" clId="Web-{D6A4C849-8FAE-4EEC-8157-A0AD96E937F7}" dt="2020-08-04T23:21:59.004" v="126"/>
        <pc:sldMkLst>
          <pc:docMk/>
          <pc:sldMk cId="2309262818" sldId="410"/>
        </pc:sldMkLst>
        <pc:spChg chg="del">
          <ac:chgData name="Alex Souza" userId="4abefd9ff5146cd9" providerId="Windows Live" clId="Web-{D6A4C849-8FAE-4EEC-8157-A0AD96E937F7}" dt="2020-08-04T23:14:25.087" v="67"/>
          <ac:spMkLst>
            <pc:docMk/>
            <pc:sldMk cId="2309262818" sldId="410"/>
            <ac:spMk id="5" creationId="{8A53DDF1-FB7D-4AB4-A788-D54FDCC62BBC}"/>
          </ac:spMkLst>
        </pc:spChg>
        <pc:spChg chg="del mod">
          <ac:chgData name="Alex Souza" userId="4abefd9ff5146cd9" providerId="Windows Live" clId="Web-{D6A4C849-8FAE-4EEC-8157-A0AD96E937F7}" dt="2020-08-04T23:17:47.491" v="94"/>
          <ac:spMkLst>
            <pc:docMk/>
            <pc:sldMk cId="2309262818" sldId="410"/>
            <ac:spMk id="6" creationId="{AC05FA9B-DEF8-4385-980B-8794A3B51CBD}"/>
          </ac:spMkLst>
        </pc:spChg>
        <pc:spChg chg="del">
          <ac:chgData name="Alex Souza" userId="4abefd9ff5146cd9" providerId="Windows Live" clId="Web-{D6A4C849-8FAE-4EEC-8157-A0AD96E937F7}" dt="2020-08-04T23:14:25.087" v="66"/>
          <ac:spMkLst>
            <pc:docMk/>
            <pc:sldMk cId="2309262818" sldId="410"/>
            <ac:spMk id="7" creationId="{1B7F6C1D-2656-4EFD-85E3-F8B22393E9EB}"/>
          </ac:spMkLst>
        </pc:spChg>
        <pc:spChg chg="del">
          <ac:chgData name="Alex Souza" userId="4abefd9ff5146cd9" providerId="Windows Live" clId="Web-{D6A4C849-8FAE-4EEC-8157-A0AD96E937F7}" dt="2020-08-04T23:14:25.087" v="65"/>
          <ac:spMkLst>
            <pc:docMk/>
            <pc:sldMk cId="2309262818" sldId="410"/>
            <ac:spMk id="8" creationId="{22C5F695-90BC-4FEE-B0AF-1F0BF4775D4C}"/>
          </ac:spMkLst>
        </pc:spChg>
        <pc:spChg chg="add del">
          <ac:chgData name="Alex Souza" userId="4abefd9ff5146cd9" providerId="Windows Live" clId="Web-{D6A4C849-8FAE-4EEC-8157-A0AD96E937F7}" dt="2020-08-04T23:18:24.522" v="99"/>
          <ac:spMkLst>
            <pc:docMk/>
            <pc:sldMk cId="2309262818" sldId="410"/>
            <ac:spMk id="9" creationId="{9043BBC3-6329-4CC7-A8AF-1EF05C93CC1D}"/>
          </ac:spMkLst>
        </pc:spChg>
        <pc:spChg chg="add mod">
          <ac:chgData name="Alex Souza" userId="4abefd9ff5146cd9" providerId="Windows Live" clId="Web-{D6A4C849-8FAE-4EEC-8157-A0AD96E937F7}" dt="2020-08-04T23:18:53.100" v="105"/>
          <ac:spMkLst>
            <pc:docMk/>
            <pc:sldMk cId="2309262818" sldId="410"/>
            <ac:spMk id="10" creationId="{F94E906B-E4E3-4B48-B3B8-8377B505843B}"/>
          </ac:spMkLst>
        </pc:spChg>
        <pc:spChg chg="add mod">
          <ac:chgData name="Alex Souza" userId="4abefd9ff5146cd9" providerId="Windows Live" clId="Web-{D6A4C849-8FAE-4EEC-8157-A0AD96E937F7}" dt="2020-08-04T23:19:03.615" v="107" actId="1076"/>
          <ac:spMkLst>
            <pc:docMk/>
            <pc:sldMk cId="2309262818" sldId="410"/>
            <ac:spMk id="11" creationId="{957876A8-B7C5-4C8C-A919-8EC8AEBB6092}"/>
          </ac:spMkLst>
        </pc:spChg>
        <pc:spChg chg="add mod">
          <ac:chgData name="Alex Souza" userId="4abefd9ff5146cd9" providerId="Windows Live" clId="Web-{D6A4C849-8FAE-4EEC-8157-A0AD96E937F7}" dt="2020-08-04T23:19:09.037" v="109" actId="1076"/>
          <ac:spMkLst>
            <pc:docMk/>
            <pc:sldMk cId="2309262818" sldId="410"/>
            <ac:spMk id="12" creationId="{8FA8D295-711E-4F12-8D94-DC16C455E6EF}"/>
          </ac:spMkLst>
        </pc:spChg>
        <pc:spChg chg="add mod">
          <ac:chgData name="Alex Souza" userId="4abefd9ff5146cd9" providerId="Windows Live" clId="Web-{D6A4C849-8FAE-4EEC-8157-A0AD96E937F7}" dt="2020-08-04T23:19:29.271" v="114" actId="14100"/>
          <ac:spMkLst>
            <pc:docMk/>
            <pc:sldMk cId="2309262818" sldId="410"/>
            <ac:spMk id="13" creationId="{D4E449FB-FBD1-4675-9882-0F389E288CC5}"/>
          </ac:spMkLst>
        </pc:spChg>
        <pc:picChg chg="add del mod">
          <ac:chgData name="Alex Souza" userId="4abefd9ff5146cd9" providerId="Windows Live" clId="Web-{D6A4C849-8FAE-4EEC-8157-A0AD96E937F7}" dt="2020-08-04T23:18:02.335" v="97" actId="14100"/>
          <ac:picMkLst>
            <pc:docMk/>
            <pc:sldMk cId="2309262818" sldId="410"/>
            <ac:picMk id="3" creationId="{04B61518-0AD7-4C9B-9DC2-B092BBF6B5F1}"/>
          </ac:picMkLst>
        </pc:picChg>
        <pc:picChg chg="del">
          <ac:chgData name="Alex Souza" userId="4abefd9ff5146cd9" providerId="Windows Live" clId="Web-{D6A4C849-8FAE-4EEC-8157-A0AD96E937F7}" dt="2020-08-04T23:14:21.431" v="64"/>
          <ac:picMkLst>
            <pc:docMk/>
            <pc:sldMk cId="2309262818" sldId="410"/>
            <ac:picMk id="4" creationId="{2CC56A79-12FC-4838-96F1-85A9697B327D}"/>
          </ac:picMkLst>
        </pc:picChg>
        <pc:picChg chg="add mod">
          <ac:chgData name="Alex Souza" userId="4abefd9ff5146cd9" providerId="Windows Live" clId="Web-{D6A4C849-8FAE-4EEC-8157-A0AD96E937F7}" dt="2020-08-04T23:21:59.004" v="126"/>
          <ac:picMkLst>
            <pc:docMk/>
            <pc:sldMk cId="2309262818" sldId="410"/>
            <ac:picMk id="14" creationId="{4D729963-85C2-4DFD-9B65-01E3407FFF8E}"/>
          </ac:picMkLst>
        </pc:picChg>
      </pc:sldChg>
    </pc:docChg>
  </pc:docChgLst>
  <pc:docChgLst>
    <pc:chgData name="Alex Souza" userId="4abefd9ff5146cd9" providerId="Windows Live" clId="Web-{5AEAF53C-8ED4-413F-A194-24FEF05784DE}"/>
    <pc:docChg chg="addSld delSld modSld">
      <pc:chgData name="Alex Souza" userId="4abefd9ff5146cd9" providerId="Windows Live" clId="Web-{5AEAF53C-8ED4-413F-A194-24FEF05784DE}" dt="2020-07-16T01:00:28.522" v="1125"/>
      <pc:docMkLst>
        <pc:docMk/>
      </pc:docMkLst>
      <pc:sldChg chg="modSp modNotes">
        <pc:chgData name="Alex Souza" userId="4abefd9ff5146cd9" providerId="Windows Live" clId="Web-{5AEAF53C-8ED4-413F-A194-24FEF05784DE}" dt="2020-07-16T00:49:07.691" v="713" actId="20577"/>
        <pc:sldMkLst>
          <pc:docMk/>
          <pc:sldMk cId="784547017" sldId="261"/>
        </pc:sldMkLst>
        <pc:spChg chg="mod">
          <ac:chgData name="Alex Souza" userId="4abefd9ff5146cd9" providerId="Windows Live" clId="Web-{5AEAF53C-8ED4-413F-A194-24FEF05784DE}" dt="2020-07-16T00:49:07.691" v="713" actId="20577"/>
          <ac:spMkLst>
            <pc:docMk/>
            <pc:sldMk cId="784547017" sldId="261"/>
            <ac:spMk id="3" creationId="{DF93BBDD-86D2-4C51-8801-4D388FF10917}"/>
          </ac:spMkLst>
        </pc:spChg>
      </pc:sldChg>
      <pc:sldChg chg="del">
        <pc:chgData name="Alex Souza" userId="4abefd9ff5146cd9" providerId="Windows Live" clId="Web-{5AEAF53C-8ED4-413F-A194-24FEF05784DE}" dt="2020-07-16T00:36:42.550" v="305"/>
        <pc:sldMkLst>
          <pc:docMk/>
          <pc:sldMk cId="443932151" sldId="262"/>
        </pc:sldMkLst>
      </pc:sldChg>
      <pc:sldChg chg="modNotes">
        <pc:chgData name="Alex Souza" userId="4abefd9ff5146cd9" providerId="Windows Live" clId="Web-{5AEAF53C-8ED4-413F-A194-24FEF05784DE}" dt="2020-07-16T00:59:45.678" v="1094"/>
        <pc:sldMkLst>
          <pc:docMk/>
          <pc:sldMk cId="138589994" sldId="285"/>
        </pc:sldMkLst>
      </pc:sldChg>
      <pc:sldChg chg="modNotes">
        <pc:chgData name="Alex Souza" userId="4abefd9ff5146cd9" providerId="Windows Live" clId="Web-{5AEAF53C-8ED4-413F-A194-24FEF05784DE}" dt="2020-07-16T00:33:21.594" v="131"/>
        <pc:sldMkLst>
          <pc:docMk/>
          <pc:sldMk cId="2913752695" sldId="286"/>
        </pc:sldMkLst>
      </pc:sldChg>
      <pc:sldChg chg="modNotes">
        <pc:chgData name="Alex Souza" userId="4abefd9ff5146cd9" providerId="Windows Live" clId="Web-{5AEAF53C-8ED4-413F-A194-24FEF05784DE}" dt="2020-07-16T00:55:58.255" v="889"/>
        <pc:sldMkLst>
          <pc:docMk/>
          <pc:sldMk cId="3756827757" sldId="287"/>
        </pc:sldMkLst>
      </pc:sldChg>
      <pc:sldChg chg="modSp modNotes">
        <pc:chgData name="Alex Souza" userId="4abefd9ff5146cd9" providerId="Windows Live" clId="Web-{5AEAF53C-8ED4-413F-A194-24FEF05784DE}" dt="2020-07-16T00:51:11.145" v="855"/>
        <pc:sldMkLst>
          <pc:docMk/>
          <pc:sldMk cId="2179792508" sldId="288"/>
        </pc:sldMkLst>
        <pc:spChg chg="mod">
          <ac:chgData name="Alex Souza" userId="4abefd9ff5146cd9" providerId="Windows Live" clId="Web-{5AEAF53C-8ED4-413F-A194-24FEF05784DE}" dt="2020-07-16T00:49:41.207" v="723" actId="20577"/>
          <ac:spMkLst>
            <pc:docMk/>
            <pc:sldMk cId="2179792508" sldId="288"/>
            <ac:spMk id="3" creationId="{DF93BBDD-86D2-4C51-8801-4D388FF10917}"/>
          </ac:spMkLst>
        </pc:spChg>
      </pc:sldChg>
      <pc:sldChg chg="modSp">
        <pc:chgData name="Alex Souza" userId="4abefd9ff5146cd9" providerId="Windows Live" clId="Web-{5AEAF53C-8ED4-413F-A194-24FEF05784DE}" dt="2020-07-16T00:39:41.080" v="371" actId="1076"/>
        <pc:sldMkLst>
          <pc:docMk/>
          <pc:sldMk cId="3364440790" sldId="364"/>
        </pc:sldMkLst>
        <pc:spChg chg="mod">
          <ac:chgData name="Alex Souza" userId="4abefd9ff5146cd9" providerId="Windows Live" clId="Web-{5AEAF53C-8ED4-413F-A194-24FEF05784DE}" dt="2020-07-16T00:39:41.080" v="371" actId="1076"/>
          <ac:spMkLst>
            <pc:docMk/>
            <pc:sldMk cId="3364440790" sldId="364"/>
            <ac:spMk id="3" creationId="{A3FC09CC-75F2-48F9-AF86-697F3D924E2F}"/>
          </ac:spMkLst>
        </pc:spChg>
      </pc:sldChg>
      <pc:sldChg chg="modSp new">
        <pc:chgData name="Alex Souza" userId="4abefd9ff5146cd9" providerId="Windows Live" clId="Web-{5AEAF53C-8ED4-413F-A194-24FEF05784DE}" dt="2020-07-16T00:47:37.784" v="687" actId="20577"/>
        <pc:sldMkLst>
          <pc:docMk/>
          <pc:sldMk cId="1616249506" sldId="399"/>
        </pc:sldMkLst>
        <pc:spChg chg="mod">
          <ac:chgData name="Alex Souza" userId="4abefd9ff5146cd9" providerId="Windows Live" clId="Web-{5AEAF53C-8ED4-413F-A194-24FEF05784DE}" dt="2020-07-16T00:47:37.784" v="687" actId="20577"/>
          <ac:spMkLst>
            <pc:docMk/>
            <pc:sldMk cId="1616249506" sldId="399"/>
            <ac:spMk id="2" creationId="{B73C27C2-F59F-436E-A908-F75BE451EFFA}"/>
          </ac:spMkLst>
        </pc:spChg>
      </pc:sldChg>
      <pc:sldChg chg="modSp new modNotes">
        <pc:chgData name="Alex Souza" userId="4abefd9ff5146cd9" providerId="Windows Live" clId="Web-{5AEAF53C-8ED4-413F-A194-24FEF05784DE}" dt="2020-07-16T01:00:28.522" v="1125"/>
        <pc:sldMkLst>
          <pc:docMk/>
          <pc:sldMk cId="3060945642" sldId="400"/>
        </pc:sldMkLst>
        <pc:spChg chg="mod">
          <ac:chgData name="Alex Souza" userId="4abefd9ff5146cd9" providerId="Windows Live" clId="Web-{5AEAF53C-8ED4-413F-A194-24FEF05784DE}" dt="2020-07-16T00:43:51.174" v="404" actId="20577"/>
          <ac:spMkLst>
            <pc:docMk/>
            <pc:sldMk cId="3060945642" sldId="400"/>
            <ac:spMk id="2" creationId="{44F3DD5E-663D-4574-AAEB-CBC76806A0A6}"/>
          </ac:spMkLst>
        </pc:spChg>
        <pc:spChg chg="mod">
          <ac:chgData name="Alex Souza" userId="4abefd9ff5146cd9" providerId="Windows Live" clId="Web-{5AEAF53C-8ED4-413F-A194-24FEF05784DE}" dt="2020-07-16T00:47:22.394" v="663" actId="20577"/>
          <ac:spMkLst>
            <pc:docMk/>
            <pc:sldMk cId="3060945642" sldId="400"/>
            <ac:spMk id="3" creationId="{D8EC48FE-F4CC-4A87-BE9D-81B7342FBF2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FC01E-2A82-40A6-AAE5-B3F25B0530F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98D4E9-8140-45B1-8FD7-D81A53E7F2F8}">
      <dgm:prSet/>
      <dgm:spPr/>
      <dgm:t>
        <a:bodyPr/>
        <a:lstStyle/>
        <a:p>
          <a:r>
            <a:rPr lang="en-US" b="1" dirty="0" err="1"/>
            <a:t>Contextualização</a:t>
          </a:r>
          <a:endParaRPr lang="en-US" b="1" dirty="0"/>
        </a:p>
      </dgm:t>
    </dgm:pt>
    <dgm:pt modelId="{2660ABB9-F5FB-4186-B53B-BA1FAC3BEB19}" type="parTrans" cxnId="{AB494C1F-4CFC-4AE6-83D7-B2A3086132B6}">
      <dgm:prSet/>
      <dgm:spPr/>
      <dgm:t>
        <a:bodyPr/>
        <a:lstStyle/>
        <a:p>
          <a:endParaRPr lang="en-US"/>
        </a:p>
      </dgm:t>
    </dgm:pt>
    <dgm:pt modelId="{E27AC238-95A7-43FF-8A2E-0DA37F30B63A}" type="sibTrans" cxnId="{AB494C1F-4CFC-4AE6-83D7-B2A3086132B6}">
      <dgm:prSet/>
      <dgm:spPr/>
      <dgm:t>
        <a:bodyPr/>
        <a:lstStyle/>
        <a:p>
          <a:endParaRPr lang="en-US"/>
        </a:p>
      </dgm:t>
    </dgm:pt>
    <dgm:pt modelId="{BEFD9C88-C21D-47BC-81AD-3E70B08ECDA0}">
      <dgm:prSet/>
      <dgm:spPr/>
      <dgm:t>
        <a:bodyPr/>
        <a:lstStyle/>
        <a:p>
          <a:r>
            <a:rPr lang="en-US" b="1" dirty="0" err="1"/>
            <a:t>Introdução</a:t>
          </a:r>
          <a:endParaRPr lang="en-US" b="1" dirty="0"/>
        </a:p>
      </dgm:t>
    </dgm:pt>
    <dgm:pt modelId="{949A409C-E193-495C-A7D4-4DB5D0006DDD}" type="parTrans" cxnId="{9A715488-1CBD-473D-8F00-AF8787FED457}">
      <dgm:prSet/>
      <dgm:spPr/>
      <dgm:t>
        <a:bodyPr/>
        <a:lstStyle/>
        <a:p>
          <a:endParaRPr lang="en-US"/>
        </a:p>
      </dgm:t>
    </dgm:pt>
    <dgm:pt modelId="{0D7C49AE-6269-4C6E-BAA3-B1415939331B}" type="sibTrans" cxnId="{9A715488-1CBD-473D-8F00-AF8787FED457}">
      <dgm:prSet/>
      <dgm:spPr/>
      <dgm:t>
        <a:bodyPr/>
        <a:lstStyle/>
        <a:p>
          <a:endParaRPr lang="en-US"/>
        </a:p>
      </dgm:t>
    </dgm:pt>
    <dgm:pt modelId="{CBF2CDDA-7DBF-4C24-821B-EFCC8C2F7373}">
      <dgm:prSet/>
      <dgm:spPr/>
      <dgm:t>
        <a:bodyPr/>
        <a:lstStyle/>
        <a:p>
          <a:r>
            <a:rPr lang="en-US" b="1" dirty="0" err="1"/>
            <a:t>Objetivo</a:t>
          </a:r>
          <a:endParaRPr lang="en-US" b="1" dirty="0"/>
        </a:p>
      </dgm:t>
    </dgm:pt>
    <dgm:pt modelId="{AD16C854-C647-4C2E-84D6-47FCC5A5C7B5}" type="parTrans" cxnId="{914CDB0A-51F6-4A00-9B30-1B4FAA8048F9}">
      <dgm:prSet/>
      <dgm:spPr/>
      <dgm:t>
        <a:bodyPr/>
        <a:lstStyle/>
        <a:p>
          <a:endParaRPr lang="en-US"/>
        </a:p>
      </dgm:t>
    </dgm:pt>
    <dgm:pt modelId="{F3ED202D-FB6D-4B87-ABF0-65202617E23F}" type="sibTrans" cxnId="{914CDB0A-51F6-4A00-9B30-1B4FAA8048F9}">
      <dgm:prSet/>
      <dgm:spPr/>
      <dgm:t>
        <a:bodyPr/>
        <a:lstStyle/>
        <a:p>
          <a:endParaRPr lang="en-US"/>
        </a:p>
      </dgm:t>
    </dgm:pt>
    <dgm:pt modelId="{1C32A64A-6D1D-4577-A0AA-9523A33EF0D8}">
      <dgm:prSet/>
      <dgm:spPr/>
      <dgm:t>
        <a:bodyPr/>
        <a:lstStyle/>
        <a:p>
          <a:r>
            <a:rPr lang="en-US" b="1" dirty="0" err="1"/>
            <a:t>Solução</a:t>
          </a:r>
          <a:r>
            <a:rPr lang="en-US" b="1" dirty="0"/>
            <a:t> (</a:t>
          </a:r>
          <a:r>
            <a:rPr lang="en-US" b="1" dirty="0" err="1"/>
            <a:t>Fase</a:t>
          </a:r>
          <a:r>
            <a:rPr lang="en-US" b="1" dirty="0"/>
            <a:t> 1)</a:t>
          </a:r>
        </a:p>
      </dgm:t>
    </dgm:pt>
    <dgm:pt modelId="{F7550739-2377-49DF-9F11-80ADB36D737A}" type="parTrans" cxnId="{83AD3ADB-8D5F-4141-BBAF-270D8836E51C}">
      <dgm:prSet/>
      <dgm:spPr/>
      <dgm:t>
        <a:bodyPr/>
        <a:lstStyle/>
        <a:p>
          <a:endParaRPr lang="en-US"/>
        </a:p>
      </dgm:t>
    </dgm:pt>
    <dgm:pt modelId="{DBE86A9F-2220-4998-8FD0-9B1E607A8225}" type="sibTrans" cxnId="{83AD3ADB-8D5F-4141-BBAF-270D8836E51C}">
      <dgm:prSet/>
      <dgm:spPr/>
      <dgm:t>
        <a:bodyPr/>
        <a:lstStyle/>
        <a:p>
          <a:endParaRPr lang="en-US"/>
        </a:p>
      </dgm:t>
    </dgm:pt>
    <dgm:pt modelId="{E0DCBB5A-AD03-4784-881F-9E9CD92C3BD3}">
      <dgm:prSet/>
      <dgm:spPr/>
      <dgm:t>
        <a:bodyPr/>
        <a:lstStyle/>
        <a:p>
          <a:r>
            <a:rPr lang="en-US" dirty="0"/>
            <a:t>Hands On</a:t>
          </a:r>
        </a:p>
      </dgm:t>
    </dgm:pt>
    <dgm:pt modelId="{D59EE6CC-F485-4648-9914-1AD8F099993D}" type="parTrans" cxnId="{29FEE4CC-E078-4D31-91D1-7F5334ACBBB6}">
      <dgm:prSet/>
      <dgm:spPr/>
      <dgm:t>
        <a:bodyPr/>
        <a:lstStyle/>
        <a:p>
          <a:endParaRPr lang="en-US"/>
        </a:p>
      </dgm:t>
    </dgm:pt>
    <dgm:pt modelId="{2E9051C8-3CEF-43AA-85ED-916A4399B596}" type="sibTrans" cxnId="{29FEE4CC-E078-4D31-91D1-7F5334ACBBB6}">
      <dgm:prSet/>
      <dgm:spPr/>
      <dgm:t>
        <a:bodyPr/>
        <a:lstStyle/>
        <a:p>
          <a:endParaRPr lang="en-US"/>
        </a:p>
      </dgm:t>
    </dgm:pt>
    <dgm:pt modelId="{0729A6BE-AF7F-40D7-BC1B-AFDA3513ADDF}">
      <dgm:prSet/>
      <dgm:spPr/>
      <dgm:t>
        <a:bodyPr/>
        <a:lstStyle/>
        <a:p>
          <a:r>
            <a:rPr lang="en-US" dirty="0" err="1"/>
            <a:t>Demonstração</a:t>
          </a:r>
          <a:endParaRPr lang="en-US" dirty="0"/>
        </a:p>
      </dgm:t>
    </dgm:pt>
    <dgm:pt modelId="{9D874AE7-14AB-4DD8-B26F-9BD164D2183D}" type="parTrans" cxnId="{01DBF6C8-D140-41F7-9BEF-B9E636D82071}">
      <dgm:prSet/>
      <dgm:spPr/>
      <dgm:t>
        <a:bodyPr/>
        <a:lstStyle/>
        <a:p>
          <a:endParaRPr lang="en-US"/>
        </a:p>
      </dgm:t>
    </dgm:pt>
    <dgm:pt modelId="{9EEEE307-2F6E-4749-A8E8-1F98E22B2BEA}" type="sibTrans" cxnId="{01DBF6C8-D140-41F7-9BEF-B9E636D82071}">
      <dgm:prSet/>
      <dgm:spPr/>
      <dgm:t>
        <a:bodyPr/>
        <a:lstStyle/>
        <a:p>
          <a:endParaRPr lang="en-US"/>
        </a:p>
      </dgm:t>
    </dgm:pt>
    <dgm:pt modelId="{AEE427CB-A6A7-4556-9D6F-427F370E3283}">
      <dgm:prSet/>
      <dgm:spPr/>
      <dgm:t>
        <a:bodyPr/>
        <a:lstStyle/>
        <a:p>
          <a:r>
            <a:rPr lang="en-US" b="1" dirty="0" err="1"/>
            <a:t>Problema</a:t>
          </a:r>
          <a:endParaRPr lang="en-US" b="1" dirty="0"/>
        </a:p>
      </dgm:t>
    </dgm:pt>
    <dgm:pt modelId="{ECF56A34-CC42-40FC-AF1A-69C04AFE9E52}" type="parTrans" cxnId="{33A6647F-96D0-4DAF-B698-B9ADFA7D6EE2}">
      <dgm:prSet/>
      <dgm:spPr/>
      <dgm:t>
        <a:bodyPr/>
        <a:lstStyle/>
        <a:p>
          <a:endParaRPr lang="pt-BR"/>
        </a:p>
      </dgm:t>
    </dgm:pt>
    <dgm:pt modelId="{1EC56C91-86EE-4572-8605-19C316A6F0CC}" type="sibTrans" cxnId="{33A6647F-96D0-4DAF-B698-B9ADFA7D6EE2}">
      <dgm:prSet/>
      <dgm:spPr/>
      <dgm:t>
        <a:bodyPr/>
        <a:lstStyle/>
        <a:p>
          <a:endParaRPr lang="pt-BR"/>
        </a:p>
      </dgm:t>
    </dgm:pt>
    <dgm:pt modelId="{E3DFED3F-F8CD-49AC-836F-8A1FCE909638}">
      <dgm:prSet/>
      <dgm:spPr/>
      <dgm:t>
        <a:bodyPr/>
        <a:lstStyle/>
        <a:p>
          <a:r>
            <a:rPr lang="en-US" b="1" dirty="0" err="1"/>
            <a:t>Etapas</a:t>
          </a:r>
          <a:endParaRPr lang="en-US" b="1" dirty="0"/>
        </a:p>
      </dgm:t>
    </dgm:pt>
    <dgm:pt modelId="{15A14B65-DD8C-4DFD-A6A9-168E6D3F205F}" type="parTrans" cxnId="{519A8CD7-ADFE-419B-96CC-4619B2A17142}">
      <dgm:prSet/>
      <dgm:spPr/>
      <dgm:t>
        <a:bodyPr/>
        <a:lstStyle/>
        <a:p>
          <a:endParaRPr lang="pt-BR"/>
        </a:p>
      </dgm:t>
    </dgm:pt>
    <dgm:pt modelId="{E28FB4BE-34EB-4B4C-A61F-D79DB0F2DE05}" type="sibTrans" cxnId="{519A8CD7-ADFE-419B-96CC-4619B2A17142}">
      <dgm:prSet/>
      <dgm:spPr/>
      <dgm:t>
        <a:bodyPr/>
        <a:lstStyle/>
        <a:p>
          <a:endParaRPr lang="pt-BR"/>
        </a:p>
      </dgm:t>
    </dgm:pt>
    <dgm:pt modelId="{D8DB06F4-6D73-43FE-819F-494AECADCBFB}">
      <dgm:prSet/>
      <dgm:spPr/>
      <dgm:t>
        <a:bodyPr/>
        <a:lstStyle/>
        <a:p>
          <a:r>
            <a:rPr lang="en-US" b="0" dirty="0" err="1"/>
            <a:t>Luppar</a:t>
          </a:r>
          <a:r>
            <a:rPr lang="en-US" b="0" dirty="0"/>
            <a:t> News-Rec</a:t>
          </a:r>
          <a:endParaRPr lang="en-US" dirty="0"/>
        </a:p>
      </dgm:t>
    </dgm:pt>
    <dgm:pt modelId="{C6736FAB-DC19-4406-B122-B2AB6A7E5B9A}" type="parTrans" cxnId="{3065460A-F8B7-4AEF-BF5A-98593B07FD9A}">
      <dgm:prSet/>
      <dgm:spPr/>
      <dgm:t>
        <a:bodyPr/>
        <a:lstStyle/>
        <a:p>
          <a:endParaRPr lang="pt-BR"/>
        </a:p>
      </dgm:t>
    </dgm:pt>
    <dgm:pt modelId="{DA4D935D-9D15-4CC4-A118-74C06A09D521}" type="sibTrans" cxnId="{3065460A-F8B7-4AEF-BF5A-98593B07FD9A}">
      <dgm:prSet/>
      <dgm:spPr/>
      <dgm:t>
        <a:bodyPr/>
        <a:lstStyle/>
        <a:p>
          <a:endParaRPr lang="pt-BR"/>
        </a:p>
      </dgm:t>
    </dgm:pt>
    <dgm:pt modelId="{FD4D592F-962F-4417-A413-33D19D9E428B}" type="pres">
      <dgm:prSet presAssocID="{CC2FC01E-2A82-40A6-AAE5-B3F25B0530F9}" presName="linear" presStyleCnt="0">
        <dgm:presLayoutVars>
          <dgm:dir/>
          <dgm:animLvl val="lvl"/>
          <dgm:resizeHandles val="exact"/>
        </dgm:presLayoutVars>
      </dgm:prSet>
      <dgm:spPr/>
    </dgm:pt>
    <dgm:pt modelId="{E5D9B39D-5152-4590-800A-A556AB6FC11E}" type="pres">
      <dgm:prSet presAssocID="{9E98D4E9-8140-45B1-8FD7-D81A53E7F2F8}" presName="parentLin" presStyleCnt="0"/>
      <dgm:spPr/>
    </dgm:pt>
    <dgm:pt modelId="{84B78C68-B18E-46CB-8838-8C460E3BFA0C}" type="pres">
      <dgm:prSet presAssocID="{9E98D4E9-8140-45B1-8FD7-D81A53E7F2F8}" presName="parentLeftMargin" presStyleLbl="node1" presStyleIdx="0" presStyleCnt="2"/>
      <dgm:spPr/>
    </dgm:pt>
    <dgm:pt modelId="{069E7CCA-3591-492B-88E9-06A278AA9375}" type="pres">
      <dgm:prSet presAssocID="{9E98D4E9-8140-45B1-8FD7-D81A53E7F2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9CF94-6511-461B-8937-1EE82E02DB5F}" type="pres">
      <dgm:prSet presAssocID="{9E98D4E9-8140-45B1-8FD7-D81A53E7F2F8}" presName="negativeSpace" presStyleCnt="0"/>
      <dgm:spPr/>
    </dgm:pt>
    <dgm:pt modelId="{EDC83864-800C-4DC8-BC24-35542B3370F1}" type="pres">
      <dgm:prSet presAssocID="{9E98D4E9-8140-45B1-8FD7-D81A53E7F2F8}" presName="childText" presStyleLbl="conFgAcc1" presStyleIdx="0" presStyleCnt="2">
        <dgm:presLayoutVars>
          <dgm:bulletEnabled val="1"/>
        </dgm:presLayoutVars>
      </dgm:prSet>
      <dgm:spPr/>
    </dgm:pt>
    <dgm:pt modelId="{CDCF67AC-96D3-499E-9508-392C66AB0100}" type="pres">
      <dgm:prSet presAssocID="{E27AC238-95A7-43FF-8A2E-0DA37F30B63A}" presName="spaceBetweenRectangles" presStyleCnt="0"/>
      <dgm:spPr/>
    </dgm:pt>
    <dgm:pt modelId="{B8CA2893-0FEB-4EAA-A2A9-EA3011189725}" type="pres">
      <dgm:prSet presAssocID="{E0DCBB5A-AD03-4784-881F-9E9CD92C3BD3}" presName="parentLin" presStyleCnt="0"/>
      <dgm:spPr/>
    </dgm:pt>
    <dgm:pt modelId="{DE014B8D-6E76-437F-B087-410C1E44D7AA}" type="pres">
      <dgm:prSet presAssocID="{E0DCBB5A-AD03-4784-881F-9E9CD92C3BD3}" presName="parentLeftMargin" presStyleLbl="node1" presStyleIdx="0" presStyleCnt="2"/>
      <dgm:spPr/>
    </dgm:pt>
    <dgm:pt modelId="{052F36E3-2AF0-4701-BDE9-F22D89D9BCD1}" type="pres">
      <dgm:prSet presAssocID="{E0DCBB5A-AD03-4784-881F-9E9CD92C3B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E2601B-87F0-4CE5-B948-7B267EB8E803}" type="pres">
      <dgm:prSet presAssocID="{E0DCBB5A-AD03-4784-881F-9E9CD92C3BD3}" presName="negativeSpace" presStyleCnt="0"/>
      <dgm:spPr/>
    </dgm:pt>
    <dgm:pt modelId="{F9BEC398-C4DD-40F3-8BC0-BE261273F2A1}" type="pres">
      <dgm:prSet presAssocID="{E0DCBB5A-AD03-4784-881F-9E9CD92C3BD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065460A-F8B7-4AEF-BF5A-98593B07FD9A}" srcId="{E0DCBB5A-AD03-4784-881F-9E9CD92C3BD3}" destId="{D8DB06F4-6D73-43FE-819F-494AECADCBFB}" srcOrd="1" destOrd="0" parTransId="{C6736FAB-DC19-4406-B122-B2AB6A7E5B9A}" sibTransId="{DA4D935D-9D15-4CC4-A118-74C06A09D521}"/>
    <dgm:cxn modelId="{914CDB0A-51F6-4A00-9B30-1B4FAA8048F9}" srcId="{9E98D4E9-8140-45B1-8FD7-D81A53E7F2F8}" destId="{CBF2CDDA-7DBF-4C24-821B-EFCC8C2F7373}" srcOrd="2" destOrd="0" parTransId="{AD16C854-C647-4C2E-84D6-47FCC5A5C7B5}" sibTransId="{F3ED202D-FB6D-4B87-ABF0-65202617E23F}"/>
    <dgm:cxn modelId="{970D391E-0D72-4D27-BAD8-A165143D79D8}" type="presOf" srcId="{E0DCBB5A-AD03-4784-881F-9E9CD92C3BD3}" destId="{DE014B8D-6E76-437F-B087-410C1E44D7AA}" srcOrd="0" destOrd="0" presId="urn:microsoft.com/office/officeart/2005/8/layout/list1"/>
    <dgm:cxn modelId="{AB494C1F-4CFC-4AE6-83D7-B2A3086132B6}" srcId="{CC2FC01E-2A82-40A6-AAE5-B3F25B0530F9}" destId="{9E98D4E9-8140-45B1-8FD7-D81A53E7F2F8}" srcOrd="0" destOrd="0" parTransId="{2660ABB9-F5FB-4186-B53B-BA1FAC3BEB19}" sibTransId="{E27AC238-95A7-43FF-8A2E-0DA37F30B63A}"/>
    <dgm:cxn modelId="{DE36F52D-B5AC-4AC2-9387-4CBE396FEC80}" type="presOf" srcId="{0729A6BE-AF7F-40D7-BC1B-AFDA3513ADDF}" destId="{F9BEC398-C4DD-40F3-8BC0-BE261273F2A1}" srcOrd="0" destOrd="0" presId="urn:microsoft.com/office/officeart/2005/8/layout/list1"/>
    <dgm:cxn modelId="{EA24D860-06A0-495E-8E83-55E256DD290C}" type="presOf" srcId="{9E98D4E9-8140-45B1-8FD7-D81A53E7F2F8}" destId="{069E7CCA-3591-492B-88E9-06A278AA9375}" srcOrd="1" destOrd="0" presId="urn:microsoft.com/office/officeart/2005/8/layout/list1"/>
    <dgm:cxn modelId="{35884661-0FCA-45D3-A78B-614E0E1AF5FD}" type="presOf" srcId="{AEE427CB-A6A7-4556-9D6F-427F370E3283}" destId="{EDC83864-800C-4DC8-BC24-35542B3370F1}" srcOrd="0" destOrd="1" presId="urn:microsoft.com/office/officeart/2005/8/layout/list1"/>
    <dgm:cxn modelId="{33A6647F-96D0-4DAF-B698-B9ADFA7D6EE2}" srcId="{9E98D4E9-8140-45B1-8FD7-D81A53E7F2F8}" destId="{AEE427CB-A6A7-4556-9D6F-427F370E3283}" srcOrd="1" destOrd="0" parTransId="{ECF56A34-CC42-40FC-AF1A-69C04AFE9E52}" sibTransId="{1EC56C91-86EE-4572-8605-19C316A6F0CC}"/>
    <dgm:cxn modelId="{6616E683-DDB7-4137-A1EF-0777DFFD4973}" type="presOf" srcId="{E3DFED3F-F8CD-49AC-836F-8A1FCE909638}" destId="{EDC83864-800C-4DC8-BC24-35542B3370F1}" srcOrd="0" destOrd="4" presId="urn:microsoft.com/office/officeart/2005/8/layout/list1"/>
    <dgm:cxn modelId="{9A715488-1CBD-473D-8F00-AF8787FED457}" srcId="{9E98D4E9-8140-45B1-8FD7-D81A53E7F2F8}" destId="{BEFD9C88-C21D-47BC-81AD-3E70B08ECDA0}" srcOrd="0" destOrd="0" parTransId="{949A409C-E193-495C-A7D4-4DB5D0006DDD}" sibTransId="{0D7C49AE-6269-4C6E-BAA3-B1415939331B}"/>
    <dgm:cxn modelId="{F030A9C2-1065-4998-B026-2056D461C229}" type="presOf" srcId="{CC2FC01E-2A82-40A6-AAE5-B3F25B0530F9}" destId="{FD4D592F-962F-4417-A413-33D19D9E428B}" srcOrd="0" destOrd="0" presId="urn:microsoft.com/office/officeart/2005/8/layout/list1"/>
    <dgm:cxn modelId="{DCC877C6-AAD5-43EB-95B1-40A797C2461F}" type="presOf" srcId="{9E98D4E9-8140-45B1-8FD7-D81A53E7F2F8}" destId="{84B78C68-B18E-46CB-8838-8C460E3BFA0C}" srcOrd="0" destOrd="0" presId="urn:microsoft.com/office/officeart/2005/8/layout/list1"/>
    <dgm:cxn modelId="{01DBF6C8-D140-41F7-9BEF-B9E636D82071}" srcId="{E0DCBB5A-AD03-4784-881F-9E9CD92C3BD3}" destId="{0729A6BE-AF7F-40D7-BC1B-AFDA3513ADDF}" srcOrd="0" destOrd="0" parTransId="{9D874AE7-14AB-4DD8-B26F-9BD164D2183D}" sibTransId="{9EEEE307-2F6E-4749-A8E8-1F98E22B2BEA}"/>
    <dgm:cxn modelId="{29FEE4CC-E078-4D31-91D1-7F5334ACBBB6}" srcId="{CC2FC01E-2A82-40A6-AAE5-B3F25B0530F9}" destId="{E0DCBB5A-AD03-4784-881F-9E9CD92C3BD3}" srcOrd="1" destOrd="0" parTransId="{D59EE6CC-F485-4648-9914-1AD8F099993D}" sibTransId="{2E9051C8-3CEF-43AA-85ED-916A4399B596}"/>
    <dgm:cxn modelId="{3C5ED1CD-D641-4240-A8DB-08627D41DCD1}" type="presOf" srcId="{BEFD9C88-C21D-47BC-81AD-3E70B08ECDA0}" destId="{EDC83864-800C-4DC8-BC24-35542B3370F1}" srcOrd="0" destOrd="0" presId="urn:microsoft.com/office/officeart/2005/8/layout/list1"/>
    <dgm:cxn modelId="{519A8CD7-ADFE-419B-96CC-4619B2A17142}" srcId="{9E98D4E9-8140-45B1-8FD7-D81A53E7F2F8}" destId="{E3DFED3F-F8CD-49AC-836F-8A1FCE909638}" srcOrd="4" destOrd="0" parTransId="{15A14B65-DD8C-4DFD-A6A9-168E6D3F205F}" sibTransId="{E28FB4BE-34EB-4B4C-A61F-D79DB0F2DE05}"/>
    <dgm:cxn modelId="{DEEE17D9-32B7-40D0-ABCD-26211075CCED}" type="presOf" srcId="{D8DB06F4-6D73-43FE-819F-494AECADCBFB}" destId="{F9BEC398-C4DD-40F3-8BC0-BE261273F2A1}" srcOrd="0" destOrd="1" presId="urn:microsoft.com/office/officeart/2005/8/layout/list1"/>
    <dgm:cxn modelId="{83AD3ADB-8D5F-4141-BBAF-270D8836E51C}" srcId="{9E98D4E9-8140-45B1-8FD7-D81A53E7F2F8}" destId="{1C32A64A-6D1D-4577-A0AA-9523A33EF0D8}" srcOrd="3" destOrd="0" parTransId="{F7550739-2377-49DF-9F11-80ADB36D737A}" sibTransId="{DBE86A9F-2220-4998-8FD0-9B1E607A8225}"/>
    <dgm:cxn modelId="{1256B8EE-9EA7-4D69-812F-1C776A14DCCA}" type="presOf" srcId="{1C32A64A-6D1D-4577-A0AA-9523A33EF0D8}" destId="{EDC83864-800C-4DC8-BC24-35542B3370F1}" srcOrd="0" destOrd="3" presId="urn:microsoft.com/office/officeart/2005/8/layout/list1"/>
    <dgm:cxn modelId="{BE497BF8-59EB-4C0B-888E-4F8290F08CCF}" type="presOf" srcId="{CBF2CDDA-7DBF-4C24-821B-EFCC8C2F7373}" destId="{EDC83864-800C-4DC8-BC24-35542B3370F1}" srcOrd="0" destOrd="2" presId="urn:microsoft.com/office/officeart/2005/8/layout/list1"/>
    <dgm:cxn modelId="{44A064FA-77D8-4115-B43D-D84F8D2A710A}" type="presOf" srcId="{E0DCBB5A-AD03-4784-881F-9E9CD92C3BD3}" destId="{052F36E3-2AF0-4701-BDE9-F22D89D9BCD1}" srcOrd="1" destOrd="0" presId="urn:microsoft.com/office/officeart/2005/8/layout/list1"/>
    <dgm:cxn modelId="{2962D2A8-5F0F-4491-931B-4150CBE912EF}" type="presParOf" srcId="{FD4D592F-962F-4417-A413-33D19D9E428B}" destId="{E5D9B39D-5152-4590-800A-A556AB6FC11E}" srcOrd="0" destOrd="0" presId="urn:microsoft.com/office/officeart/2005/8/layout/list1"/>
    <dgm:cxn modelId="{7877EDBD-4969-4F5C-B87A-1F5FF7B2BED6}" type="presParOf" srcId="{E5D9B39D-5152-4590-800A-A556AB6FC11E}" destId="{84B78C68-B18E-46CB-8838-8C460E3BFA0C}" srcOrd="0" destOrd="0" presId="urn:microsoft.com/office/officeart/2005/8/layout/list1"/>
    <dgm:cxn modelId="{6859ED20-979B-49CA-941A-EA0FAA279041}" type="presParOf" srcId="{E5D9B39D-5152-4590-800A-A556AB6FC11E}" destId="{069E7CCA-3591-492B-88E9-06A278AA9375}" srcOrd="1" destOrd="0" presId="urn:microsoft.com/office/officeart/2005/8/layout/list1"/>
    <dgm:cxn modelId="{5641511A-1ED9-4FB3-9757-AB1971FE1D30}" type="presParOf" srcId="{FD4D592F-962F-4417-A413-33D19D9E428B}" destId="{FF49CF94-6511-461B-8937-1EE82E02DB5F}" srcOrd="1" destOrd="0" presId="urn:microsoft.com/office/officeart/2005/8/layout/list1"/>
    <dgm:cxn modelId="{F633B654-143F-4F4E-834C-F938B4CCC74C}" type="presParOf" srcId="{FD4D592F-962F-4417-A413-33D19D9E428B}" destId="{EDC83864-800C-4DC8-BC24-35542B3370F1}" srcOrd="2" destOrd="0" presId="urn:microsoft.com/office/officeart/2005/8/layout/list1"/>
    <dgm:cxn modelId="{3F9C5041-3022-4323-ADFE-FCA200060AAE}" type="presParOf" srcId="{FD4D592F-962F-4417-A413-33D19D9E428B}" destId="{CDCF67AC-96D3-499E-9508-392C66AB0100}" srcOrd="3" destOrd="0" presId="urn:microsoft.com/office/officeart/2005/8/layout/list1"/>
    <dgm:cxn modelId="{C6F98B4C-9622-4308-9A49-91BE808C7A16}" type="presParOf" srcId="{FD4D592F-962F-4417-A413-33D19D9E428B}" destId="{B8CA2893-0FEB-4EAA-A2A9-EA3011189725}" srcOrd="4" destOrd="0" presId="urn:microsoft.com/office/officeart/2005/8/layout/list1"/>
    <dgm:cxn modelId="{0092D372-217A-47C3-B92A-9193D84F6746}" type="presParOf" srcId="{B8CA2893-0FEB-4EAA-A2A9-EA3011189725}" destId="{DE014B8D-6E76-437F-B087-410C1E44D7AA}" srcOrd="0" destOrd="0" presId="urn:microsoft.com/office/officeart/2005/8/layout/list1"/>
    <dgm:cxn modelId="{5241339E-5829-4462-B1DC-37DDD2CA1DA2}" type="presParOf" srcId="{B8CA2893-0FEB-4EAA-A2A9-EA3011189725}" destId="{052F36E3-2AF0-4701-BDE9-F22D89D9BCD1}" srcOrd="1" destOrd="0" presId="urn:microsoft.com/office/officeart/2005/8/layout/list1"/>
    <dgm:cxn modelId="{644EDDC2-FD49-4470-BECA-BBCB5961B390}" type="presParOf" srcId="{FD4D592F-962F-4417-A413-33D19D9E428B}" destId="{49E2601B-87F0-4CE5-B948-7B267EB8E803}" srcOrd="5" destOrd="0" presId="urn:microsoft.com/office/officeart/2005/8/layout/list1"/>
    <dgm:cxn modelId="{D9ADAA42-C299-4C6F-84BF-3252A057509C}" type="presParOf" srcId="{FD4D592F-962F-4417-A413-33D19D9E428B}" destId="{F9BEC398-C4DD-40F3-8BC0-BE261273F2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FC01E-2A82-40A6-AAE5-B3F25B0530F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FD9C88-C21D-47BC-81AD-3E70B08ECDA0}">
      <dgm:prSet/>
      <dgm:spPr/>
      <dgm:t>
        <a:bodyPr/>
        <a:lstStyle/>
        <a:p>
          <a:r>
            <a:rPr lang="en-US" b="0" dirty="0" err="1"/>
            <a:t>Introdução</a:t>
          </a:r>
          <a:endParaRPr lang="en-US" b="0" dirty="0"/>
        </a:p>
      </dgm:t>
    </dgm:pt>
    <dgm:pt modelId="{949A409C-E193-495C-A7D4-4DB5D0006DDD}" type="parTrans" cxnId="{9A715488-1CBD-473D-8F00-AF8787FED457}">
      <dgm:prSet/>
      <dgm:spPr/>
      <dgm:t>
        <a:bodyPr/>
        <a:lstStyle/>
        <a:p>
          <a:endParaRPr lang="en-US"/>
        </a:p>
      </dgm:t>
    </dgm:pt>
    <dgm:pt modelId="{0D7C49AE-6269-4C6E-BAA3-B1415939331B}" type="sibTrans" cxnId="{9A715488-1CBD-473D-8F00-AF8787FED457}">
      <dgm:prSet/>
      <dgm:spPr/>
      <dgm:t>
        <a:bodyPr/>
        <a:lstStyle/>
        <a:p>
          <a:endParaRPr lang="en-US"/>
        </a:p>
      </dgm:t>
    </dgm:pt>
    <dgm:pt modelId="{CBF2CDDA-7DBF-4C24-821B-EFCC8C2F7373}">
      <dgm:prSet/>
      <dgm:spPr/>
      <dgm:t>
        <a:bodyPr/>
        <a:lstStyle/>
        <a:p>
          <a:r>
            <a:rPr lang="en-US" b="0" dirty="0" err="1"/>
            <a:t>Objetivo</a:t>
          </a:r>
          <a:endParaRPr lang="en-US" b="0" dirty="0"/>
        </a:p>
      </dgm:t>
    </dgm:pt>
    <dgm:pt modelId="{AD16C854-C647-4C2E-84D6-47FCC5A5C7B5}" type="parTrans" cxnId="{914CDB0A-51F6-4A00-9B30-1B4FAA8048F9}">
      <dgm:prSet/>
      <dgm:spPr/>
      <dgm:t>
        <a:bodyPr/>
        <a:lstStyle/>
        <a:p>
          <a:endParaRPr lang="en-US"/>
        </a:p>
      </dgm:t>
    </dgm:pt>
    <dgm:pt modelId="{F3ED202D-FB6D-4B87-ABF0-65202617E23F}" type="sibTrans" cxnId="{914CDB0A-51F6-4A00-9B30-1B4FAA8048F9}">
      <dgm:prSet/>
      <dgm:spPr/>
      <dgm:t>
        <a:bodyPr/>
        <a:lstStyle/>
        <a:p>
          <a:endParaRPr lang="en-US"/>
        </a:p>
      </dgm:t>
    </dgm:pt>
    <dgm:pt modelId="{1C32A64A-6D1D-4577-A0AA-9523A33EF0D8}">
      <dgm:prSet/>
      <dgm:spPr/>
      <dgm:t>
        <a:bodyPr/>
        <a:lstStyle/>
        <a:p>
          <a:r>
            <a:rPr lang="en-US" b="0" dirty="0" err="1"/>
            <a:t>Solução</a:t>
          </a:r>
          <a:r>
            <a:rPr lang="en-US" b="0" dirty="0"/>
            <a:t> (</a:t>
          </a:r>
          <a:r>
            <a:rPr lang="en-US" b="0" dirty="0" err="1"/>
            <a:t>Fase</a:t>
          </a:r>
          <a:r>
            <a:rPr lang="en-US" b="0" dirty="0"/>
            <a:t> 1)</a:t>
          </a:r>
        </a:p>
      </dgm:t>
    </dgm:pt>
    <dgm:pt modelId="{F7550739-2377-49DF-9F11-80ADB36D737A}" type="parTrans" cxnId="{83AD3ADB-8D5F-4141-BBAF-270D8836E51C}">
      <dgm:prSet/>
      <dgm:spPr/>
      <dgm:t>
        <a:bodyPr/>
        <a:lstStyle/>
        <a:p>
          <a:endParaRPr lang="en-US"/>
        </a:p>
      </dgm:t>
    </dgm:pt>
    <dgm:pt modelId="{DBE86A9F-2220-4998-8FD0-9B1E607A8225}" type="sibTrans" cxnId="{83AD3ADB-8D5F-4141-BBAF-270D8836E51C}">
      <dgm:prSet/>
      <dgm:spPr/>
      <dgm:t>
        <a:bodyPr/>
        <a:lstStyle/>
        <a:p>
          <a:endParaRPr lang="en-US"/>
        </a:p>
      </dgm:t>
    </dgm:pt>
    <dgm:pt modelId="{E0DCBB5A-AD03-4784-881F-9E9CD92C3BD3}">
      <dgm:prSet/>
      <dgm:spPr/>
      <dgm:t>
        <a:bodyPr/>
        <a:lstStyle/>
        <a:p>
          <a:r>
            <a:rPr lang="en-US" b="1" dirty="0"/>
            <a:t>Hands On</a:t>
          </a:r>
        </a:p>
      </dgm:t>
    </dgm:pt>
    <dgm:pt modelId="{D59EE6CC-F485-4648-9914-1AD8F099993D}" type="parTrans" cxnId="{29FEE4CC-E078-4D31-91D1-7F5334ACBBB6}">
      <dgm:prSet/>
      <dgm:spPr/>
      <dgm:t>
        <a:bodyPr/>
        <a:lstStyle/>
        <a:p>
          <a:endParaRPr lang="en-US"/>
        </a:p>
      </dgm:t>
    </dgm:pt>
    <dgm:pt modelId="{2E9051C8-3CEF-43AA-85ED-916A4399B596}" type="sibTrans" cxnId="{29FEE4CC-E078-4D31-91D1-7F5334ACBBB6}">
      <dgm:prSet/>
      <dgm:spPr/>
      <dgm:t>
        <a:bodyPr/>
        <a:lstStyle/>
        <a:p>
          <a:endParaRPr lang="en-US"/>
        </a:p>
      </dgm:t>
    </dgm:pt>
    <dgm:pt modelId="{0729A6BE-AF7F-40D7-BC1B-AFDA3513ADDF}">
      <dgm:prSet/>
      <dgm:spPr/>
      <dgm:t>
        <a:bodyPr/>
        <a:lstStyle/>
        <a:p>
          <a:r>
            <a:rPr lang="en-US" b="1" dirty="0" err="1"/>
            <a:t>Demonstração</a:t>
          </a:r>
          <a:endParaRPr lang="en-US" b="1" dirty="0"/>
        </a:p>
      </dgm:t>
    </dgm:pt>
    <dgm:pt modelId="{9D874AE7-14AB-4DD8-B26F-9BD164D2183D}" type="parTrans" cxnId="{01DBF6C8-D140-41F7-9BEF-B9E636D82071}">
      <dgm:prSet/>
      <dgm:spPr/>
      <dgm:t>
        <a:bodyPr/>
        <a:lstStyle/>
        <a:p>
          <a:endParaRPr lang="en-US"/>
        </a:p>
      </dgm:t>
    </dgm:pt>
    <dgm:pt modelId="{9EEEE307-2F6E-4749-A8E8-1F98E22B2BEA}" type="sibTrans" cxnId="{01DBF6C8-D140-41F7-9BEF-B9E636D82071}">
      <dgm:prSet/>
      <dgm:spPr/>
      <dgm:t>
        <a:bodyPr/>
        <a:lstStyle/>
        <a:p>
          <a:endParaRPr lang="en-US"/>
        </a:p>
      </dgm:t>
    </dgm:pt>
    <dgm:pt modelId="{AEE427CB-A6A7-4556-9D6F-427F370E3283}">
      <dgm:prSet/>
      <dgm:spPr/>
      <dgm:t>
        <a:bodyPr/>
        <a:lstStyle/>
        <a:p>
          <a:r>
            <a:rPr lang="en-US" b="0" dirty="0" err="1"/>
            <a:t>Problema</a:t>
          </a:r>
          <a:endParaRPr lang="en-US" b="0" dirty="0"/>
        </a:p>
      </dgm:t>
    </dgm:pt>
    <dgm:pt modelId="{ECF56A34-CC42-40FC-AF1A-69C04AFE9E52}" type="parTrans" cxnId="{33A6647F-96D0-4DAF-B698-B9ADFA7D6EE2}">
      <dgm:prSet/>
      <dgm:spPr/>
      <dgm:t>
        <a:bodyPr/>
        <a:lstStyle/>
        <a:p>
          <a:endParaRPr lang="pt-BR"/>
        </a:p>
      </dgm:t>
    </dgm:pt>
    <dgm:pt modelId="{1EC56C91-86EE-4572-8605-19C316A6F0CC}" type="sibTrans" cxnId="{33A6647F-96D0-4DAF-B698-B9ADFA7D6EE2}">
      <dgm:prSet/>
      <dgm:spPr/>
      <dgm:t>
        <a:bodyPr/>
        <a:lstStyle/>
        <a:p>
          <a:endParaRPr lang="pt-BR"/>
        </a:p>
      </dgm:t>
    </dgm:pt>
    <dgm:pt modelId="{E3DFED3F-F8CD-49AC-836F-8A1FCE909638}">
      <dgm:prSet/>
      <dgm:spPr/>
      <dgm:t>
        <a:bodyPr/>
        <a:lstStyle/>
        <a:p>
          <a:r>
            <a:rPr lang="en-US" b="0" dirty="0" err="1"/>
            <a:t>Etapas</a:t>
          </a:r>
          <a:endParaRPr lang="en-US" b="0" dirty="0"/>
        </a:p>
      </dgm:t>
    </dgm:pt>
    <dgm:pt modelId="{15A14B65-DD8C-4DFD-A6A9-168E6D3F205F}" type="parTrans" cxnId="{519A8CD7-ADFE-419B-96CC-4619B2A17142}">
      <dgm:prSet/>
      <dgm:spPr/>
      <dgm:t>
        <a:bodyPr/>
        <a:lstStyle/>
        <a:p>
          <a:endParaRPr lang="pt-BR"/>
        </a:p>
      </dgm:t>
    </dgm:pt>
    <dgm:pt modelId="{E28FB4BE-34EB-4B4C-A61F-D79DB0F2DE05}" type="sibTrans" cxnId="{519A8CD7-ADFE-419B-96CC-4619B2A17142}">
      <dgm:prSet/>
      <dgm:spPr/>
      <dgm:t>
        <a:bodyPr/>
        <a:lstStyle/>
        <a:p>
          <a:endParaRPr lang="pt-BR"/>
        </a:p>
      </dgm:t>
    </dgm:pt>
    <dgm:pt modelId="{9E98D4E9-8140-45B1-8FD7-D81A53E7F2F8}">
      <dgm:prSet/>
      <dgm:spPr/>
      <dgm:t>
        <a:bodyPr/>
        <a:lstStyle/>
        <a:p>
          <a:r>
            <a:rPr lang="en-US" b="0" dirty="0" err="1"/>
            <a:t>Contextualização</a:t>
          </a:r>
          <a:endParaRPr lang="en-US" b="0" dirty="0"/>
        </a:p>
      </dgm:t>
    </dgm:pt>
    <dgm:pt modelId="{E27AC238-95A7-43FF-8A2E-0DA37F30B63A}" type="sibTrans" cxnId="{AB494C1F-4CFC-4AE6-83D7-B2A3086132B6}">
      <dgm:prSet/>
      <dgm:spPr/>
      <dgm:t>
        <a:bodyPr/>
        <a:lstStyle/>
        <a:p>
          <a:endParaRPr lang="en-US"/>
        </a:p>
      </dgm:t>
    </dgm:pt>
    <dgm:pt modelId="{2660ABB9-F5FB-4186-B53B-BA1FAC3BEB19}" type="parTrans" cxnId="{AB494C1F-4CFC-4AE6-83D7-B2A3086132B6}">
      <dgm:prSet/>
      <dgm:spPr/>
      <dgm:t>
        <a:bodyPr/>
        <a:lstStyle/>
        <a:p>
          <a:endParaRPr lang="en-US"/>
        </a:p>
      </dgm:t>
    </dgm:pt>
    <dgm:pt modelId="{0B3FE360-53C5-41A4-82DC-E442AB66B3D2}">
      <dgm:prSet/>
      <dgm:spPr/>
      <dgm:t>
        <a:bodyPr/>
        <a:lstStyle/>
        <a:p>
          <a:r>
            <a:rPr lang="en-US" b="0" dirty="0" err="1"/>
            <a:t>Luppar</a:t>
          </a:r>
          <a:r>
            <a:rPr lang="en-US" b="0" dirty="0"/>
            <a:t> News-Rec</a:t>
          </a:r>
        </a:p>
      </dgm:t>
    </dgm:pt>
    <dgm:pt modelId="{56C8403D-6B2E-4C83-8CFC-B21A19CDBDC9}" type="parTrans" cxnId="{74390BE3-B95E-4E6A-A78A-B66726A51D01}">
      <dgm:prSet/>
      <dgm:spPr/>
      <dgm:t>
        <a:bodyPr/>
        <a:lstStyle/>
        <a:p>
          <a:endParaRPr lang="pt-BR"/>
        </a:p>
      </dgm:t>
    </dgm:pt>
    <dgm:pt modelId="{40C16BC1-2C08-4AAE-93AB-406041AFB117}" type="sibTrans" cxnId="{74390BE3-B95E-4E6A-A78A-B66726A51D01}">
      <dgm:prSet/>
      <dgm:spPr/>
      <dgm:t>
        <a:bodyPr/>
        <a:lstStyle/>
        <a:p>
          <a:endParaRPr lang="pt-BR"/>
        </a:p>
      </dgm:t>
    </dgm:pt>
    <dgm:pt modelId="{FD4D592F-962F-4417-A413-33D19D9E428B}" type="pres">
      <dgm:prSet presAssocID="{CC2FC01E-2A82-40A6-AAE5-B3F25B0530F9}" presName="linear" presStyleCnt="0">
        <dgm:presLayoutVars>
          <dgm:dir/>
          <dgm:animLvl val="lvl"/>
          <dgm:resizeHandles val="exact"/>
        </dgm:presLayoutVars>
      </dgm:prSet>
      <dgm:spPr/>
    </dgm:pt>
    <dgm:pt modelId="{E5D9B39D-5152-4590-800A-A556AB6FC11E}" type="pres">
      <dgm:prSet presAssocID="{9E98D4E9-8140-45B1-8FD7-D81A53E7F2F8}" presName="parentLin" presStyleCnt="0"/>
      <dgm:spPr/>
    </dgm:pt>
    <dgm:pt modelId="{84B78C68-B18E-46CB-8838-8C460E3BFA0C}" type="pres">
      <dgm:prSet presAssocID="{9E98D4E9-8140-45B1-8FD7-D81A53E7F2F8}" presName="parentLeftMargin" presStyleLbl="node1" presStyleIdx="0" presStyleCnt="2"/>
      <dgm:spPr/>
    </dgm:pt>
    <dgm:pt modelId="{069E7CCA-3591-492B-88E9-06A278AA9375}" type="pres">
      <dgm:prSet presAssocID="{9E98D4E9-8140-45B1-8FD7-D81A53E7F2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9CF94-6511-461B-8937-1EE82E02DB5F}" type="pres">
      <dgm:prSet presAssocID="{9E98D4E9-8140-45B1-8FD7-D81A53E7F2F8}" presName="negativeSpace" presStyleCnt="0"/>
      <dgm:spPr/>
    </dgm:pt>
    <dgm:pt modelId="{EDC83864-800C-4DC8-BC24-35542B3370F1}" type="pres">
      <dgm:prSet presAssocID="{9E98D4E9-8140-45B1-8FD7-D81A53E7F2F8}" presName="childText" presStyleLbl="conFgAcc1" presStyleIdx="0" presStyleCnt="2">
        <dgm:presLayoutVars>
          <dgm:bulletEnabled val="1"/>
        </dgm:presLayoutVars>
      </dgm:prSet>
      <dgm:spPr/>
    </dgm:pt>
    <dgm:pt modelId="{CDCF67AC-96D3-499E-9508-392C66AB0100}" type="pres">
      <dgm:prSet presAssocID="{E27AC238-95A7-43FF-8A2E-0DA37F30B63A}" presName="spaceBetweenRectangles" presStyleCnt="0"/>
      <dgm:spPr/>
    </dgm:pt>
    <dgm:pt modelId="{B8CA2893-0FEB-4EAA-A2A9-EA3011189725}" type="pres">
      <dgm:prSet presAssocID="{E0DCBB5A-AD03-4784-881F-9E9CD92C3BD3}" presName="parentLin" presStyleCnt="0"/>
      <dgm:spPr/>
    </dgm:pt>
    <dgm:pt modelId="{DE014B8D-6E76-437F-B087-410C1E44D7AA}" type="pres">
      <dgm:prSet presAssocID="{E0DCBB5A-AD03-4784-881F-9E9CD92C3BD3}" presName="parentLeftMargin" presStyleLbl="node1" presStyleIdx="0" presStyleCnt="2"/>
      <dgm:spPr/>
    </dgm:pt>
    <dgm:pt modelId="{052F36E3-2AF0-4701-BDE9-F22D89D9BCD1}" type="pres">
      <dgm:prSet presAssocID="{E0DCBB5A-AD03-4784-881F-9E9CD92C3B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E2601B-87F0-4CE5-B948-7B267EB8E803}" type="pres">
      <dgm:prSet presAssocID="{E0DCBB5A-AD03-4784-881F-9E9CD92C3BD3}" presName="negativeSpace" presStyleCnt="0"/>
      <dgm:spPr/>
    </dgm:pt>
    <dgm:pt modelId="{F9BEC398-C4DD-40F3-8BC0-BE261273F2A1}" type="pres">
      <dgm:prSet presAssocID="{E0DCBB5A-AD03-4784-881F-9E9CD92C3BD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4CDB0A-51F6-4A00-9B30-1B4FAA8048F9}" srcId="{9E98D4E9-8140-45B1-8FD7-D81A53E7F2F8}" destId="{CBF2CDDA-7DBF-4C24-821B-EFCC8C2F7373}" srcOrd="2" destOrd="0" parTransId="{AD16C854-C647-4C2E-84D6-47FCC5A5C7B5}" sibTransId="{F3ED202D-FB6D-4B87-ABF0-65202617E23F}"/>
    <dgm:cxn modelId="{970D391E-0D72-4D27-BAD8-A165143D79D8}" type="presOf" srcId="{E0DCBB5A-AD03-4784-881F-9E9CD92C3BD3}" destId="{DE014B8D-6E76-437F-B087-410C1E44D7AA}" srcOrd="0" destOrd="0" presId="urn:microsoft.com/office/officeart/2005/8/layout/list1"/>
    <dgm:cxn modelId="{AB494C1F-4CFC-4AE6-83D7-B2A3086132B6}" srcId="{CC2FC01E-2A82-40A6-AAE5-B3F25B0530F9}" destId="{9E98D4E9-8140-45B1-8FD7-D81A53E7F2F8}" srcOrd="0" destOrd="0" parTransId="{2660ABB9-F5FB-4186-B53B-BA1FAC3BEB19}" sibTransId="{E27AC238-95A7-43FF-8A2E-0DA37F30B63A}"/>
    <dgm:cxn modelId="{DE36F52D-B5AC-4AC2-9387-4CBE396FEC80}" type="presOf" srcId="{0729A6BE-AF7F-40D7-BC1B-AFDA3513ADDF}" destId="{F9BEC398-C4DD-40F3-8BC0-BE261273F2A1}" srcOrd="0" destOrd="0" presId="urn:microsoft.com/office/officeart/2005/8/layout/list1"/>
    <dgm:cxn modelId="{EA24D860-06A0-495E-8E83-55E256DD290C}" type="presOf" srcId="{9E98D4E9-8140-45B1-8FD7-D81A53E7F2F8}" destId="{069E7CCA-3591-492B-88E9-06A278AA9375}" srcOrd="1" destOrd="0" presId="urn:microsoft.com/office/officeart/2005/8/layout/list1"/>
    <dgm:cxn modelId="{35884661-0FCA-45D3-A78B-614E0E1AF5FD}" type="presOf" srcId="{AEE427CB-A6A7-4556-9D6F-427F370E3283}" destId="{EDC83864-800C-4DC8-BC24-35542B3370F1}" srcOrd="0" destOrd="1" presId="urn:microsoft.com/office/officeart/2005/8/layout/list1"/>
    <dgm:cxn modelId="{20D2A973-F3FA-4D04-8A14-A5041844171A}" type="presOf" srcId="{0B3FE360-53C5-41A4-82DC-E442AB66B3D2}" destId="{F9BEC398-C4DD-40F3-8BC0-BE261273F2A1}" srcOrd="0" destOrd="1" presId="urn:microsoft.com/office/officeart/2005/8/layout/list1"/>
    <dgm:cxn modelId="{33A6647F-96D0-4DAF-B698-B9ADFA7D6EE2}" srcId="{9E98D4E9-8140-45B1-8FD7-D81A53E7F2F8}" destId="{AEE427CB-A6A7-4556-9D6F-427F370E3283}" srcOrd="1" destOrd="0" parTransId="{ECF56A34-CC42-40FC-AF1A-69C04AFE9E52}" sibTransId="{1EC56C91-86EE-4572-8605-19C316A6F0CC}"/>
    <dgm:cxn modelId="{6616E683-DDB7-4137-A1EF-0777DFFD4973}" type="presOf" srcId="{E3DFED3F-F8CD-49AC-836F-8A1FCE909638}" destId="{EDC83864-800C-4DC8-BC24-35542B3370F1}" srcOrd="0" destOrd="4" presId="urn:microsoft.com/office/officeart/2005/8/layout/list1"/>
    <dgm:cxn modelId="{9A715488-1CBD-473D-8F00-AF8787FED457}" srcId="{9E98D4E9-8140-45B1-8FD7-D81A53E7F2F8}" destId="{BEFD9C88-C21D-47BC-81AD-3E70B08ECDA0}" srcOrd="0" destOrd="0" parTransId="{949A409C-E193-495C-A7D4-4DB5D0006DDD}" sibTransId="{0D7C49AE-6269-4C6E-BAA3-B1415939331B}"/>
    <dgm:cxn modelId="{F030A9C2-1065-4998-B026-2056D461C229}" type="presOf" srcId="{CC2FC01E-2A82-40A6-AAE5-B3F25B0530F9}" destId="{FD4D592F-962F-4417-A413-33D19D9E428B}" srcOrd="0" destOrd="0" presId="urn:microsoft.com/office/officeart/2005/8/layout/list1"/>
    <dgm:cxn modelId="{DCC877C6-AAD5-43EB-95B1-40A797C2461F}" type="presOf" srcId="{9E98D4E9-8140-45B1-8FD7-D81A53E7F2F8}" destId="{84B78C68-B18E-46CB-8838-8C460E3BFA0C}" srcOrd="0" destOrd="0" presId="urn:microsoft.com/office/officeart/2005/8/layout/list1"/>
    <dgm:cxn modelId="{01DBF6C8-D140-41F7-9BEF-B9E636D82071}" srcId="{E0DCBB5A-AD03-4784-881F-9E9CD92C3BD3}" destId="{0729A6BE-AF7F-40D7-BC1B-AFDA3513ADDF}" srcOrd="0" destOrd="0" parTransId="{9D874AE7-14AB-4DD8-B26F-9BD164D2183D}" sibTransId="{9EEEE307-2F6E-4749-A8E8-1F98E22B2BEA}"/>
    <dgm:cxn modelId="{29FEE4CC-E078-4D31-91D1-7F5334ACBBB6}" srcId="{CC2FC01E-2A82-40A6-AAE5-B3F25B0530F9}" destId="{E0DCBB5A-AD03-4784-881F-9E9CD92C3BD3}" srcOrd="1" destOrd="0" parTransId="{D59EE6CC-F485-4648-9914-1AD8F099993D}" sibTransId="{2E9051C8-3CEF-43AA-85ED-916A4399B596}"/>
    <dgm:cxn modelId="{3C5ED1CD-D641-4240-A8DB-08627D41DCD1}" type="presOf" srcId="{BEFD9C88-C21D-47BC-81AD-3E70B08ECDA0}" destId="{EDC83864-800C-4DC8-BC24-35542B3370F1}" srcOrd="0" destOrd="0" presId="urn:microsoft.com/office/officeart/2005/8/layout/list1"/>
    <dgm:cxn modelId="{519A8CD7-ADFE-419B-96CC-4619B2A17142}" srcId="{9E98D4E9-8140-45B1-8FD7-D81A53E7F2F8}" destId="{E3DFED3F-F8CD-49AC-836F-8A1FCE909638}" srcOrd="4" destOrd="0" parTransId="{15A14B65-DD8C-4DFD-A6A9-168E6D3F205F}" sibTransId="{E28FB4BE-34EB-4B4C-A61F-D79DB0F2DE05}"/>
    <dgm:cxn modelId="{83AD3ADB-8D5F-4141-BBAF-270D8836E51C}" srcId="{9E98D4E9-8140-45B1-8FD7-D81A53E7F2F8}" destId="{1C32A64A-6D1D-4577-A0AA-9523A33EF0D8}" srcOrd="3" destOrd="0" parTransId="{F7550739-2377-49DF-9F11-80ADB36D737A}" sibTransId="{DBE86A9F-2220-4998-8FD0-9B1E607A8225}"/>
    <dgm:cxn modelId="{74390BE3-B95E-4E6A-A78A-B66726A51D01}" srcId="{E0DCBB5A-AD03-4784-881F-9E9CD92C3BD3}" destId="{0B3FE360-53C5-41A4-82DC-E442AB66B3D2}" srcOrd="1" destOrd="0" parTransId="{56C8403D-6B2E-4C83-8CFC-B21A19CDBDC9}" sibTransId="{40C16BC1-2C08-4AAE-93AB-406041AFB117}"/>
    <dgm:cxn modelId="{1256B8EE-9EA7-4D69-812F-1C776A14DCCA}" type="presOf" srcId="{1C32A64A-6D1D-4577-A0AA-9523A33EF0D8}" destId="{EDC83864-800C-4DC8-BC24-35542B3370F1}" srcOrd="0" destOrd="3" presId="urn:microsoft.com/office/officeart/2005/8/layout/list1"/>
    <dgm:cxn modelId="{BE497BF8-59EB-4C0B-888E-4F8290F08CCF}" type="presOf" srcId="{CBF2CDDA-7DBF-4C24-821B-EFCC8C2F7373}" destId="{EDC83864-800C-4DC8-BC24-35542B3370F1}" srcOrd="0" destOrd="2" presId="urn:microsoft.com/office/officeart/2005/8/layout/list1"/>
    <dgm:cxn modelId="{44A064FA-77D8-4115-B43D-D84F8D2A710A}" type="presOf" srcId="{E0DCBB5A-AD03-4784-881F-9E9CD92C3BD3}" destId="{052F36E3-2AF0-4701-BDE9-F22D89D9BCD1}" srcOrd="1" destOrd="0" presId="urn:microsoft.com/office/officeart/2005/8/layout/list1"/>
    <dgm:cxn modelId="{2962D2A8-5F0F-4491-931B-4150CBE912EF}" type="presParOf" srcId="{FD4D592F-962F-4417-A413-33D19D9E428B}" destId="{E5D9B39D-5152-4590-800A-A556AB6FC11E}" srcOrd="0" destOrd="0" presId="urn:microsoft.com/office/officeart/2005/8/layout/list1"/>
    <dgm:cxn modelId="{7877EDBD-4969-4F5C-B87A-1F5FF7B2BED6}" type="presParOf" srcId="{E5D9B39D-5152-4590-800A-A556AB6FC11E}" destId="{84B78C68-B18E-46CB-8838-8C460E3BFA0C}" srcOrd="0" destOrd="0" presId="urn:microsoft.com/office/officeart/2005/8/layout/list1"/>
    <dgm:cxn modelId="{6859ED20-979B-49CA-941A-EA0FAA279041}" type="presParOf" srcId="{E5D9B39D-5152-4590-800A-A556AB6FC11E}" destId="{069E7CCA-3591-492B-88E9-06A278AA9375}" srcOrd="1" destOrd="0" presId="urn:microsoft.com/office/officeart/2005/8/layout/list1"/>
    <dgm:cxn modelId="{5641511A-1ED9-4FB3-9757-AB1971FE1D30}" type="presParOf" srcId="{FD4D592F-962F-4417-A413-33D19D9E428B}" destId="{FF49CF94-6511-461B-8937-1EE82E02DB5F}" srcOrd="1" destOrd="0" presId="urn:microsoft.com/office/officeart/2005/8/layout/list1"/>
    <dgm:cxn modelId="{F633B654-143F-4F4E-834C-F938B4CCC74C}" type="presParOf" srcId="{FD4D592F-962F-4417-A413-33D19D9E428B}" destId="{EDC83864-800C-4DC8-BC24-35542B3370F1}" srcOrd="2" destOrd="0" presId="urn:microsoft.com/office/officeart/2005/8/layout/list1"/>
    <dgm:cxn modelId="{3F9C5041-3022-4323-ADFE-FCA200060AAE}" type="presParOf" srcId="{FD4D592F-962F-4417-A413-33D19D9E428B}" destId="{CDCF67AC-96D3-499E-9508-392C66AB0100}" srcOrd="3" destOrd="0" presId="urn:microsoft.com/office/officeart/2005/8/layout/list1"/>
    <dgm:cxn modelId="{C6F98B4C-9622-4308-9A49-91BE808C7A16}" type="presParOf" srcId="{FD4D592F-962F-4417-A413-33D19D9E428B}" destId="{B8CA2893-0FEB-4EAA-A2A9-EA3011189725}" srcOrd="4" destOrd="0" presId="urn:microsoft.com/office/officeart/2005/8/layout/list1"/>
    <dgm:cxn modelId="{0092D372-217A-47C3-B92A-9193D84F6746}" type="presParOf" srcId="{B8CA2893-0FEB-4EAA-A2A9-EA3011189725}" destId="{DE014B8D-6E76-437F-B087-410C1E44D7AA}" srcOrd="0" destOrd="0" presId="urn:microsoft.com/office/officeart/2005/8/layout/list1"/>
    <dgm:cxn modelId="{5241339E-5829-4462-B1DC-37DDD2CA1DA2}" type="presParOf" srcId="{B8CA2893-0FEB-4EAA-A2A9-EA3011189725}" destId="{052F36E3-2AF0-4701-BDE9-F22D89D9BCD1}" srcOrd="1" destOrd="0" presId="urn:microsoft.com/office/officeart/2005/8/layout/list1"/>
    <dgm:cxn modelId="{644EDDC2-FD49-4470-BECA-BBCB5961B390}" type="presParOf" srcId="{FD4D592F-962F-4417-A413-33D19D9E428B}" destId="{49E2601B-87F0-4CE5-B948-7B267EB8E803}" srcOrd="5" destOrd="0" presId="urn:microsoft.com/office/officeart/2005/8/layout/list1"/>
    <dgm:cxn modelId="{D9ADAA42-C299-4C6F-84BF-3252A057509C}" type="presParOf" srcId="{FD4D592F-962F-4417-A413-33D19D9E428B}" destId="{F9BEC398-C4DD-40F3-8BC0-BE261273F2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FC01E-2A82-40A6-AAE5-B3F25B0530F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FD9C88-C21D-47BC-81AD-3E70B08ECDA0}">
      <dgm:prSet/>
      <dgm:spPr/>
      <dgm:t>
        <a:bodyPr/>
        <a:lstStyle/>
        <a:p>
          <a:r>
            <a:rPr lang="en-US" b="0" dirty="0" err="1"/>
            <a:t>Introdução</a:t>
          </a:r>
          <a:endParaRPr lang="en-US" b="0" dirty="0"/>
        </a:p>
      </dgm:t>
    </dgm:pt>
    <dgm:pt modelId="{949A409C-E193-495C-A7D4-4DB5D0006DDD}" type="parTrans" cxnId="{9A715488-1CBD-473D-8F00-AF8787FED457}">
      <dgm:prSet/>
      <dgm:spPr/>
      <dgm:t>
        <a:bodyPr/>
        <a:lstStyle/>
        <a:p>
          <a:endParaRPr lang="en-US"/>
        </a:p>
      </dgm:t>
    </dgm:pt>
    <dgm:pt modelId="{0D7C49AE-6269-4C6E-BAA3-B1415939331B}" type="sibTrans" cxnId="{9A715488-1CBD-473D-8F00-AF8787FED457}">
      <dgm:prSet/>
      <dgm:spPr/>
      <dgm:t>
        <a:bodyPr/>
        <a:lstStyle/>
        <a:p>
          <a:endParaRPr lang="en-US"/>
        </a:p>
      </dgm:t>
    </dgm:pt>
    <dgm:pt modelId="{CBF2CDDA-7DBF-4C24-821B-EFCC8C2F7373}">
      <dgm:prSet/>
      <dgm:spPr/>
      <dgm:t>
        <a:bodyPr/>
        <a:lstStyle/>
        <a:p>
          <a:r>
            <a:rPr lang="en-US" b="0" dirty="0" err="1"/>
            <a:t>Objetivo</a:t>
          </a:r>
          <a:endParaRPr lang="en-US" b="0" dirty="0"/>
        </a:p>
      </dgm:t>
    </dgm:pt>
    <dgm:pt modelId="{AD16C854-C647-4C2E-84D6-47FCC5A5C7B5}" type="parTrans" cxnId="{914CDB0A-51F6-4A00-9B30-1B4FAA8048F9}">
      <dgm:prSet/>
      <dgm:spPr/>
      <dgm:t>
        <a:bodyPr/>
        <a:lstStyle/>
        <a:p>
          <a:endParaRPr lang="en-US"/>
        </a:p>
      </dgm:t>
    </dgm:pt>
    <dgm:pt modelId="{F3ED202D-FB6D-4B87-ABF0-65202617E23F}" type="sibTrans" cxnId="{914CDB0A-51F6-4A00-9B30-1B4FAA8048F9}">
      <dgm:prSet/>
      <dgm:spPr/>
      <dgm:t>
        <a:bodyPr/>
        <a:lstStyle/>
        <a:p>
          <a:endParaRPr lang="en-US"/>
        </a:p>
      </dgm:t>
    </dgm:pt>
    <dgm:pt modelId="{1C32A64A-6D1D-4577-A0AA-9523A33EF0D8}">
      <dgm:prSet/>
      <dgm:spPr/>
      <dgm:t>
        <a:bodyPr/>
        <a:lstStyle/>
        <a:p>
          <a:r>
            <a:rPr lang="en-US" b="0" dirty="0" err="1"/>
            <a:t>Solução</a:t>
          </a:r>
          <a:r>
            <a:rPr lang="en-US" b="0" dirty="0"/>
            <a:t> (</a:t>
          </a:r>
          <a:r>
            <a:rPr lang="en-US" b="0" dirty="0" err="1"/>
            <a:t>Fase</a:t>
          </a:r>
          <a:r>
            <a:rPr lang="en-US" b="0" dirty="0"/>
            <a:t> 1)</a:t>
          </a:r>
        </a:p>
      </dgm:t>
    </dgm:pt>
    <dgm:pt modelId="{F7550739-2377-49DF-9F11-80ADB36D737A}" type="parTrans" cxnId="{83AD3ADB-8D5F-4141-BBAF-270D8836E51C}">
      <dgm:prSet/>
      <dgm:spPr/>
      <dgm:t>
        <a:bodyPr/>
        <a:lstStyle/>
        <a:p>
          <a:endParaRPr lang="en-US"/>
        </a:p>
      </dgm:t>
    </dgm:pt>
    <dgm:pt modelId="{DBE86A9F-2220-4998-8FD0-9B1E607A8225}" type="sibTrans" cxnId="{83AD3ADB-8D5F-4141-BBAF-270D8836E51C}">
      <dgm:prSet/>
      <dgm:spPr/>
      <dgm:t>
        <a:bodyPr/>
        <a:lstStyle/>
        <a:p>
          <a:endParaRPr lang="en-US"/>
        </a:p>
      </dgm:t>
    </dgm:pt>
    <dgm:pt modelId="{E0DCBB5A-AD03-4784-881F-9E9CD92C3BD3}">
      <dgm:prSet/>
      <dgm:spPr/>
      <dgm:t>
        <a:bodyPr/>
        <a:lstStyle/>
        <a:p>
          <a:r>
            <a:rPr lang="en-US" b="1" dirty="0"/>
            <a:t>Hands On</a:t>
          </a:r>
        </a:p>
      </dgm:t>
    </dgm:pt>
    <dgm:pt modelId="{D59EE6CC-F485-4648-9914-1AD8F099993D}" type="parTrans" cxnId="{29FEE4CC-E078-4D31-91D1-7F5334ACBBB6}">
      <dgm:prSet/>
      <dgm:spPr/>
      <dgm:t>
        <a:bodyPr/>
        <a:lstStyle/>
        <a:p>
          <a:endParaRPr lang="en-US"/>
        </a:p>
      </dgm:t>
    </dgm:pt>
    <dgm:pt modelId="{2E9051C8-3CEF-43AA-85ED-916A4399B596}" type="sibTrans" cxnId="{29FEE4CC-E078-4D31-91D1-7F5334ACBBB6}">
      <dgm:prSet/>
      <dgm:spPr/>
      <dgm:t>
        <a:bodyPr/>
        <a:lstStyle/>
        <a:p>
          <a:endParaRPr lang="en-US"/>
        </a:p>
      </dgm:t>
    </dgm:pt>
    <dgm:pt modelId="{0729A6BE-AF7F-40D7-BC1B-AFDA3513ADDF}">
      <dgm:prSet/>
      <dgm:spPr/>
      <dgm:t>
        <a:bodyPr/>
        <a:lstStyle/>
        <a:p>
          <a:r>
            <a:rPr lang="en-US" b="0" dirty="0" err="1"/>
            <a:t>Demonstração</a:t>
          </a:r>
          <a:endParaRPr lang="en-US" b="0" dirty="0"/>
        </a:p>
      </dgm:t>
    </dgm:pt>
    <dgm:pt modelId="{9D874AE7-14AB-4DD8-B26F-9BD164D2183D}" type="parTrans" cxnId="{01DBF6C8-D140-41F7-9BEF-B9E636D82071}">
      <dgm:prSet/>
      <dgm:spPr/>
      <dgm:t>
        <a:bodyPr/>
        <a:lstStyle/>
        <a:p>
          <a:endParaRPr lang="en-US"/>
        </a:p>
      </dgm:t>
    </dgm:pt>
    <dgm:pt modelId="{9EEEE307-2F6E-4749-A8E8-1F98E22B2BEA}" type="sibTrans" cxnId="{01DBF6C8-D140-41F7-9BEF-B9E636D82071}">
      <dgm:prSet/>
      <dgm:spPr/>
      <dgm:t>
        <a:bodyPr/>
        <a:lstStyle/>
        <a:p>
          <a:endParaRPr lang="en-US"/>
        </a:p>
      </dgm:t>
    </dgm:pt>
    <dgm:pt modelId="{AEE427CB-A6A7-4556-9D6F-427F370E3283}">
      <dgm:prSet/>
      <dgm:spPr/>
      <dgm:t>
        <a:bodyPr/>
        <a:lstStyle/>
        <a:p>
          <a:r>
            <a:rPr lang="en-US" b="0" dirty="0" err="1"/>
            <a:t>Problema</a:t>
          </a:r>
          <a:endParaRPr lang="en-US" b="0" dirty="0"/>
        </a:p>
      </dgm:t>
    </dgm:pt>
    <dgm:pt modelId="{ECF56A34-CC42-40FC-AF1A-69C04AFE9E52}" type="parTrans" cxnId="{33A6647F-96D0-4DAF-B698-B9ADFA7D6EE2}">
      <dgm:prSet/>
      <dgm:spPr/>
      <dgm:t>
        <a:bodyPr/>
        <a:lstStyle/>
        <a:p>
          <a:endParaRPr lang="pt-BR"/>
        </a:p>
      </dgm:t>
    </dgm:pt>
    <dgm:pt modelId="{1EC56C91-86EE-4572-8605-19C316A6F0CC}" type="sibTrans" cxnId="{33A6647F-96D0-4DAF-B698-B9ADFA7D6EE2}">
      <dgm:prSet/>
      <dgm:spPr/>
      <dgm:t>
        <a:bodyPr/>
        <a:lstStyle/>
        <a:p>
          <a:endParaRPr lang="pt-BR"/>
        </a:p>
      </dgm:t>
    </dgm:pt>
    <dgm:pt modelId="{E3DFED3F-F8CD-49AC-836F-8A1FCE909638}">
      <dgm:prSet/>
      <dgm:spPr/>
      <dgm:t>
        <a:bodyPr/>
        <a:lstStyle/>
        <a:p>
          <a:r>
            <a:rPr lang="en-US" b="0" dirty="0" err="1"/>
            <a:t>Etapas</a:t>
          </a:r>
          <a:endParaRPr lang="en-US" b="0" dirty="0"/>
        </a:p>
      </dgm:t>
    </dgm:pt>
    <dgm:pt modelId="{15A14B65-DD8C-4DFD-A6A9-168E6D3F205F}" type="parTrans" cxnId="{519A8CD7-ADFE-419B-96CC-4619B2A17142}">
      <dgm:prSet/>
      <dgm:spPr/>
      <dgm:t>
        <a:bodyPr/>
        <a:lstStyle/>
        <a:p>
          <a:endParaRPr lang="pt-BR"/>
        </a:p>
      </dgm:t>
    </dgm:pt>
    <dgm:pt modelId="{E28FB4BE-34EB-4B4C-A61F-D79DB0F2DE05}" type="sibTrans" cxnId="{519A8CD7-ADFE-419B-96CC-4619B2A17142}">
      <dgm:prSet/>
      <dgm:spPr/>
      <dgm:t>
        <a:bodyPr/>
        <a:lstStyle/>
        <a:p>
          <a:endParaRPr lang="pt-BR"/>
        </a:p>
      </dgm:t>
    </dgm:pt>
    <dgm:pt modelId="{9E98D4E9-8140-45B1-8FD7-D81A53E7F2F8}">
      <dgm:prSet/>
      <dgm:spPr/>
      <dgm:t>
        <a:bodyPr/>
        <a:lstStyle/>
        <a:p>
          <a:r>
            <a:rPr lang="en-US" b="0" dirty="0" err="1"/>
            <a:t>Contextualização</a:t>
          </a:r>
          <a:endParaRPr lang="en-US" b="0" dirty="0"/>
        </a:p>
      </dgm:t>
    </dgm:pt>
    <dgm:pt modelId="{E27AC238-95A7-43FF-8A2E-0DA37F30B63A}" type="sibTrans" cxnId="{AB494C1F-4CFC-4AE6-83D7-B2A3086132B6}">
      <dgm:prSet/>
      <dgm:spPr/>
      <dgm:t>
        <a:bodyPr/>
        <a:lstStyle/>
        <a:p>
          <a:endParaRPr lang="en-US"/>
        </a:p>
      </dgm:t>
    </dgm:pt>
    <dgm:pt modelId="{2660ABB9-F5FB-4186-B53B-BA1FAC3BEB19}" type="parTrans" cxnId="{AB494C1F-4CFC-4AE6-83D7-B2A3086132B6}">
      <dgm:prSet/>
      <dgm:spPr/>
      <dgm:t>
        <a:bodyPr/>
        <a:lstStyle/>
        <a:p>
          <a:endParaRPr lang="en-US"/>
        </a:p>
      </dgm:t>
    </dgm:pt>
    <dgm:pt modelId="{0B3FE360-53C5-41A4-82DC-E442AB66B3D2}">
      <dgm:prSet/>
      <dgm:spPr/>
      <dgm:t>
        <a:bodyPr/>
        <a:lstStyle/>
        <a:p>
          <a:r>
            <a:rPr lang="en-US" b="1" dirty="0" err="1"/>
            <a:t>Luppar</a:t>
          </a:r>
          <a:r>
            <a:rPr lang="en-US" b="1" dirty="0"/>
            <a:t> News-Rec</a:t>
          </a:r>
        </a:p>
      </dgm:t>
    </dgm:pt>
    <dgm:pt modelId="{56C8403D-6B2E-4C83-8CFC-B21A19CDBDC9}" type="parTrans" cxnId="{74390BE3-B95E-4E6A-A78A-B66726A51D01}">
      <dgm:prSet/>
      <dgm:spPr/>
      <dgm:t>
        <a:bodyPr/>
        <a:lstStyle/>
        <a:p>
          <a:endParaRPr lang="pt-BR"/>
        </a:p>
      </dgm:t>
    </dgm:pt>
    <dgm:pt modelId="{40C16BC1-2C08-4AAE-93AB-406041AFB117}" type="sibTrans" cxnId="{74390BE3-B95E-4E6A-A78A-B66726A51D01}">
      <dgm:prSet/>
      <dgm:spPr/>
      <dgm:t>
        <a:bodyPr/>
        <a:lstStyle/>
        <a:p>
          <a:endParaRPr lang="pt-BR"/>
        </a:p>
      </dgm:t>
    </dgm:pt>
    <dgm:pt modelId="{FD4D592F-962F-4417-A413-33D19D9E428B}" type="pres">
      <dgm:prSet presAssocID="{CC2FC01E-2A82-40A6-AAE5-B3F25B0530F9}" presName="linear" presStyleCnt="0">
        <dgm:presLayoutVars>
          <dgm:dir/>
          <dgm:animLvl val="lvl"/>
          <dgm:resizeHandles val="exact"/>
        </dgm:presLayoutVars>
      </dgm:prSet>
      <dgm:spPr/>
    </dgm:pt>
    <dgm:pt modelId="{E5D9B39D-5152-4590-800A-A556AB6FC11E}" type="pres">
      <dgm:prSet presAssocID="{9E98D4E9-8140-45B1-8FD7-D81A53E7F2F8}" presName="parentLin" presStyleCnt="0"/>
      <dgm:spPr/>
    </dgm:pt>
    <dgm:pt modelId="{84B78C68-B18E-46CB-8838-8C460E3BFA0C}" type="pres">
      <dgm:prSet presAssocID="{9E98D4E9-8140-45B1-8FD7-D81A53E7F2F8}" presName="parentLeftMargin" presStyleLbl="node1" presStyleIdx="0" presStyleCnt="2"/>
      <dgm:spPr/>
    </dgm:pt>
    <dgm:pt modelId="{069E7CCA-3591-492B-88E9-06A278AA9375}" type="pres">
      <dgm:prSet presAssocID="{9E98D4E9-8140-45B1-8FD7-D81A53E7F2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9CF94-6511-461B-8937-1EE82E02DB5F}" type="pres">
      <dgm:prSet presAssocID="{9E98D4E9-8140-45B1-8FD7-D81A53E7F2F8}" presName="negativeSpace" presStyleCnt="0"/>
      <dgm:spPr/>
    </dgm:pt>
    <dgm:pt modelId="{EDC83864-800C-4DC8-BC24-35542B3370F1}" type="pres">
      <dgm:prSet presAssocID="{9E98D4E9-8140-45B1-8FD7-D81A53E7F2F8}" presName="childText" presStyleLbl="conFgAcc1" presStyleIdx="0" presStyleCnt="2">
        <dgm:presLayoutVars>
          <dgm:bulletEnabled val="1"/>
        </dgm:presLayoutVars>
      </dgm:prSet>
      <dgm:spPr/>
    </dgm:pt>
    <dgm:pt modelId="{CDCF67AC-96D3-499E-9508-392C66AB0100}" type="pres">
      <dgm:prSet presAssocID="{E27AC238-95A7-43FF-8A2E-0DA37F30B63A}" presName="spaceBetweenRectangles" presStyleCnt="0"/>
      <dgm:spPr/>
    </dgm:pt>
    <dgm:pt modelId="{B8CA2893-0FEB-4EAA-A2A9-EA3011189725}" type="pres">
      <dgm:prSet presAssocID="{E0DCBB5A-AD03-4784-881F-9E9CD92C3BD3}" presName="parentLin" presStyleCnt="0"/>
      <dgm:spPr/>
    </dgm:pt>
    <dgm:pt modelId="{DE014B8D-6E76-437F-B087-410C1E44D7AA}" type="pres">
      <dgm:prSet presAssocID="{E0DCBB5A-AD03-4784-881F-9E9CD92C3BD3}" presName="parentLeftMargin" presStyleLbl="node1" presStyleIdx="0" presStyleCnt="2"/>
      <dgm:spPr/>
    </dgm:pt>
    <dgm:pt modelId="{052F36E3-2AF0-4701-BDE9-F22D89D9BCD1}" type="pres">
      <dgm:prSet presAssocID="{E0DCBB5A-AD03-4784-881F-9E9CD92C3B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E2601B-87F0-4CE5-B948-7B267EB8E803}" type="pres">
      <dgm:prSet presAssocID="{E0DCBB5A-AD03-4784-881F-9E9CD92C3BD3}" presName="negativeSpace" presStyleCnt="0"/>
      <dgm:spPr/>
    </dgm:pt>
    <dgm:pt modelId="{F9BEC398-C4DD-40F3-8BC0-BE261273F2A1}" type="pres">
      <dgm:prSet presAssocID="{E0DCBB5A-AD03-4784-881F-9E9CD92C3BD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4CDB0A-51F6-4A00-9B30-1B4FAA8048F9}" srcId="{9E98D4E9-8140-45B1-8FD7-D81A53E7F2F8}" destId="{CBF2CDDA-7DBF-4C24-821B-EFCC8C2F7373}" srcOrd="2" destOrd="0" parTransId="{AD16C854-C647-4C2E-84D6-47FCC5A5C7B5}" sibTransId="{F3ED202D-FB6D-4B87-ABF0-65202617E23F}"/>
    <dgm:cxn modelId="{970D391E-0D72-4D27-BAD8-A165143D79D8}" type="presOf" srcId="{E0DCBB5A-AD03-4784-881F-9E9CD92C3BD3}" destId="{DE014B8D-6E76-437F-B087-410C1E44D7AA}" srcOrd="0" destOrd="0" presId="urn:microsoft.com/office/officeart/2005/8/layout/list1"/>
    <dgm:cxn modelId="{AB494C1F-4CFC-4AE6-83D7-B2A3086132B6}" srcId="{CC2FC01E-2A82-40A6-AAE5-B3F25B0530F9}" destId="{9E98D4E9-8140-45B1-8FD7-D81A53E7F2F8}" srcOrd="0" destOrd="0" parTransId="{2660ABB9-F5FB-4186-B53B-BA1FAC3BEB19}" sibTransId="{E27AC238-95A7-43FF-8A2E-0DA37F30B63A}"/>
    <dgm:cxn modelId="{DE36F52D-B5AC-4AC2-9387-4CBE396FEC80}" type="presOf" srcId="{0729A6BE-AF7F-40D7-BC1B-AFDA3513ADDF}" destId="{F9BEC398-C4DD-40F3-8BC0-BE261273F2A1}" srcOrd="0" destOrd="0" presId="urn:microsoft.com/office/officeart/2005/8/layout/list1"/>
    <dgm:cxn modelId="{EA24D860-06A0-495E-8E83-55E256DD290C}" type="presOf" srcId="{9E98D4E9-8140-45B1-8FD7-D81A53E7F2F8}" destId="{069E7CCA-3591-492B-88E9-06A278AA9375}" srcOrd="1" destOrd="0" presId="urn:microsoft.com/office/officeart/2005/8/layout/list1"/>
    <dgm:cxn modelId="{35884661-0FCA-45D3-A78B-614E0E1AF5FD}" type="presOf" srcId="{AEE427CB-A6A7-4556-9D6F-427F370E3283}" destId="{EDC83864-800C-4DC8-BC24-35542B3370F1}" srcOrd="0" destOrd="1" presId="urn:microsoft.com/office/officeart/2005/8/layout/list1"/>
    <dgm:cxn modelId="{20D2A973-F3FA-4D04-8A14-A5041844171A}" type="presOf" srcId="{0B3FE360-53C5-41A4-82DC-E442AB66B3D2}" destId="{F9BEC398-C4DD-40F3-8BC0-BE261273F2A1}" srcOrd="0" destOrd="1" presId="urn:microsoft.com/office/officeart/2005/8/layout/list1"/>
    <dgm:cxn modelId="{33A6647F-96D0-4DAF-B698-B9ADFA7D6EE2}" srcId="{9E98D4E9-8140-45B1-8FD7-D81A53E7F2F8}" destId="{AEE427CB-A6A7-4556-9D6F-427F370E3283}" srcOrd="1" destOrd="0" parTransId="{ECF56A34-CC42-40FC-AF1A-69C04AFE9E52}" sibTransId="{1EC56C91-86EE-4572-8605-19C316A6F0CC}"/>
    <dgm:cxn modelId="{6616E683-DDB7-4137-A1EF-0777DFFD4973}" type="presOf" srcId="{E3DFED3F-F8CD-49AC-836F-8A1FCE909638}" destId="{EDC83864-800C-4DC8-BC24-35542B3370F1}" srcOrd="0" destOrd="4" presId="urn:microsoft.com/office/officeart/2005/8/layout/list1"/>
    <dgm:cxn modelId="{9A715488-1CBD-473D-8F00-AF8787FED457}" srcId="{9E98D4E9-8140-45B1-8FD7-D81A53E7F2F8}" destId="{BEFD9C88-C21D-47BC-81AD-3E70B08ECDA0}" srcOrd="0" destOrd="0" parTransId="{949A409C-E193-495C-A7D4-4DB5D0006DDD}" sibTransId="{0D7C49AE-6269-4C6E-BAA3-B1415939331B}"/>
    <dgm:cxn modelId="{F030A9C2-1065-4998-B026-2056D461C229}" type="presOf" srcId="{CC2FC01E-2A82-40A6-AAE5-B3F25B0530F9}" destId="{FD4D592F-962F-4417-A413-33D19D9E428B}" srcOrd="0" destOrd="0" presId="urn:microsoft.com/office/officeart/2005/8/layout/list1"/>
    <dgm:cxn modelId="{DCC877C6-AAD5-43EB-95B1-40A797C2461F}" type="presOf" srcId="{9E98D4E9-8140-45B1-8FD7-D81A53E7F2F8}" destId="{84B78C68-B18E-46CB-8838-8C460E3BFA0C}" srcOrd="0" destOrd="0" presId="urn:microsoft.com/office/officeart/2005/8/layout/list1"/>
    <dgm:cxn modelId="{01DBF6C8-D140-41F7-9BEF-B9E636D82071}" srcId="{E0DCBB5A-AD03-4784-881F-9E9CD92C3BD3}" destId="{0729A6BE-AF7F-40D7-BC1B-AFDA3513ADDF}" srcOrd="0" destOrd="0" parTransId="{9D874AE7-14AB-4DD8-B26F-9BD164D2183D}" sibTransId="{9EEEE307-2F6E-4749-A8E8-1F98E22B2BEA}"/>
    <dgm:cxn modelId="{29FEE4CC-E078-4D31-91D1-7F5334ACBBB6}" srcId="{CC2FC01E-2A82-40A6-AAE5-B3F25B0530F9}" destId="{E0DCBB5A-AD03-4784-881F-9E9CD92C3BD3}" srcOrd="1" destOrd="0" parTransId="{D59EE6CC-F485-4648-9914-1AD8F099993D}" sibTransId="{2E9051C8-3CEF-43AA-85ED-916A4399B596}"/>
    <dgm:cxn modelId="{3C5ED1CD-D641-4240-A8DB-08627D41DCD1}" type="presOf" srcId="{BEFD9C88-C21D-47BC-81AD-3E70B08ECDA0}" destId="{EDC83864-800C-4DC8-BC24-35542B3370F1}" srcOrd="0" destOrd="0" presId="urn:microsoft.com/office/officeart/2005/8/layout/list1"/>
    <dgm:cxn modelId="{519A8CD7-ADFE-419B-96CC-4619B2A17142}" srcId="{9E98D4E9-8140-45B1-8FD7-D81A53E7F2F8}" destId="{E3DFED3F-F8CD-49AC-836F-8A1FCE909638}" srcOrd="4" destOrd="0" parTransId="{15A14B65-DD8C-4DFD-A6A9-168E6D3F205F}" sibTransId="{E28FB4BE-34EB-4B4C-A61F-D79DB0F2DE05}"/>
    <dgm:cxn modelId="{83AD3ADB-8D5F-4141-BBAF-270D8836E51C}" srcId="{9E98D4E9-8140-45B1-8FD7-D81A53E7F2F8}" destId="{1C32A64A-6D1D-4577-A0AA-9523A33EF0D8}" srcOrd="3" destOrd="0" parTransId="{F7550739-2377-49DF-9F11-80ADB36D737A}" sibTransId="{DBE86A9F-2220-4998-8FD0-9B1E607A8225}"/>
    <dgm:cxn modelId="{74390BE3-B95E-4E6A-A78A-B66726A51D01}" srcId="{E0DCBB5A-AD03-4784-881F-9E9CD92C3BD3}" destId="{0B3FE360-53C5-41A4-82DC-E442AB66B3D2}" srcOrd="1" destOrd="0" parTransId="{56C8403D-6B2E-4C83-8CFC-B21A19CDBDC9}" sibTransId="{40C16BC1-2C08-4AAE-93AB-406041AFB117}"/>
    <dgm:cxn modelId="{1256B8EE-9EA7-4D69-812F-1C776A14DCCA}" type="presOf" srcId="{1C32A64A-6D1D-4577-A0AA-9523A33EF0D8}" destId="{EDC83864-800C-4DC8-BC24-35542B3370F1}" srcOrd="0" destOrd="3" presId="urn:microsoft.com/office/officeart/2005/8/layout/list1"/>
    <dgm:cxn modelId="{BE497BF8-59EB-4C0B-888E-4F8290F08CCF}" type="presOf" srcId="{CBF2CDDA-7DBF-4C24-821B-EFCC8C2F7373}" destId="{EDC83864-800C-4DC8-BC24-35542B3370F1}" srcOrd="0" destOrd="2" presId="urn:microsoft.com/office/officeart/2005/8/layout/list1"/>
    <dgm:cxn modelId="{44A064FA-77D8-4115-B43D-D84F8D2A710A}" type="presOf" srcId="{E0DCBB5A-AD03-4784-881F-9E9CD92C3BD3}" destId="{052F36E3-2AF0-4701-BDE9-F22D89D9BCD1}" srcOrd="1" destOrd="0" presId="urn:microsoft.com/office/officeart/2005/8/layout/list1"/>
    <dgm:cxn modelId="{2962D2A8-5F0F-4491-931B-4150CBE912EF}" type="presParOf" srcId="{FD4D592F-962F-4417-A413-33D19D9E428B}" destId="{E5D9B39D-5152-4590-800A-A556AB6FC11E}" srcOrd="0" destOrd="0" presId="urn:microsoft.com/office/officeart/2005/8/layout/list1"/>
    <dgm:cxn modelId="{7877EDBD-4969-4F5C-B87A-1F5FF7B2BED6}" type="presParOf" srcId="{E5D9B39D-5152-4590-800A-A556AB6FC11E}" destId="{84B78C68-B18E-46CB-8838-8C460E3BFA0C}" srcOrd="0" destOrd="0" presId="urn:microsoft.com/office/officeart/2005/8/layout/list1"/>
    <dgm:cxn modelId="{6859ED20-979B-49CA-941A-EA0FAA279041}" type="presParOf" srcId="{E5D9B39D-5152-4590-800A-A556AB6FC11E}" destId="{069E7CCA-3591-492B-88E9-06A278AA9375}" srcOrd="1" destOrd="0" presId="urn:microsoft.com/office/officeart/2005/8/layout/list1"/>
    <dgm:cxn modelId="{5641511A-1ED9-4FB3-9757-AB1971FE1D30}" type="presParOf" srcId="{FD4D592F-962F-4417-A413-33D19D9E428B}" destId="{FF49CF94-6511-461B-8937-1EE82E02DB5F}" srcOrd="1" destOrd="0" presId="urn:microsoft.com/office/officeart/2005/8/layout/list1"/>
    <dgm:cxn modelId="{F633B654-143F-4F4E-834C-F938B4CCC74C}" type="presParOf" srcId="{FD4D592F-962F-4417-A413-33D19D9E428B}" destId="{EDC83864-800C-4DC8-BC24-35542B3370F1}" srcOrd="2" destOrd="0" presId="urn:microsoft.com/office/officeart/2005/8/layout/list1"/>
    <dgm:cxn modelId="{3F9C5041-3022-4323-ADFE-FCA200060AAE}" type="presParOf" srcId="{FD4D592F-962F-4417-A413-33D19D9E428B}" destId="{CDCF67AC-96D3-499E-9508-392C66AB0100}" srcOrd="3" destOrd="0" presId="urn:microsoft.com/office/officeart/2005/8/layout/list1"/>
    <dgm:cxn modelId="{C6F98B4C-9622-4308-9A49-91BE808C7A16}" type="presParOf" srcId="{FD4D592F-962F-4417-A413-33D19D9E428B}" destId="{B8CA2893-0FEB-4EAA-A2A9-EA3011189725}" srcOrd="4" destOrd="0" presId="urn:microsoft.com/office/officeart/2005/8/layout/list1"/>
    <dgm:cxn modelId="{0092D372-217A-47C3-B92A-9193D84F6746}" type="presParOf" srcId="{B8CA2893-0FEB-4EAA-A2A9-EA3011189725}" destId="{DE014B8D-6E76-437F-B087-410C1E44D7AA}" srcOrd="0" destOrd="0" presId="urn:microsoft.com/office/officeart/2005/8/layout/list1"/>
    <dgm:cxn modelId="{5241339E-5829-4462-B1DC-37DDD2CA1DA2}" type="presParOf" srcId="{B8CA2893-0FEB-4EAA-A2A9-EA3011189725}" destId="{052F36E3-2AF0-4701-BDE9-F22D89D9BCD1}" srcOrd="1" destOrd="0" presId="urn:microsoft.com/office/officeart/2005/8/layout/list1"/>
    <dgm:cxn modelId="{644EDDC2-FD49-4470-BECA-BBCB5961B390}" type="presParOf" srcId="{FD4D592F-962F-4417-A413-33D19D9E428B}" destId="{49E2601B-87F0-4CE5-B948-7B267EB8E803}" srcOrd="5" destOrd="0" presId="urn:microsoft.com/office/officeart/2005/8/layout/list1"/>
    <dgm:cxn modelId="{D9ADAA42-C299-4C6F-84BF-3252A057509C}" type="presParOf" srcId="{FD4D592F-962F-4417-A413-33D19D9E428B}" destId="{F9BEC398-C4DD-40F3-8BC0-BE261273F2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83864-800C-4DC8-BC24-35542B3370F1}">
      <dsp:nvSpPr>
        <dsp:cNvPr id="0" name=""/>
        <dsp:cNvSpPr/>
      </dsp:nvSpPr>
      <dsp:spPr>
        <a:xfrm>
          <a:off x="0" y="451453"/>
          <a:ext cx="6364224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562356" rIns="49393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 err="1"/>
            <a:t>Introdução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 err="1"/>
            <a:t>Problema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 err="1"/>
            <a:t>Objetivo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 err="1"/>
            <a:t>Solução</a:t>
          </a:r>
          <a:r>
            <a:rPr lang="en-US" sz="2700" b="1" kern="1200" dirty="0"/>
            <a:t> (</a:t>
          </a:r>
          <a:r>
            <a:rPr lang="en-US" sz="2700" b="1" kern="1200" dirty="0" err="1"/>
            <a:t>Fase</a:t>
          </a:r>
          <a:r>
            <a:rPr lang="en-US" sz="2700" b="1" kern="1200" dirty="0"/>
            <a:t> 1)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 err="1"/>
            <a:t>Etapas</a:t>
          </a:r>
          <a:endParaRPr lang="en-US" sz="2700" b="1" kern="1200" dirty="0"/>
        </a:p>
      </dsp:txBody>
      <dsp:txXfrm>
        <a:off x="0" y="451453"/>
        <a:ext cx="6364224" cy="2891700"/>
      </dsp:txXfrm>
    </dsp:sp>
    <dsp:sp modelId="{069E7CCA-3591-492B-88E9-06A278AA9375}">
      <dsp:nvSpPr>
        <dsp:cNvPr id="0" name=""/>
        <dsp:cNvSpPr/>
      </dsp:nvSpPr>
      <dsp:spPr>
        <a:xfrm>
          <a:off x="318211" y="52933"/>
          <a:ext cx="445495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 err="1"/>
            <a:t>Contextualização</a:t>
          </a:r>
          <a:endParaRPr lang="en-US" sz="2700" b="1" kern="1200" dirty="0"/>
        </a:p>
      </dsp:txBody>
      <dsp:txXfrm>
        <a:off x="357119" y="91841"/>
        <a:ext cx="4377140" cy="719224"/>
      </dsp:txXfrm>
    </dsp:sp>
    <dsp:sp modelId="{F9BEC398-C4DD-40F3-8BC0-BE261273F2A1}">
      <dsp:nvSpPr>
        <dsp:cNvPr id="0" name=""/>
        <dsp:cNvSpPr/>
      </dsp:nvSpPr>
      <dsp:spPr>
        <a:xfrm>
          <a:off x="0" y="3887473"/>
          <a:ext cx="6364224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562356" rIns="49393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Demonstração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Luppar</a:t>
          </a:r>
          <a:r>
            <a:rPr lang="en-US" sz="2700" b="0" kern="1200" dirty="0"/>
            <a:t> News-Rec</a:t>
          </a:r>
          <a:endParaRPr lang="en-US" sz="2700" kern="1200" dirty="0"/>
        </a:p>
      </dsp:txBody>
      <dsp:txXfrm>
        <a:off x="0" y="3887473"/>
        <a:ext cx="6364224" cy="1573424"/>
      </dsp:txXfrm>
    </dsp:sp>
    <dsp:sp modelId="{052F36E3-2AF0-4701-BDE9-F22D89D9BCD1}">
      <dsp:nvSpPr>
        <dsp:cNvPr id="0" name=""/>
        <dsp:cNvSpPr/>
      </dsp:nvSpPr>
      <dsp:spPr>
        <a:xfrm>
          <a:off x="318211" y="3488953"/>
          <a:ext cx="4454956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Hands On</a:t>
          </a:r>
        </a:p>
      </dsp:txBody>
      <dsp:txXfrm>
        <a:off x="357119" y="3527861"/>
        <a:ext cx="4377140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83864-800C-4DC8-BC24-35542B3370F1}">
      <dsp:nvSpPr>
        <dsp:cNvPr id="0" name=""/>
        <dsp:cNvSpPr/>
      </dsp:nvSpPr>
      <dsp:spPr>
        <a:xfrm>
          <a:off x="0" y="451453"/>
          <a:ext cx="6364224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562356" rIns="49393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Introdução</a:t>
          </a:r>
          <a:endParaRPr lang="en-US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Problema</a:t>
          </a:r>
          <a:endParaRPr lang="en-US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Objetivo</a:t>
          </a:r>
          <a:endParaRPr lang="en-US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Solução</a:t>
          </a:r>
          <a:r>
            <a:rPr lang="en-US" sz="2700" b="0" kern="1200" dirty="0"/>
            <a:t> (</a:t>
          </a:r>
          <a:r>
            <a:rPr lang="en-US" sz="2700" b="0" kern="1200" dirty="0" err="1"/>
            <a:t>Fase</a:t>
          </a:r>
          <a:r>
            <a:rPr lang="en-US" sz="2700" b="0" kern="1200" dirty="0"/>
            <a:t> 1)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Etapas</a:t>
          </a:r>
          <a:endParaRPr lang="en-US" sz="2700" b="0" kern="1200" dirty="0"/>
        </a:p>
      </dsp:txBody>
      <dsp:txXfrm>
        <a:off x="0" y="451453"/>
        <a:ext cx="6364224" cy="2891700"/>
      </dsp:txXfrm>
    </dsp:sp>
    <dsp:sp modelId="{069E7CCA-3591-492B-88E9-06A278AA9375}">
      <dsp:nvSpPr>
        <dsp:cNvPr id="0" name=""/>
        <dsp:cNvSpPr/>
      </dsp:nvSpPr>
      <dsp:spPr>
        <a:xfrm>
          <a:off x="318211" y="52933"/>
          <a:ext cx="445495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 err="1"/>
            <a:t>Contextualização</a:t>
          </a:r>
          <a:endParaRPr lang="en-US" sz="2700" b="0" kern="1200" dirty="0"/>
        </a:p>
      </dsp:txBody>
      <dsp:txXfrm>
        <a:off x="357119" y="91841"/>
        <a:ext cx="4377140" cy="719224"/>
      </dsp:txXfrm>
    </dsp:sp>
    <dsp:sp modelId="{F9BEC398-C4DD-40F3-8BC0-BE261273F2A1}">
      <dsp:nvSpPr>
        <dsp:cNvPr id="0" name=""/>
        <dsp:cNvSpPr/>
      </dsp:nvSpPr>
      <dsp:spPr>
        <a:xfrm>
          <a:off x="0" y="3887473"/>
          <a:ext cx="6364224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562356" rIns="49393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 err="1"/>
            <a:t>Demonstração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Luppar</a:t>
          </a:r>
          <a:r>
            <a:rPr lang="en-US" sz="2700" b="0" kern="1200" dirty="0"/>
            <a:t> News-Rec</a:t>
          </a:r>
        </a:p>
      </dsp:txBody>
      <dsp:txXfrm>
        <a:off x="0" y="3887473"/>
        <a:ext cx="6364224" cy="1573424"/>
      </dsp:txXfrm>
    </dsp:sp>
    <dsp:sp modelId="{052F36E3-2AF0-4701-BDE9-F22D89D9BCD1}">
      <dsp:nvSpPr>
        <dsp:cNvPr id="0" name=""/>
        <dsp:cNvSpPr/>
      </dsp:nvSpPr>
      <dsp:spPr>
        <a:xfrm>
          <a:off x="318211" y="3488953"/>
          <a:ext cx="4454956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Hands On</a:t>
          </a:r>
        </a:p>
      </dsp:txBody>
      <dsp:txXfrm>
        <a:off x="357119" y="3527861"/>
        <a:ext cx="4377140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83864-800C-4DC8-BC24-35542B3370F1}">
      <dsp:nvSpPr>
        <dsp:cNvPr id="0" name=""/>
        <dsp:cNvSpPr/>
      </dsp:nvSpPr>
      <dsp:spPr>
        <a:xfrm>
          <a:off x="0" y="451453"/>
          <a:ext cx="6364224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562356" rIns="49393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Introdução</a:t>
          </a:r>
          <a:endParaRPr lang="en-US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Problema</a:t>
          </a:r>
          <a:endParaRPr lang="en-US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Objetivo</a:t>
          </a:r>
          <a:endParaRPr lang="en-US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Solução</a:t>
          </a:r>
          <a:r>
            <a:rPr lang="en-US" sz="2700" b="0" kern="1200" dirty="0"/>
            <a:t> (</a:t>
          </a:r>
          <a:r>
            <a:rPr lang="en-US" sz="2700" b="0" kern="1200" dirty="0" err="1"/>
            <a:t>Fase</a:t>
          </a:r>
          <a:r>
            <a:rPr lang="en-US" sz="2700" b="0" kern="1200" dirty="0"/>
            <a:t> 1)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Etapas</a:t>
          </a:r>
          <a:endParaRPr lang="en-US" sz="2700" b="0" kern="1200" dirty="0"/>
        </a:p>
      </dsp:txBody>
      <dsp:txXfrm>
        <a:off x="0" y="451453"/>
        <a:ext cx="6364224" cy="2891700"/>
      </dsp:txXfrm>
    </dsp:sp>
    <dsp:sp modelId="{069E7CCA-3591-492B-88E9-06A278AA9375}">
      <dsp:nvSpPr>
        <dsp:cNvPr id="0" name=""/>
        <dsp:cNvSpPr/>
      </dsp:nvSpPr>
      <dsp:spPr>
        <a:xfrm>
          <a:off x="318211" y="52933"/>
          <a:ext cx="445495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 err="1"/>
            <a:t>Contextualização</a:t>
          </a:r>
          <a:endParaRPr lang="en-US" sz="2700" b="0" kern="1200" dirty="0"/>
        </a:p>
      </dsp:txBody>
      <dsp:txXfrm>
        <a:off x="357119" y="91841"/>
        <a:ext cx="4377140" cy="719224"/>
      </dsp:txXfrm>
    </dsp:sp>
    <dsp:sp modelId="{F9BEC398-C4DD-40F3-8BC0-BE261273F2A1}">
      <dsp:nvSpPr>
        <dsp:cNvPr id="0" name=""/>
        <dsp:cNvSpPr/>
      </dsp:nvSpPr>
      <dsp:spPr>
        <a:xfrm>
          <a:off x="0" y="3887473"/>
          <a:ext cx="6364224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562356" rIns="49393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 err="1"/>
            <a:t>Demonstração</a:t>
          </a:r>
          <a:endParaRPr lang="en-US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 err="1"/>
            <a:t>Luppar</a:t>
          </a:r>
          <a:r>
            <a:rPr lang="en-US" sz="2700" b="1" kern="1200" dirty="0"/>
            <a:t> News-Rec</a:t>
          </a:r>
        </a:p>
      </dsp:txBody>
      <dsp:txXfrm>
        <a:off x="0" y="3887473"/>
        <a:ext cx="6364224" cy="1573424"/>
      </dsp:txXfrm>
    </dsp:sp>
    <dsp:sp modelId="{052F36E3-2AF0-4701-BDE9-F22D89D9BCD1}">
      <dsp:nvSpPr>
        <dsp:cNvPr id="0" name=""/>
        <dsp:cNvSpPr/>
      </dsp:nvSpPr>
      <dsp:spPr>
        <a:xfrm>
          <a:off x="318211" y="3488953"/>
          <a:ext cx="4454956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Hands On</a:t>
          </a:r>
        </a:p>
      </dsp:txBody>
      <dsp:txXfrm>
        <a:off x="357119" y="3527861"/>
        <a:ext cx="437714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6E77-32DB-43CD-8D5A-BD391655A380}" type="datetimeFigureOut">
              <a:rPr lang="en-US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207BC-AF15-498C-9F2E-293AE938CF55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esquecer de gravar...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207BC-AF15-498C-9F2E-293AE938CF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5608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27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29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68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42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2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83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276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059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8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4jROkPjTvnXRkuo2GAwKX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dozouza.wordpress.com/2019/03/07/seu-guia-para-processamento-de-linguagem-natural-pl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souzaconsult/Cientista-de-Dados/tree/master/NLP%20-%20Classifica%C3%A7%C3%A3o%20de%20Not%C3%ADcias%20Curtas%20PTB/data" TargetMode="External"/><Relationship Id="rId2" Type="http://schemas.openxmlformats.org/officeDocument/2006/relationships/hyperlink" Target="https://pypi.org/project/beautifulsoup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7" Type="http://schemas.openxmlformats.org/officeDocument/2006/relationships/hyperlink" Target="https://blogdozouza.wordpress.com/2019/09/30/decision-trees-e-random-forests-para-classificacao-e-regressa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dozouza.wordpress.com/2019/04/11/introducao-ao-algoritmo-k-nearest-neighbour-codigo-python/" TargetMode="External"/><Relationship Id="rId5" Type="http://schemas.openxmlformats.org/officeDocument/2006/relationships/hyperlink" Target="https://blogdozouza.wordpress.com/2019/04/10/algoritmo-svm-maquina-de-vetores-de-suporte-a-partir-de-exemplos-e-codigo-python-e-r/" TargetMode="External"/><Relationship Id="rId4" Type="http://schemas.openxmlformats.org/officeDocument/2006/relationships/hyperlink" Target="https://medium.com/@aasouzaconsult/seu-primeiro-projeto-de-machine-learning-em-python-passo-a-passo-78c5f7bce22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asouzaconsult/seu-primeiro-projeto-de-machine-learning-em-python-passo-a-passo-78c5f7bce22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blogdozouza.wordpress.com/2019/03/29/o-word2vec-ilustrad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3DRhPymT6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ktr.ee/zouz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verify.mtac.org.br/Home/Badge?token=fd93da9a-d236-4976-80d0-1a9eaa7c5d42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souzaconsult/Cientista-de-Dados/tree/master/NLP%20-%20Classifica%C3%A7%C3%A3o%20de%20Not%C3%ADcias%20Curtas%20PTB/data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github.com/aasouzaconsult/Cientista-de-Dados/tree/master/NLP%20-%20Classifica%C3%A7%C3%A3o%20de%20Not%C3%ADcias%20Curtas%20PT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luppar.com/recommender" TargetMode="External"/><Relationship Id="rId4" Type="http://schemas.openxmlformats.org/officeDocument/2006/relationships/hyperlink" Target="https://blogdozouza.wordpress.com/2019/11/24/luppar-news-rec-recomendador-inteligente-de-noticia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asouzaconsult/Cientista-de-Dados/tree/master/NLP%20-%20Classifica%C3%A7%C3%A3o%20de%20Not%C3%ADcias%20Curtas%20PT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uppar.com/recommend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iduece.uece.br/siduece/trabalhoAcademicoPublico.jsf?id=83480" TargetMode="External"/><Relationship Id="rId2" Type="http://schemas.openxmlformats.org/officeDocument/2006/relationships/hyperlink" Target="https://siduece.uece.br/siduece/trabalhoAcademicoPublico.jsf?id=935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uppar.com/recommender" TargetMode="External"/><Relationship Id="rId5" Type="http://schemas.openxmlformats.org/officeDocument/2006/relationships/hyperlink" Target="https://blogdozouza.wordpress.com/2019/12/31/top-10-posts-1-sobre-nlp-de-2019/" TargetMode="External"/><Relationship Id="rId4" Type="http://schemas.openxmlformats.org/officeDocument/2006/relationships/hyperlink" Target="https://siaiap32.univali.br/seer/index.php/acotb/article/view/14373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ktr.ee/zouz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4jROkPjTvnXRkuo2GAwKX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brasil.com.br/" TargetMode="External"/><Relationship Id="rId2" Type="http://schemas.openxmlformats.org/officeDocument/2006/relationships/hyperlink" Target="https://br.reuter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ariodonordeste.verdesmares.com.br/" TargetMode="External"/><Relationship Id="rId4" Type="http://schemas.openxmlformats.org/officeDocument/2006/relationships/hyperlink" Target="https://g1.glob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E43E9-B914-4C16-B8DE-2817B4557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11" t="9090" r="8" b="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1648" y="1122363"/>
            <a:ext cx="4234844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Classificação de Notícias utilizando ML.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hlinkClick r:id="rId4"/>
            <a:extLst>
              <a:ext uri="{FF2B5EF4-FFF2-40B4-BE49-F238E27FC236}">
                <a16:creationId xmlns:a16="http://schemas.microsoft.com/office/drawing/2014/main" id="{13E6F3EE-7A4C-4971-B62B-8BACEF5BF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269" y="4875604"/>
            <a:ext cx="2294118" cy="13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37696-8D2A-4683-9209-4FD641AE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 (1º Fase)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EDF38-84B1-409A-8E7D-0EF384D8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medium-content-serif-font"/>
              </a:rPr>
              <a:t>O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 foco foi em classificar as notícias em apenas um rótulo (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medium-content-serif-font"/>
              </a:rPr>
              <a:t>monorrótulo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), a segunda fase (</a:t>
            </a:r>
            <a:r>
              <a:rPr lang="pt-BR" b="0" i="0" u="sng" dirty="0" err="1">
                <a:solidFill>
                  <a:srgbClr val="292929"/>
                </a:solidFill>
                <a:effectLst/>
                <a:latin typeface="medium-content-serif-font"/>
              </a:rPr>
              <a:t>multirrótulo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) já esta em desenvolvimento e em breve estarei aqui apresentando!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15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B73A-41C3-41A5-ADF9-8A1238D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Fase – O que foi utilizado...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3F6F1-AA32-4A48-A579-F8025A13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0" dirty="0">
                <a:solidFill>
                  <a:srgbClr val="292929"/>
                </a:solidFill>
                <a:effectLst/>
                <a:latin typeface="medium-content-serif-font"/>
              </a:rPr>
              <a:t>Uso</a:t>
            </a:r>
            <a:r>
              <a:rPr lang="pt-BR" b="1" i="0" dirty="0">
                <a:solidFill>
                  <a:srgbClr val="292929"/>
                </a:solidFill>
                <a:effectLst/>
                <a:latin typeface="medium-content-serif-font"/>
              </a:rPr>
              <a:t> Processamento de Linguagem Natural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ou do inglês </a:t>
            </a:r>
            <a:r>
              <a:rPr lang="pt-BR" b="0" i="1" dirty="0">
                <a:solidFill>
                  <a:srgbClr val="292929"/>
                </a:solidFill>
                <a:effectLst/>
                <a:latin typeface="medium-content-serif-font"/>
              </a:rPr>
              <a:t>NLP — Natural </a:t>
            </a:r>
            <a:r>
              <a:rPr lang="pt-BR" b="0" i="1" dirty="0" err="1">
                <a:solidFill>
                  <a:srgbClr val="292929"/>
                </a:solidFill>
                <a:effectLst/>
                <a:latin typeface="medium-content-serif-font"/>
              </a:rPr>
              <a:t>Language</a:t>
            </a:r>
            <a:r>
              <a:rPr lang="pt-BR" b="0" i="1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  <a:r>
              <a:rPr lang="pt-BR" b="0" i="1" dirty="0" err="1">
                <a:solidFill>
                  <a:srgbClr val="292929"/>
                </a:solidFill>
                <a:effectLst/>
                <a:latin typeface="medium-content-serif-font"/>
              </a:rPr>
              <a:t>Processing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é um campo de Inteligência Artificial que dá às máquinas a capacidade de ler, entender e extrair significado das linguagens humanas. </a:t>
            </a:r>
          </a:p>
          <a:p>
            <a:pPr marL="0" indent="0">
              <a:buNone/>
            </a:pPr>
            <a:r>
              <a:rPr lang="pt-BR" sz="1600" b="0" i="0" u="none" strike="noStrike" dirty="0">
                <a:effectLst/>
                <a:latin typeface="medium-content-serif-font"/>
                <a:hlinkClick r:id="rId2"/>
              </a:rPr>
              <a:t>Fonte</a:t>
            </a: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416421-9135-412A-8F78-A694167AB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49" y="3974469"/>
            <a:ext cx="5609305" cy="28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7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B73A-41C3-41A5-ADF9-8A1238D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Fase – O que foi utilizado...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3F6F1-AA32-4A48-A579-F8025A13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i="1" dirty="0">
                <a:solidFill>
                  <a:srgbClr val="292929"/>
                </a:solidFill>
                <a:effectLst/>
                <a:latin typeface="medium-content-serif-font"/>
              </a:rPr>
              <a:t>Web </a:t>
            </a:r>
            <a:r>
              <a:rPr lang="pt-BR" b="1" i="1" dirty="0" err="1">
                <a:solidFill>
                  <a:srgbClr val="292929"/>
                </a:solidFill>
                <a:effectLst/>
                <a:latin typeface="medium-content-serif-font"/>
              </a:rPr>
              <a:t>Scraping</a:t>
            </a:r>
            <a:r>
              <a:rPr lang="pt-BR" b="1" i="1" dirty="0">
                <a:solidFill>
                  <a:srgbClr val="292929"/>
                </a:solidFill>
                <a:effectLst/>
                <a:latin typeface="medium-content-serif-font"/>
              </a:rPr>
              <a:t> (</a:t>
            </a:r>
            <a:r>
              <a:rPr lang="pt-BR" b="1" i="1" dirty="0" err="1">
                <a:solidFill>
                  <a:srgbClr val="292929"/>
                </a:solidFill>
                <a:effectLst/>
                <a:latin typeface="medium-content-serif-font"/>
                <a:hlinkClick r:id="rId2"/>
              </a:rPr>
              <a:t>Beautiful</a:t>
            </a:r>
            <a:r>
              <a:rPr lang="pt-BR" b="1" i="1" dirty="0">
                <a:solidFill>
                  <a:srgbClr val="292929"/>
                </a:solidFill>
                <a:effectLst/>
                <a:latin typeface="medium-content-serif-font"/>
                <a:hlinkClick r:id="rId2"/>
              </a:rPr>
              <a:t> </a:t>
            </a:r>
            <a:r>
              <a:rPr lang="pt-BR" b="1" i="1" dirty="0" err="1">
                <a:solidFill>
                  <a:srgbClr val="292929"/>
                </a:solidFill>
                <a:effectLst/>
                <a:latin typeface="medium-content-serif-font"/>
                <a:hlinkClick r:id="rId2"/>
              </a:rPr>
              <a:t>Soup</a:t>
            </a:r>
            <a:r>
              <a:rPr lang="pt-BR" b="1" i="1" dirty="0">
                <a:solidFill>
                  <a:srgbClr val="292929"/>
                </a:solidFill>
                <a:effectLst/>
                <a:latin typeface="medium-content-serif-font"/>
              </a:rPr>
              <a:t> - Python)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pesquisando no site: G1 Notícias e aplicando a “raspagem”, em seguida realizando uma </a:t>
            </a:r>
            <a:r>
              <a:rPr lang="pt-BR" b="1" i="0" dirty="0">
                <a:solidFill>
                  <a:srgbClr val="292929"/>
                </a:solidFill>
                <a:effectLst/>
                <a:latin typeface="medium-content-serif-font"/>
              </a:rPr>
              <a:t>limpeza e tratamento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desses dados (Pré-Processamento).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Como resultado, foi criado a fonte de dados: </a:t>
            </a:r>
            <a:r>
              <a:rPr lang="pt-BR" b="1" i="0" dirty="0">
                <a:solidFill>
                  <a:srgbClr val="292929"/>
                </a:solidFill>
                <a:effectLst/>
                <a:latin typeface="medium-content-serif-font"/>
              </a:rPr>
              <a:t>z6News 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contendo 34.327 notícias divididas em 6 categorias (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dium-content-serif-font"/>
              </a:rPr>
              <a:t>esporteNews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dium-content-serif-font"/>
              </a:rPr>
              <a:t>politicaNews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dium-content-serif-font"/>
              </a:rPr>
              <a:t>tecnologiaNews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dium-content-serif-font"/>
              </a:rPr>
              <a:t>financaPessoal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dium-content-serif-font"/>
              </a:rPr>
              <a:t>educacaonews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dium-content-serif-font"/>
              </a:rPr>
              <a:t>ciencianaturezasaudenews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) </a:t>
            </a:r>
          </a:p>
          <a:p>
            <a:pPr marL="0" indent="0">
              <a:buNone/>
            </a:pPr>
            <a:r>
              <a:rPr lang="pt-BR" sz="1600" b="0" i="0" u="none" strike="noStrike" dirty="0">
                <a:effectLst/>
                <a:latin typeface="medium-content-serif-font"/>
                <a:hlinkClick r:id="rId3"/>
              </a:rPr>
              <a:t>Download da Fonte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7826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81952B-3B42-4ACB-9274-11A7639F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1º Fase – O que foi utilizado...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E137E3-FD05-4F33-B13D-A95387C9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38" y="451198"/>
            <a:ext cx="6654301" cy="51818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EB0A37-976C-4E60-A58D-072FB6B64619}"/>
              </a:ext>
            </a:extLst>
          </p:cNvPr>
          <p:cNvSpPr txBox="1"/>
          <p:nvPr/>
        </p:nvSpPr>
        <p:spPr>
          <a:xfrm>
            <a:off x="462763" y="4687895"/>
            <a:ext cx="40233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200" b="1" i="0" dirty="0">
                <a:solidFill>
                  <a:srgbClr val="292929"/>
                </a:solidFill>
                <a:effectLst/>
                <a:latin typeface="medium-content-serif-font"/>
              </a:rPr>
              <a:t>Algoritmos de Classificação - Supervisionados</a:t>
            </a:r>
            <a:endParaRPr lang="pt-BR" sz="3200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E86AE79-8699-4B15-8FCC-C0E333AF9FFF}"/>
              </a:ext>
            </a:extLst>
          </p:cNvPr>
          <p:cNvSpPr txBox="1"/>
          <p:nvPr/>
        </p:nvSpPr>
        <p:spPr>
          <a:xfrm>
            <a:off x="8854689" y="6502384"/>
            <a:ext cx="333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Biblioteca </a:t>
            </a:r>
            <a:r>
              <a:rPr lang="pt-BR" b="0" i="0" u="none" strike="noStrike" dirty="0" err="1">
                <a:effectLst/>
                <a:latin typeface="medium-content-serif-font"/>
                <a:hlinkClick r:id="rId3"/>
              </a:rPr>
              <a:t>Scikit-Learn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do </a:t>
            </a:r>
            <a:r>
              <a:rPr lang="pt-BR" b="0" i="0" u="none" strike="noStrike" dirty="0">
                <a:effectLst/>
                <a:latin typeface="medium-content-serif-font"/>
                <a:hlinkClick r:id="rId4"/>
              </a:rPr>
              <a:t>Python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B83671-8A1A-46DF-9FA8-738FEB540254}"/>
              </a:ext>
            </a:extLst>
          </p:cNvPr>
          <p:cNvSpPr txBox="1"/>
          <p:nvPr/>
        </p:nvSpPr>
        <p:spPr>
          <a:xfrm>
            <a:off x="7786688" y="6126453"/>
            <a:ext cx="452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u="none" strike="noStrike" dirty="0">
                <a:effectLst/>
                <a:latin typeface="medium-content-serif-font"/>
                <a:hlinkClick r:id="rId5"/>
              </a:rPr>
              <a:t>SVM</a:t>
            </a:r>
            <a:r>
              <a:rPr lang="pt-BR" b="0" i="0" u="none" strike="noStrike" dirty="0">
                <a:effectLst/>
                <a:latin typeface="medium-content-serif-font"/>
              </a:rPr>
              <a:t> | </a:t>
            </a:r>
            <a:r>
              <a:rPr lang="pt-BR" b="0" i="0" u="none" strike="noStrike" dirty="0">
                <a:effectLst/>
                <a:latin typeface="medium-content-serif-font"/>
                <a:hlinkClick r:id="rId6"/>
              </a:rPr>
              <a:t>KNN</a:t>
            </a:r>
            <a:r>
              <a:rPr lang="pt-BR" b="0" i="0" u="none" strike="noStrike" dirty="0">
                <a:effectLst/>
                <a:latin typeface="medium-content-serif-font"/>
              </a:rPr>
              <a:t> | </a:t>
            </a:r>
            <a:r>
              <a:rPr lang="pt-BR" b="0" i="0" u="none" strike="noStrike" dirty="0" err="1">
                <a:effectLst/>
                <a:latin typeface="medium-content-serif-font"/>
                <a:hlinkClick r:id="rId7"/>
              </a:rPr>
              <a:t>Decision</a:t>
            </a:r>
            <a:r>
              <a:rPr lang="pt-BR" b="0" i="0" u="none" strike="noStrike" dirty="0">
                <a:effectLst/>
                <a:latin typeface="medium-content-serif-font"/>
                <a:hlinkClick r:id="rId7"/>
              </a:rPr>
              <a:t> </a:t>
            </a:r>
            <a:r>
              <a:rPr lang="pt-BR" b="0" i="0" u="none" strike="noStrike" dirty="0" err="1">
                <a:effectLst/>
                <a:latin typeface="medium-content-serif-font"/>
                <a:hlinkClick r:id="rId7"/>
              </a:rPr>
              <a:t>Tree</a:t>
            </a:r>
            <a:r>
              <a:rPr lang="pt-BR" b="0" i="0" u="none" strike="noStrike" dirty="0">
                <a:effectLst/>
                <a:latin typeface="medium-content-serif-font"/>
              </a:rPr>
              <a:t> | </a:t>
            </a:r>
            <a:r>
              <a:rPr lang="pt-BR" b="0" i="0" u="none" strike="noStrike" dirty="0" err="1">
                <a:effectLst/>
                <a:latin typeface="medium-content-serif-font"/>
                <a:hlinkClick r:id="rId7"/>
              </a:rPr>
              <a:t>Random</a:t>
            </a:r>
            <a:r>
              <a:rPr lang="pt-BR" b="0" i="0" u="none" strike="noStrike" dirty="0">
                <a:effectLst/>
                <a:latin typeface="medium-content-serif-font"/>
                <a:hlinkClick r:id="rId7"/>
              </a:rPr>
              <a:t> Forest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478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AB73A-41C3-41A5-ADF9-8A1238D0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1º Fase – O que foi utilizado...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BC6249-45AA-4832-A921-9113C509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3" y="903119"/>
            <a:ext cx="6896604" cy="50517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37C74E4-4B2E-4909-8259-111946D15C79}"/>
              </a:ext>
            </a:extLst>
          </p:cNvPr>
          <p:cNvSpPr txBox="1"/>
          <p:nvPr/>
        </p:nvSpPr>
        <p:spPr>
          <a:xfrm>
            <a:off x="462763" y="4687895"/>
            <a:ext cx="40233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200" b="1" i="0" dirty="0">
                <a:solidFill>
                  <a:srgbClr val="292929"/>
                </a:solidFill>
                <a:effectLst/>
                <a:latin typeface="medium-content-serif-font"/>
              </a:rPr>
              <a:t>Representações </a:t>
            </a:r>
          </a:p>
          <a:p>
            <a:pPr marL="0" indent="0">
              <a:buNone/>
            </a:pPr>
            <a:r>
              <a:rPr lang="pt-BR" sz="3200" b="1" i="0" dirty="0">
                <a:solidFill>
                  <a:srgbClr val="292929"/>
                </a:solidFill>
                <a:effectLst/>
                <a:latin typeface="medium-content-serif-font"/>
              </a:rPr>
              <a:t>de Documentos</a:t>
            </a:r>
          </a:p>
          <a:p>
            <a:pPr marL="0" indent="0">
              <a:buNone/>
            </a:pPr>
            <a:r>
              <a:rPr lang="pt-BR" sz="3200" b="1" dirty="0">
                <a:solidFill>
                  <a:srgbClr val="292929"/>
                </a:solidFill>
                <a:latin typeface="medium-content-serif-font"/>
              </a:rPr>
              <a:t>(</a:t>
            </a:r>
            <a:r>
              <a:rPr lang="pt-BR" sz="3200" b="1" i="1" dirty="0">
                <a:solidFill>
                  <a:srgbClr val="292929"/>
                </a:solidFill>
                <a:latin typeface="medium-content-serif-font"/>
              </a:rPr>
              <a:t>Tradicionais)</a:t>
            </a:r>
            <a:r>
              <a:rPr lang="pt-BR" sz="3200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1FB00F-A56A-4110-803B-EF0962F9B493}"/>
              </a:ext>
            </a:extLst>
          </p:cNvPr>
          <p:cNvSpPr txBox="1"/>
          <p:nvPr/>
        </p:nvSpPr>
        <p:spPr>
          <a:xfrm>
            <a:off x="8854689" y="6502384"/>
            <a:ext cx="333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Biblioteca </a:t>
            </a:r>
            <a:r>
              <a:rPr lang="pt-BR" b="0" i="0" u="none" strike="noStrike" dirty="0" err="1">
                <a:effectLst/>
                <a:latin typeface="medium-content-serif-font"/>
                <a:hlinkClick r:id="rId3"/>
              </a:rPr>
              <a:t>Scikit-Learn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do </a:t>
            </a:r>
            <a:r>
              <a:rPr lang="pt-BR" b="0" i="0" u="none" strike="noStrike" dirty="0">
                <a:effectLst/>
                <a:latin typeface="medium-content-serif-font"/>
                <a:hlinkClick r:id="rId4"/>
              </a:rPr>
              <a:t>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4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AB73A-41C3-41A5-ADF9-8A1238D0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1º Fase – O que foi utilizado...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9FDEA0-2D08-4E6B-949B-671595765542}"/>
              </a:ext>
            </a:extLst>
          </p:cNvPr>
          <p:cNvSpPr txBox="1"/>
          <p:nvPr/>
        </p:nvSpPr>
        <p:spPr>
          <a:xfrm>
            <a:off x="462763" y="4687895"/>
            <a:ext cx="40233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200" b="1" i="0" dirty="0">
                <a:solidFill>
                  <a:srgbClr val="292929"/>
                </a:solidFill>
                <a:effectLst/>
                <a:latin typeface="medium-content-serif-font"/>
              </a:rPr>
              <a:t>Representações </a:t>
            </a:r>
          </a:p>
          <a:p>
            <a:pPr marL="0" indent="0">
              <a:buNone/>
            </a:pPr>
            <a:r>
              <a:rPr lang="pt-BR" sz="3200" b="1" i="0" dirty="0">
                <a:solidFill>
                  <a:srgbClr val="292929"/>
                </a:solidFill>
                <a:effectLst/>
                <a:latin typeface="medium-content-serif-font"/>
              </a:rPr>
              <a:t>de Documentos</a:t>
            </a:r>
          </a:p>
          <a:p>
            <a:pPr marL="0" indent="0">
              <a:buNone/>
            </a:pPr>
            <a:r>
              <a:rPr lang="pt-BR" sz="3200" b="1" dirty="0">
                <a:solidFill>
                  <a:srgbClr val="292929"/>
                </a:solidFill>
                <a:latin typeface="medium-content-serif-font"/>
              </a:rPr>
              <a:t>(</a:t>
            </a:r>
            <a:r>
              <a:rPr lang="pt-BR" sz="3200" b="1" i="1" dirty="0">
                <a:solidFill>
                  <a:srgbClr val="292929"/>
                </a:solidFill>
                <a:latin typeface="medium-content-serif-font"/>
              </a:rPr>
              <a:t>Word2Vec e </a:t>
            </a:r>
            <a:r>
              <a:rPr lang="pt-BR" sz="3200" b="1" i="1" dirty="0" err="1">
                <a:solidFill>
                  <a:srgbClr val="292929"/>
                </a:solidFill>
                <a:latin typeface="medium-content-serif-font"/>
              </a:rPr>
              <a:t>FastText</a:t>
            </a:r>
            <a:r>
              <a:rPr lang="pt-BR" sz="3200" b="1" i="1" dirty="0">
                <a:solidFill>
                  <a:srgbClr val="292929"/>
                </a:solidFill>
                <a:latin typeface="medium-content-serif-font"/>
              </a:rPr>
              <a:t>)</a:t>
            </a:r>
            <a:r>
              <a:rPr lang="pt-BR" sz="3200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63AF44-AFB5-40A3-BA9F-3B99F28B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86376"/>
            <a:ext cx="6915150" cy="9715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A398D9C-46EF-4DEA-8528-EDE6D567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68" y="1180803"/>
            <a:ext cx="3785318" cy="3366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>
            <a:hlinkClick r:id="rId4"/>
            <a:extLst>
              <a:ext uri="{FF2B5EF4-FFF2-40B4-BE49-F238E27FC236}">
                <a16:creationId xmlns:a16="http://schemas.microsoft.com/office/drawing/2014/main" id="{D447A73E-00B3-40BF-BB1F-F6D3D52CD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214" y="3737737"/>
            <a:ext cx="3580206" cy="3122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998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AB73A-41C3-41A5-ADF9-8A1238D0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1º Fase – O que foi utilizado...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9FDEA0-2D08-4E6B-949B-671595765542}"/>
              </a:ext>
            </a:extLst>
          </p:cNvPr>
          <p:cNvSpPr txBox="1"/>
          <p:nvPr/>
        </p:nvSpPr>
        <p:spPr>
          <a:xfrm>
            <a:off x="462763" y="4687895"/>
            <a:ext cx="40233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200" b="1" i="0" dirty="0">
                <a:solidFill>
                  <a:srgbClr val="292929"/>
                </a:solidFill>
                <a:effectLst/>
                <a:latin typeface="medium-content-serif-font"/>
              </a:rPr>
              <a:t>Representações </a:t>
            </a:r>
          </a:p>
          <a:p>
            <a:pPr marL="0" indent="0">
              <a:buNone/>
            </a:pPr>
            <a:r>
              <a:rPr lang="pt-BR" sz="3200" b="1" i="0" dirty="0">
                <a:solidFill>
                  <a:srgbClr val="292929"/>
                </a:solidFill>
                <a:effectLst/>
                <a:latin typeface="medium-content-serif-font"/>
              </a:rPr>
              <a:t>de Documentos</a:t>
            </a:r>
          </a:p>
          <a:p>
            <a:pPr marL="0" indent="0">
              <a:buNone/>
            </a:pPr>
            <a:r>
              <a:rPr lang="pt-BR" sz="3200" b="1" dirty="0">
                <a:solidFill>
                  <a:srgbClr val="292929"/>
                </a:solidFill>
                <a:latin typeface="medium-content-serif-font"/>
              </a:rPr>
              <a:t>(</a:t>
            </a:r>
            <a:r>
              <a:rPr lang="pt-BR" sz="3200" b="1" i="1" dirty="0">
                <a:solidFill>
                  <a:srgbClr val="292929"/>
                </a:solidFill>
                <a:latin typeface="medium-content-serif-font"/>
              </a:rPr>
              <a:t>Word2Vec e </a:t>
            </a:r>
            <a:r>
              <a:rPr lang="pt-BR" sz="3200" b="1" i="1" dirty="0" err="1">
                <a:solidFill>
                  <a:srgbClr val="292929"/>
                </a:solidFill>
                <a:latin typeface="medium-content-serif-font"/>
              </a:rPr>
              <a:t>FastText</a:t>
            </a:r>
            <a:r>
              <a:rPr lang="pt-BR" sz="3200" b="1" i="1" dirty="0">
                <a:solidFill>
                  <a:srgbClr val="292929"/>
                </a:solidFill>
                <a:latin typeface="medium-content-serif-font"/>
              </a:rPr>
              <a:t>)</a:t>
            </a:r>
            <a:r>
              <a:rPr lang="pt-BR" sz="3200" b="0" i="0" dirty="0">
                <a:solidFill>
                  <a:srgbClr val="292929"/>
                </a:solidFill>
                <a:effectLst/>
                <a:latin typeface="medium-content-serif-font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4C579A-3CCA-4723-9016-07BA9774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72" y="230195"/>
            <a:ext cx="7181850" cy="44577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EED8DD-FAA4-4F33-8419-CDA71CC34A96}"/>
              </a:ext>
            </a:extLst>
          </p:cNvPr>
          <p:cNvSpPr txBox="1"/>
          <p:nvPr/>
        </p:nvSpPr>
        <p:spPr>
          <a:xfrm>
            <a:off x="10245771" y="6486958"/>
            <a:ext cx="1912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Biblioteca </a:t>
            </a:r>
            <a:r>
              <a:rPr lang="pt-BR" b="0" i="0" u="none" strike="noStrike" dirty="0">
                <a:effectLst/>
                <a:latin typeface="medium-content-serif-font"/>
                <a:hlinkClick r:id="rId3"/>
              </a:rPr>
              <a:t>GENSIM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40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B73A-41C3-41A5-ADF9-8A1238D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Fase – 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3F6F1-AA32-4A48-A579-F8025A13A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2335149"/>
            <a:ext cx="6095999" cy="4145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i="0" dirty="0">
                <a:solidFill>
                  <a:srgbClr val="292929"/>
                </a:solidFill>
                <a:effectLst/>
                <a:latin typeface="medium-content-serif-font"/>
              </a:rPr>
              <a:t>Base de dados com 34.327 notícias curtas</a:t>
            </a:r>
            <a:endParaRPr lang="pt-BR" sz="2400" b="1" dirty="0">
              <a:solidFill>
                <a:srgbClr val="292929"/>
              </a:solidFill>
              <a:latin typeface="medium-content-serif-font"/>
            </a:endParaRPr>
          </a:p>
          <a:p>
            <a:pPr marL="0" indent="0">
              <a:buNone/>
            </a:pPr>
            <a:endParaRPr lang="pt-BR" sz="2400" b="1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marL="0" indent="0">
              <a:buNone/>
            </a:pPr>
            <a:r>
              <a:rPr lang="pt-BR" sz="2400" b="0" i="1" dirty="0">
                <a:solidFill>
                  <a:srgbClr val="292929"/>
                </a:solidFill>
                <a:effectLst/>
                <a:latin typeface="medium-content-serif-font"/>
              </a:rPr>
              <a:t>Os algoritmos de classificação foram mesclados com as Representações de Documentos.</a:t>
            </a:r>
          </a:p>
          <a:p>
            <a:pPr marL="0" indent="0">
              <a:buNone/>
            </a:pPr>
            <a:endParaRPr lang="pt-BR" sz="2400" b="0" i="1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marL="0" indent="0">
              <a:buNone/>
            </a:pPr>
            <a:r>
              <a:rPr lang="pt-BR" sz="2400" b="0" i="1" dirty="0">
                <a:solidFill>
                  <a:srgbClr val="292929"/>
                </a:solidFill>
                <a:effectLst/>
                <a:latin typeface="medium-content-serif-font"/>
              </a:rPr>
              <a:t>As combinações mais bem avaliadas foram: </a:t>
            </a:r>
            <a:r>
              <a:rPr lang="pt-BR" sz="2400" b="1" i="1" dirty="0">
                <a:solidFill>
                  <a:srgbClr val="292929"/>
                </a:solidFill>
                <a:effectLst/>
                <a:latin typeface="medium-content-serif-font"/>
              </a:rPr>
              <a:t>SVM(RBF)+E2V-IDF</a:t>
            </a:r>
            <a:r>
              <a:rPr lang="pt-BR" sz="2400" b="0" i="1" dirty="0">
                <a:solidFill>
                  <a:srgbClr val="292929"/>
                </a:solidFill>
                <a:effectLst/>
                <a:latin typeface="medium-content-serif-font"/>
              </a:rPr>
              <a:t> e </a:t>
            </a:r>
            <a:r>
              <a:rPr lang="pt-BR" sz="2400" b="1" i="1" dirty="0">
                <a:solidFill>
                  <a:srgbClr val="292929"/>
                </a:solidFill>
                <a:effectLst/>
                <a:latin typeface="medium-content-serif-font"/>
              </a:rPr>
              <a:t>SVM(RBF)+</a:t>
            </a:r>
            <a:r>
              <a:rPr lang="pt-BR" sz="2400" b="1" i="1" dirty="0" err="1">
                <a:solidFill>
                  <a:srgbClr val="292929"/>
                </a:solidFill>
                <a:effectLst/>
                <a:latin typeface="medium-content-serif-font"/>
              </a:rPr>
              <a:t>BoW</a:t>
            </a:r>
            <a:r>
              <a:rPr lang="pt-BR" sz="2400" b="0" i="1" dirty="0"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  <a:endParaRPr lang="pt-BR" sz="2400" b="1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1A044B4-11B9-42AD-B016-B25758E92E4F}"/>
              </a:ext>
            </a:extLst>
          </p:cNvPr>
          <p:cNvSpPr txBox="1">
            <a:spLocks/>
          </p:cNvSpPr>
          <p:nvPr/>
        </p:nvSpPr>
        <p:spPr>
          <a:xfrm>
            <a:off x="6329363" y="2335149"/>
            <a:ext cx="2814637" cy="4145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SVM</a:t>
            </a: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          </a:t>
            </a: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KNN</a:t>
            </a: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DECISION TREE</a:t>
            </a: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RANDOM FOREST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D7FCE65-5AC7-4646-8E06-49665E7C80EE}"/>
              </a:ext>
            </a:extLst>
          </p:cNvPr>
          <p:cNvSpPr txBox="1">
            <a:spLocks/>
          </p:cNvSpPr>
          <p:nvPr/>
        </p:nvSpPr>
        <p:spPr>
          <a:xfrm>
            <a:off x="9272588" y="2335149"/>
            <a:ext cx="2814637" cy="355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 err="1">
                <a:solidFill>
                  <a:srgbClr val="292929"/>
                </a:solidFill>
                <a:latin typeface="medium-content-serif-font"/>
              </a:rPr>
              <a:t>BoW</a:t>
            </a: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            </a:t>
            </a: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TF-IDF</a:t>
            </a: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Word2Vec</a:t>
            </a: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r>
              <a:rPr lang="pt-BR" sz="1800" b="1" dirty="0" err="1">
                <a:solidFill>
                  <a:srgbClr val="292929"/>
                </a:solidFill>
                <a:latin typeface="medium-content-serif-font"/>
              </a:rPr>
              <a:t>FastText</a:t>
            </a: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Word2Vec + E2V-IDF</a:t>
            </a: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br>
              <a:rPr lang="pt-BR" sz="1800" b="1" dirty="0">
                <a:solidFill>
                  <a:srgbClr val="292929"/>
                </a:solidFill>
                <a:latin typeface="medium-content-serif-font"/>
              </a:rPr>
            </a:br>
            <a:r>
              <a:rPr lang="pt-BR" sz="1800" b="1" dirty="0" err="1">
                <a:solidFill>
                  <a:srgbClr val="292929"/>
                </a:solidFill>
                <a:latin typeface="medium-content-serif-font"/>
              </a:rPr>
              <a:t>FastText</a:t>
            </a:r>
            <a:r>
              <a:rPr lang="pt-BR" sz="1800" b="1" dirty="0">
                <a:solidFill>
                  <a:srgbClr val="292929"/>
                </a:solidFill>
                <a:latin typeface="medium-content-serif-font"/>
              </a:rPr>
              <a:t> + E2V-IDF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2DD47BB-55F8-4870-8922-E8F66910A1E2}"/>
              </a:ext>
            </a:extLst>
          </p:cNvPr>
          <p:cNvCxnSpPr/>
          <p:nvPr/>
        </p:nvCxnSpPr>
        <p:spPr>
          <a:xfrm>
            <a:off x="6915150" y="2571750"/>
            <a:ext cx="222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D6830F4-214B-454D-A7F3-385981526505}"/>
              </a:ext>
            </a:extLst>
          </p:cNvPr>
          <p:cNvCxnSpPr>
            <a:cxnSpLocks/>
          </p:cNvCxnSpPr>
          <p:nvPr/>
        </p:nvCxnSpPr>
        <p:spPr>
          <a:xfrm>
            <a:off x="6915150" y="2571750"/>
            <a:ext cx="2357438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27F7393-ED1E-446E-96DE-1DF26E7EDA91}"/>
              </a:ext>
            </a:extLst>
          </p:cNvPr>
          <p:cNvCxnSpPr>
            <a:cxnSpLocks/>
          </p:cNvCxnSpPr>
          <p:nvPr/>
        </p:nvCxnSpPr>
        <p:spPr>
          <a:xfrm>
            <a:off x="6915150" y="2571750"/>
            <a:ext cx="2357438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A286FB2-56BE-4877-8ED9-76E1E2B00003}"/>
              </a:ext>
            </a:extLst>
          </p:cNvPr>
          <p:cNvCxnSpPr>
            <a:cxnSpLocks/>
          </p:cNvCxnSpPr>
          <p:nvPr/>
        </p:nvCxnSpPr>
        <p:spPr>
          <a:xfrm>
            <a:off x="6915150" y="2571750"/>
            <a:ext cx="2357438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1E658E1-E0BF-4837-A075-F811CE4564CE}"/>
              </a:ext>
            </a:extLst>
          </p:cNvPr>
          <p:cNvCxnSpPr>
            <a:cxnSpLocks/>
          </p:cNvCxnSpPr>
          <p:nvPr/>
        </p:nvCxnSpPr>
        <p:spPr>
          <a:xfrm>
            <a:off x="6915150" y="2571750"/>
            <a:ext cx="2357438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3B96DA9-351F-4704-8BA7-E8AC2F7290B9}"/>
              </a:ext>
            </a:extLst>
          </p:cNvPr>
          <p:cNvCxnSpPr>
            <a:cxnSpLocks/>
          </p:cNvCxnSpPr>
          <p:nvPr/>
        </p:nvCxnSpPr>
        <p:spPr>
          <a:xfrm>
            <a:off x="6915150" y="2571750"/>
            <a:ext cx="2357438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A83E177-05CA-4E26-8774-5D9E8B7E64DC}"/>
              </a:ext>
            </a:extLst>
          </p:cNvPr>
          <p:cNvCxnSpPr>
            <a:cxnSpLocks/>
          </p:cNvCxnSpPr>
          <p:nvPr/>
        </p:nvCxnSpPr>
        <p:spPr>
          <a:xfrm flipH="1">
            <a:off x="6200775" y="2057400"/>
            <a:ext cx="11906" cy="470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3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AB73A-41C3-41A5-ADF9-8A1238D0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1º </a:t>
            </a:r>
            <a:r>
              <a:rPr lang="en-US" sz="4800" dirty="0" err="1"/>
              <a:t>Fase</a:t>
            </a:r>
            <a:r>
              <a:rPr lang="en-US" sz="4800" dirty="0"/>
              <a:t> – </a:t>
            </a:r>
            <a:br>
              <a:rPr lang="en-US" sz="4800" dirty="0"/>
            </a:br>
            <a:r>
              <a:rPr lang="en-US" sz="4800" dirty="0" err="1"/>
              <a:t>Os</a:t>
            </a:r>
            <a:r>
              <a:rPr lang="en-US" sz="4800" dirty="0"/>
              <a:t> </a:t>
            </a:r>
            <a:r>
              <a:rPr lang="en-US" sz="4800" dirty="0" err="1"/>
              <a:t>resultados</a:t>
            </a:r>
            <a:endParaRPr lang="en-US" sz="4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C29E48-97F6-4207-BE74-0FF3C416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719" y="122862"/>
            <a:ext cx="3289608" cy="66122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2BF3D2-CA94-4895-9A01-582A97DB0C03}"/>
              </a:ext>
            </a:extLst>
          </p:cNvPr>
          <p:cNvSpPr txBox="1"/>
          <p:nvPr/>
        </p:nvSpPr>
        <p:spPr>
          <a:xfrm>
            <a:off x="0" y="6211669"/>
            <a:ext cx="402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92929"/>
                </a:solidFill>
                <a:latin typeface="medium-content-serif-font"/>
              </a:rPr>
              <a:t>U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tilizando a métrica </a:t>
            </a:r>
            <a:r>
              <a:rPr lang="pt-BR" b="0" i="1" dirty="0">
                <a:solidFill>
                  <a:srgbClr val="292929"/>
                </a:solidFill>
                <a:effectLst/>
                <a:latin typeface="medium-content-serif-font"/>
              </a:rPr>
              <a:t>f1-score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com </a:t>
            </a:r>
            <a:r>
              <a:rPr lang="pt-BR" b="0" i="1" dirty="0">
                <a:solidFill>
                  <a:srgbClr val="292929"/>
                </a:solidFill>
                <a:effectLst/>
                <a:latin typeface="medium-content-serif-font"/>
              </a:rPr>
              <a:t>Cross-</a:t>
            </a:r>
            <a:r>
              <a:rPr lang="pt-BR" b="0" i="1" dirty="0" err="1">
                <a:solidFill>
                  <a:srgbClr val="292929"/>
                </a:solidFill>
                <a:effectLst/>
                <a:latin typeface="medium-content-serif-font"/>
              </a:rPr>
              <a:t>Validation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de 10 </a:t>
            </a:r>
            <a:r>
              <a:rPr lang="pt-BR" b="0" i="1" dirty="0" err="1">
                <a:solidFill>
                  <a:srgbClr val="292929"/>
                </a:solidFill>
                <a:effectLst/>
                <a:latin typeface="medium-content-serif-font"/>
              </a:rPr>
              <a:t>Folds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8FFECF-BBD6-4766-9240-E3297A499708}"/>
              </a:ext>
            </a:extLst>
          </p:cNvPr>
          <p:cNvSpPr/>
          <p:nvPr/>
        </p:nvSpPr>
        <p:spPr>
          <a:xfrm>
            <a:off x="6930719" y="485775"/>
            <a:ext cx="3289608" cy="1092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hlinkClick r:id="rId3"/>
            <a:extLst>
              <a:ext uri="{FF2B5EF4-FFF2-40B4-BE49-F238E27FC236}">
                <a16:creationId xmlns:a16="http://schemas.microsoft.com/office/drawing/2014/main" id="{A3D1E0EA-86B9-4AC8-8F73-6A0CD8F1E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411" y="646774"/>
            <a:ext cx="1121560" cy="7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9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AB73A-41C3-41A5-ADF9-8A1238D0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1º </a:t>
            </a:r>
            <a:r>
              <a:rPr lang="en-US" sz="4800" dirty="0" err="1"/>
              <a:t>Fase</a:t>
            </a:r>
            <a:r>
              <a:rPr lang="en-US" sz="4800" dirty="0"/>
              <a:t> – </a:t>
            </a:r>
            <a:br>
              <a:rPr lang="en-US" sz="4800" dirty="0"/>
            </a:br>
            <a:r>
              <a:rPr lang="en-US" sz="4800" dirty="0" err="1"/>
              <a:t>Visualizando</a:t>
            </a:r>
            <a:r>
              <a:rPr lang="en-US" sz="4800" dirty="0"/>
              <a:t> a performance por </a:t>
            </a:r>
            <a:r>
              <a:rPr lang="en-US" sz="4800" dirty="0" err="1"/>
              <a:t>rótulos</a:t>
            </a:r>
            <a:endParaRPr lang="en-US" sz="4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A9159B-FDE5-4EF1-914C-2F294B5A753A}"/>
              </a:ext>
            </a:extLst>
          </p:cNvPr>
          <p:cNvSpPr txBox="1"/>
          <p:nvPr/>
        </p:nvSpPr>
        <p:spPr>
          <a:xfrm>
            <a:off x="4948887" y="131021"/>
            <a:ext cx="72431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292929"/>
                </a:solidFill>
                <a:effectLst/>
                <a:latin typeface="medium-content-serif-font"/>
              </a:rPr>
              <a:t>Aplicando a combinação </a:t>
            </a:r>
            <a:r>
              <a:rPr lang="pt-BR" sz="2400" b="1" i="0" dirty="0">
                <a:solidFill>
                  <a:srgbClr val="292929"/>
                </a:solidFill>
                <a:effectLst/>
                <a:latin typeface="medium-content-serif-font"/>
              </a:rPr>
              <a:t>SVM(RBF)+W2V-IDF 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medium-content-serif-font"/>
              </a:rPr>
              <a:t>(ou seja, o algoritmo de classificação: </a:t>
            </a:r>
            <a:r>
              <a:rPr lang="pt-BR" sz="2400" b="1" i="0" dirty="0">
                <a:solidFill>
                  <a:srgbClr val="292929"/>
                </a:solidFill>
                <a:effectLst/>
                <a:latin typeface="medium-content-serif-font"/>
              </a:rPr>
              <a:t>SVM 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medium-content-serif-font"/>
              </a:rPr>
              <a:t>em conjunto com a representação de documentos: </a:t>
            </a:r>
            <a:r>
              <a:rPr lang="pt-BR" sz="2400" b="1" i="0" dirty="0">
                <a:solidFill>
                  <a:srgbClr val="292929"/>
                </a:solidFill>
                <a:effectLst/>
                <a:latin typeface="medium-content-serif-font"/>
              </a:rPr>
              <a:t>Word2Vec 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medium-content-serif-font"/>
              </a:rPr>
              <a:t>utilizando a Abordagem </a:t>
            </a:r>
            <a:r>
              <a:rPr lang="pt-BR" sz="2400" b="1" i="0" dirty="0">
                <a:solidFill>
                  <a:srgbClr val="292929"/>
                </a:solidFill>
                <a:effectLst/>
                <a:latin typeface="medium-content-serif-font"/>
              </a:rPr>
              <a:t>E2V_IDF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medium-content-serif-font"/>
              </a:rPr>
              <a:t>), os resultados do </a:t>
            </a:r>
            <a:r>
              <a:rPr lang="pt-BR" sz="2400" b="0" i="0" u="sng" dirty="0">
                <a:solidFill>
                  <a:srgbClr val="292929"/>
                </a:solidFill>
                <a:effectLst/>
                <a:latin typeface="medium-content-serif-font"/>
              </a:rPr>
              <a:t>modelo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medium-content-serif-font"/>
              </a:rPr>
              <a:t> foram os seguintes quando utilizamos 80% do </a:t>
            </a:r>
            <a:r>
              <a:rPr lang="pt-BR" sz="2400" b="0" i="1" dirty="0" err="1">
                <a:solidFill>
                  <a:srgbClr val="292929"/>
                </a:solidFill>
                <a:effectLst/>
                <a:latin typeface="medium-content-serif-font"/>
              </a:rPr>
              <a:t>dataset</a:t>
            </a:r>
            <a:r>
              <a:rPr lang="pt-BR" sz="2400" b="0" i="1" dirty="0">
                <a:solidFill>
                  <a:srgbClr val="292929"/>
                </a:solidFill>
                <a:effectLst/>
                <a:latin typeface="medium-content-serif-font"/>
              </a:rPr>
              <a:t> (</a:t>
            </a:r>
            <a:r>
              <a:rPr lang="pt-BR" sz="2400" b="1" i="0" dirty="0">
                <a:solidFill>
                  <a:srgbClr val="292929"/>
                </a:solidFill>
                <a:effectLst/>
                <a:latin typeface="medium-content-serif-font"/>
              </a:rPr>
              <a:t>z6News</a:t>
            </a:r>
            <a:r>
              <a:rPr lang="pt-BR" sz="2400" b="0" i="1" dirty="0">
                <a:solidFill>
                  <a:srgbClr val="292929"/>
                </a:solidFill>
                <a:effectLst/>
                <a:latin typeface="medium-content-serif-font"/>
              </a:rPr>
              <a:t>) 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medium-content-serif-font"/>
              </a:rPr>
              <a:t>para Treinamento e 20% para teste: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AF2D38-BDD2-4F33-8055-29F75825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2931562"/>
            <a:ext cx="5800725" cy="38119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D24D311-A1C0-4C4A-A776-ADD07BB1FF01}"/>
              </a:ext>
            </a:extLst>
          </p:cNvPr>
          <p:cNvSpPr/>
          <p:nvPr/>
        </p:nvSpPr>
        <p:spPr>
          <a:xfrm>
            <a:off x="6872288" y="4565207"/>
            <a:ext cx="4157662" cy="44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65E1B7B-0190-4931-AD3E-1AAC1F51053B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i="1" dirty="0">
                <a:solidFill>
                  <a:srgbClr val="292929"/>
                </a:solidFill>
                <a:latin typeface="medium-content-serif-font"/>
              </a:rPr>
              <a:t>Rótulos</a:t>
            </a:r>
            <a:r>
              <a:rPr lang="pt-BR" sz="1600" i="1" dirty="0">
                <a:solidFill>
                  <a:srgbClr val="292929"/>
                </a:solidFill>
                <a:latin typeface="medium-content-serif-font"/>
              </a:rPr>
              <a:t>: </a:t>
            </a:r>
            <a:r>
              <a:rPr lang="pt-BR" sz="1600" b="0" i="1" dirty="0" err="1">
                <a:solidFill>
                  <a:srgbClr val="292929"/>
                </a:solidFill>
                <a:effectLst/>
                <a:latin typeface="medium-content-serif-font"/>
              </a:rPr>
              <a:t>esporteNews</a:t>
            </a:r>
            <a:r>
              <a:rPr lang="pt-BR" sz="1600" b="0" i="1" dirty="0">
                <a:solidFill>
                  <a:srgbClr val="292929"/>
                </a:solidFill>
                <a:effectLst/>
                <a:latin typeface="medium-content-serif-font"/>
              </a:rPr>
              <a:t>(0), </a:t>
            </a:r>
            <a:r>
              <a:rPr lang="pt-BR" sz="1600" b="0" i="1" dirty="0" err="1">
                <a:solidFill>
                  <a:srgbClr val="292929"/>
                </a:solidFill>
                <a:effectLst/>
                <a:latin typeface="medium-content-serif-font"/>
              </a:rPr>
              <a:t>politicaNews</a:t>
            </a:r>
            <a:r>
              <a:rPr lang="pt-BR" sz="1600" b="0" i="1" dirty="0">
                <a:solidFill>
                  <a:srgbClr val="292929"/>
                </a:solidFill>
                <a:effectLst/>
                <a:latin typeface="medium-content-serif-font"/>
              </a:rPr>
              <a:t>(1), </a:t>
            </a:r>
            <a:r>
              <a:rPr lang="pt-BR" sz="1600" b="0" i="1" dirty="0" err="1">
                <a:solidFill>
                  <a:srgbClr val="292929"/>
                </a:solidFill>
                <a:effectLst/>
                <a:latin typeface="medium-content-serif-font"/>
              </a:rPr>
              <a:t>tecnologiaNews</a:t>
            </a:r>
            <a:r>
              <a:rPr lang="pt-BR" sz="1600" b="0" i="1" dirty="0">
                <a:solidFill>
                  <a:srgbClr val="292929"/>
                </a:solidFill>
                <a:effectLst/>
                <a:latin typeface="medium-content-serif-font"/>
              </a:rPr>
              <a:t>(2), </a:t>
            </a:r>
            <a:r>
              <a:rPr lang="pt-BR" sz="1600" b="0" i="1" dirty="0" err="1">
                <a:solidFill>
                  <a:srgbClr val="292929"/>
                </a:solidFill>
                <a:effectLst/>
                <a:latin typeface="medium-content-serif-font"/>
              </a:rPr>
              <a:t>financaPessoal</a:t>
            </a:r>
            <a:r>
              <a:rPr lang="pt-BR" sz="1600" b="0" i="1" dirty="0">
                <a:solidFill>
                  <a:srgbClr val="292929"/>
                </a:solidFill>
                <a:effectLst/>
                <a:latin typeface="medium-content-serif-font"/>
              </a:rPr>
              <a:t>(3), </a:t>
            </a:r>
            <a:r>
              <a:rPr lang="pt-BR" sz="1600" b="0" i="1" dirty="0" err="1">
                <a:solidFill>
                  <a:srgbClr val="292929"/>
                </a:solidFill>
                <a:effectLst/>
                <a:latin typeface="medium-content-serif-font"/>
              </a:rPr>
              <a:t>educacaonews</a:t>
            </a:r>
            <a:r>
              <a:rPr lang="pt-BR" sz="1600" b="0" i="1" dirty="0">
                <a:solidFill>
                  <a:srgbClr val="292929"/>
                </a:solidFill>
                <a:effectLst/>
                <a:latin typeface="medium-content-serif-font"/>
              </a:rPr>
              <a:t>(4), </a:t>
            </a:r>
            <a:r>
              <a:rPr lang="pt-BR" sz="1600" b="0" i="1" dirty="0" err="1">
                <a:solidFill>
                  <a:srgbClr val="292929"/>
                </a:solidFill>
                <a:effectLst/>
                <a:latin typeface="medium-content-serif-font"/>
              </a:rPr>
              <a:t>ciencianaturezasaudenews</a:t>
            </a:r>
            <a:r>
              <a:rPr lang="pt-BR" sz="1600" b="0" i="1" dirty="0">
                <a:solidFill>
                  <a:srgbClr val="292929"/>
                </a:solidFill>
                <a:effectLst/>
                <a:latin typeface="medium-content-serif-font"/>
              </a:rPr>
              <a:t>(5) </a:t>
            </a:r>
            <a:endParaRPr lang="pt-BR" sz="1600" i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4D2A06-8C91-498F-B8D9-0F68F6F7D166}"/>
              </a:ext>
            </a:extLst>
          </p:cNvPr>
          <p:cNvSpPr txBox="1"/>
          <p:nvPr/>
        </p:nvSpPr>
        <p:spPr>
          <a:xfrm>
            <a:off x="171450" y="5245715"/>
            <a:ext cx="6207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i="1" dirty="0">
                <a:solidFill>
                  <a:srgbClr val="292929"/>
                </a:solidFill>
                <a:latin typeface="medium-content-serif-font"/>
              </a:rPr>
              <a:t>Notícias que tem um “pé” em finanças por exemplo e outro em política</a:t>
            </a:r>
            <a:endParaRPr lang="pt-BR" sz="1600" i="1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73A439D-0B2F-4EF7-BE7A-2B29F6A1EECB}"/>
              </a:ext>
            </a:extLst>
          </p:cNvPr>
          <p:cNvCxnSpPr/>
          <p:nvPr/>
        </p:nvCxnSpPr>
        <p:spPr>
          <a:xfrm flipV="1">
            <a:off x="6310345" y="4861499"/>
            <a:ext cx="492911" cy="40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9E57C-53CA-4C35-B522-A6F7A55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Apresentação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C71B-06DD-4033-9F61-143C2D87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Alex Souza</a:t>
            </a:r>
          </a:p>
          <a:p>
            <a:pPr lvl="1"/>
            <a:r>
              <a:rPr lang="en-US" sz="1600" dirty="0"/>
              <a:t>+12 years with Data</a:t>
            </a:r>
          </a:p>
          <a:p>
            <a:pPr lvl="2"/>
            <a:r>
              <a:rPr lang="en-US" sz="1400" dirty="0"/>
              <a:t>Today: </a:t>
            </a:r>
          </a:p>
          <a:p>
            <a:pPr lvl="3"/>
            <a:r>
              <a:rPr lang="en-US" sz="1400" dirty="0"/>
              <a:t>Data Scientist</a:t>
            </a:r>
          </a:p>
          <a:p>
            <a:pPr lvl="3"/>
            <a:r>
              <a:rPr lang="en-US" sz="1400" dirty="0"/>
              <a:t>Teacher</a:t>
            </a:r>
          </a:p>
          <a:p>
            <a:pPr lvl="1"/>
            <a:r>
              <a:rPr lang="en-US" sz="1600" dirty="0"/>
              <a:t>IT Governance | Database</a:t>
            </a:r>
          </a:p>
          <a:p>
            <a:pPr lvl="1"/>
            <a:r>
              <a:rPr lang="en-US" sz="1600" dirty="0"/>
              <a:t>Master in IA</a:t>
            </a:r>
          </a:p>
          <a:p>
            <a:pPr lvl="2"/>
            <a:endParaRPr lang="en-US" sz="1600" dirty="0"/>
          </a:p>
        </p:txBody>
      </p:sp>
      <p:pic>
        <p:nvPicPr>
          <p:cNvPr id="5" name="Picture 5" descr="A close up of a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1ACE4C4-31A0-4E06-A247-EE11E9BB8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836" y="5288978"/>
            <a:ext cx="1365791" cy="13569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0CA853-A24C-4979-9767-5365ED4E92CA}"/>
              </a:ext>
            </a:extLst>
          </p:cNvPr>
          <p:cNvSpPr txBox="1"/>
          <p:nvPr/>
        </p:nvSpPr>
        <p:spPr>
          <a:xfrm>
            <a:off x="10429461" y="6509374"/>
            <a:ext cx="1762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2"/>
              </a:rPr>
              <a:t>https://linktr.ee/zouza</a:t>
            </a:r>
            <a:endParaRPr lang="pt-BR" sz="1200" dirty="0"/>
          </a:p>
        </p:txBody>
      </p:sp>
      <p:pic>
        <p:nvPicPr>
          <p:cNvPr id="6" name="Imagem 5" descr="Placa azul com letras brancas em fundo preto&#10;&#10;Descrição gerada automaticamente">
            <a:hlinkClick r:id="rId4"/>
            <a:extLst>
              <a:ext uri="{FF2B5EF4-FFF2-40B4-BE49-F238E27FC236}">
                <a16:creationId xmlns:a16="http://schemas.microsoft.com/office/drawing/2014/main" id="{08B9BA18-86C1-46C7-80C9-9E9D63C14A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452" y="2748923"/>
            <a:ext cx="1351009" cy="13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830D2-5AE3-405D-A4CC-B3FE9AC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1º Fase – Código 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1EC37C-6841-4841-8A03-12FBC569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292929"/>
                </a:solidFill>
                <a:effectLst/>
                <a:latin typeface="medium-content-sans-serif-font"/>
              </a:rPr>
              <a:t>Código Fonte </a:t>
            </a:r>
            <a:r>
              <a:rPr lang="pt-BR" i="1" dirty="0">
                <a:solidFill>
                  <a:srgbClr val="292929"/>
                </a:solidFill>
                <a:effectLst/>
                <a:latin typeface="medium-content-sans-serif-font"/>
              </a:rPr>
              <a:t>(versão didática de demonstração do funcionamento interno)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O código fonte esta disponibilizado no </a:t>
            </a:r>
            <a:r>
              <a:rPr lang="pt-BR" b="1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2"/>
              </a:rPr>
              <a:t>GitHub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 assim como a fonte de dados criada (</a:t>
            </a:r>
            <a:r>
              <a:rPr lang="pt-BR" b="1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3"/>
              </a:rPr>
              <a:t>z6News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).</a:t>
            </a:r>
          </a:p>
          <a:p>
            <a:pPr marL="0" indent="0" algn="l">
              <a:buNone/>
            </a:pPr>
            <a:endParaRPr lang="pt-BR" dirty="0">
              <a:solidFill>
                <a:srgbClr val="292929"/>
              </a:solidFill>
              <a:latin typeface="medium-content-serif-font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Trabalho completo (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  <a:hlinkClick r:id="rId4"/>
              </a:rPr>
              <a:t>confiram!!!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</a:p>
          <a:p>
            <a:pPr algn="l">
              <a:buFontTx/>
              <a:buChar char="-"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Documentação</a:t>
            </a:r>
          </a:p>
          <a:p>
            <a:pPr algn="l">
              <a:buFontTx/>
              <a:buChar char="-"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Aplicação</a:t>
            </a:r>
          </a:p>
          <a:p>
            <a:pPr algn="l">
              <a:buFontTx/>
              <a:buChar char="-"/>
            </a:pPr>
            <a:r>
              <a:rPr lang="pt-BR" dirty="0">
                <a:solidFill>
                  <a:srgbClr val="292929"/>
                </a:solidFill>
                <a:latin typeface="medium-content-serif-font"/>
              </a:rPr>
              <a:t>Fontes</a:t>
            </a:r>
            <a:endParaRPr lang="pt-BR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pic>
        <p:nvPicPr>
          <p:cNvPr id="1026" name="Picture 2" descr="Luppar">
            <a:hlinkClick r:id="rId5"/>
            <a:extLst>
              <a:ext uri="{FF2B5EF4-FFF2-40B4-BE49-F238E27FC236}">
                <a16:creationId xmlns:a16="http://schemas.microsoft.com/office/drawing/2014/main" id="{F26CDB1A-614A-46E2-90FA-051099F3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793" y="3875722"/>
            <a:ext cx="4925478" cy="229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9DCB1F-29F3-4948-AD13-11C3EE30C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538" y="5234132"/>
            <a:ext cx="1302824" cy="13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5C3A-14CB-4188-A0F3-EC408EF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AC9D98F-E57B-4CA1-B3A9-AD4569048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40463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286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hlinkClick r:id="rId2"/>
            <a:extLst>
              <a:ext uri="{FF2B5EF4-FFF2-40B4-BE49-F238E27FC236}">
                <a16:creationId xmlns:a16="http://schemas.microsoft.com/office/drawing/2014/main" id="{C30BC1D8-CCB3-4CC3-B4FA-7CBE4B827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7" r="28468" b="105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5C6A8-9EC7-413D-9C22-3A02ED8E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Demonstração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02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5C3A-14CB-4188-A0F3-EC408EF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AC9D98F-E57B-4CA1-B3A9-AD4569048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477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8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B073C-3B54-4D3D-A13E-5B862CAD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hlinkClick r:id="rId2"/>
            <a:extLst>
              <a:ext uri="{FF2B5EF4-FFF2-40B4-BE49-F238E27FC236}">
                <a16:creationId xmlns:a16="http://schemas.microsoft.com/office/drawing/2014/main" id="{7C4B7FC0-AB72-4A34-BC0C-F7E4F6D84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077" y="128587"/>
            <a:ext cx="11387845" cy="33004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140A43F-3F65-422F-A3EB-4091DFD4F4CC}"/>
              </a:ext>
            </a:extLst>
          </p:cNvPr>
          <p:cNvSpPr txBox="1">
            <a:spLocks/>
          </p:cNvSpPr>
          <p:nvPr/>
        </p:nvSpPr>
        <p:spPr>
          <a:xfrm>
            <a:off x="128588" y="3849053"/>
            <a:ext cx="11944349" cy="288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Pode escolher a </a:t>
            </a:r>
            <a:r>
              <a:rPr lang="pt-BR" b="1" dirty="0"/>
              <a:t>Coleção</a:t>
            </a:r>
            <a:r>
              <a:rPr lang="pt-BR" dirty="0"/>
              <a:t>, </a:t>
            </a:r>
            <a:r>
              <a:rPr lang="pt-BR" b="1" dirty="0"/>
              <a:t>Representação</a:t>
            </a:r>
            <a:r>
              <a:rPr lang="pt-BR" dirty="0"/>
              <a:t> e o </a:t>
            </a:r>
            <a:r>
              <a:rPr lang="pt-BR" b="1" dirty="0"/>
              <a:t>Classificador</a:t>
            </a:r>
            <a:endParaRPr lang="pt-BR" dirty="0"/>
          </a:p>
          <a:p>
            <a:r>
              <a:rPr lang="pt-BR" dirty="0"/>
              <a:t>Escolhe </a:t>
            </a:r>
            <a:r>
              <a:rPr lang="pt-BR" b="1" dirty="0"/>
              <a:t>Tópicos</a:t>
            </a:r>
            <a:r>
              <a:rPr lang="pt-BR" dirty="0"/>
              <a:t> que deseja receber a recomendação</a:t>
            </a:r>
          </a:p>
          <a:p>
            <a:r>
              <a:rPr lang="pt-BR" b="1" dirty="0"/>
              <a:t>Métricas</a:t>
            </a:r>
            <a:r>
              <a:rPr lang="pt-BR" dirty="0"/>
              <a:t> – Se Sim, mostra as métricas na tela</a:t>
            </a:r>
          </a:p>
          <a:p>
            <a:r>
              <a:rPr lang="pt-BR" b="1" dirty="0"/>
              <a:t>Baixar e Recomendar </a:t>
            </a:r>
            <a:r>
              <a:rPr lang="pt-BR" dirty="0"/>
              <a:t>– Vai no site de notícias, no caso em questão (Reuters), baixa notícias das últimas 24hs e essas notícias são classificadas com base no modelo criado a partir da combinação: Representação de Documento e Classificador para a essa coleção e mostra na tela as notícias que o modelo classificou com o(s) tópico(s) escolhido(s) </a:t>
            </a:r>
          </a:p>
          <a:p>
            <a:r>
              <a:rPr lang="pt-BR" b="1" dirty="0">
                <a:solidFill>
                  <a:sysClr val="windowText" lastClr="000000"/>
                </a:solidFill>
              </a:rPr>
              <a:t>Recomendar</a:t>
            </a:r>
            <a:r>
              <a:rPr lang="pt-BR" dirty="0"/>
              <a:t> – Recomenda com as últimas notícias que tiver no servidor</a:t>
            </a:r>
          </a:p>
        </p:txBody>
      </p:sp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765F198A-6754-4E50-A13E-F6D7C0A3C671}"/>
              </a:ext>
            </a:extLst>
          </p:cNvPr>
          <p:cNvSpPr/>
          <p:nvPr/>
        </p:nvSpPr>
        <p:spPr>
          <a:xfrm>
            <a:off x="9458325" y="1363599"/>
            <a:ext cx="710946" cy="7292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535A07-F24F-4411-857A-2FBE4FD05C18}"/>
              </a:ext>
            </a:extLst>
          </p:cNvPr>
          <p:cNvSpPr txBox="1"/>
          <p:nvPr/>
        </p:nvSpPr>
        <p:spPr>
          <a:xfrm>
            <a:off x="402076" y="3008947"/>
            <a:ext cx="2557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Desenvolvido em </a:t>
            </a:r>
            <a:r>
              <a:rPr lang="pt-BR" sz="1600" i="1" dirty="0" err="1"/>
              <a:t>Django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1434198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5C64C-8C36-4E38-80C8-0D78F5C7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1D20F-9E6D-4801-B08F-1F7D3E35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pt-BR" b="0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2"/>
              </a:rPr>
              <a:t>LUPPAR NEWS-REC: UM RECOMENDADOR INTELIGENTE DE NOTÍCIAS</a:t>
            </a:r>
            <a:endParaRPr lang="pt-BR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algn="l"/>
            <a:r>
              <a:rPr lang="pt-BR" b="0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3"/>
              </a:rPr>
              <a:t>LUPPAR: UM SISTEMA DE RECUPERAÇÃO DE INFORMAÇÃO PARA COLEÇÕES FECHADAS DE DOCUMENTOS</a:t>
            </a:r>
            <a:endParaRPr lang="pt-BR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algn="l"/>
            <a:r>
              <a:rPr lang="pt-BR" b="0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4"/>
              </a:rPr>
              <a:t>Agente Inteligente para Classificação de Notícias por Assunto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(Artigo)</a:t>
            </a:r>
          </a:p>
          <a:p>
            <a:pPr algn="l"/>
            <a:r>
              <a:rPr lang="pt-BR" b="0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5"/>
              </a:rPr>
              <a:t>Blog do Alex Souza</a:t>
            </a:r>
            <a:endParaRPr lang="pt-BR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algn="l"/>
            <a:r>
              <a:rPr lang="pt-BR" b="0" i="0" u="none" strike="noStrike" dirty="0" err="1">
                <a:solidFill>
                  <a:srgbClr val="292929"/>
                </a:solidFill>
                <a:effectLst/>
                <a:latin typeface="medium-content-serif-font"/>
                <a:hlinkClick r:id="rId6"/>
              </a:rPr>
              <a:t>Luppar</a:t>
            </a:r>
            <a:r>
              <a:rPr lang="pt-BR" b="0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6"/>
              </a:rPr>
              <a:t> News-</a:t>
            </a:r>
            <a:r>
              <a:rPr lang="pt-BR" b="0" i="0" u="none" strike="noStrike" dirty="0" err="1">
                <a:solidFill>
                  <a:srgbClr val="292929"/>
                </a:solidFill>
                <a:effectLst/>
                <a:latin typeface="medium-content-serif-font"/>
                <a:hlinkClick r:id="rId6"/>
              </a:rPr>
              <a:t>Rec</a:t>
            </a:r>
            <a:r>
              <a:rPr lang="pt-BR" b="0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6"/>
              </a:rPr>
              <a:t> (Site do </a:t>
            </a:r>
            <a:r>
              <a:rPr lang="pt-BR" b="0" i="0" u="none" strike="noStrike" dirty="0" err="1">
                <a:solidFill>
                  <a:srgbClr val="292929"/>
                </a:solidFill>
                <a:effectLst/>
                <a:latin typeface="medium-content-serif-font"/>
                <a:hlinkClick r:id="rId6"/>
              </a:rPr>
              <a:t>Recomendador</a:t>
            </a:r>
            <a:r>
              <a:rPr lang="pt-BR" b="0" i="0" u="none" strike="noStrike" dirty="0">
                <a:solidFill>
                  <a:srgbClr val="292929"/>
                </a:solidFill>
                <a:effectLst/>
                <a:latin typeface="medium-content-serif-font"/>
                <a:hlinkClick r:id="rId6"/>
              </a:rPr>
              <a:t>)</a:t>
            </a:r>
            <a:endParaRPr lang="pt-BR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97460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74104-2629-4BCC-9F0B-0DBBA363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Dúvidas</a:t>
            </a:r>
            <a:r>
              <a:rPr lang="en-US" sz="7200" dirty="0"/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Desenho de uma pessoa&#10;&#10;Descrição gerada automaticamente">
            <a:extLst>
              <a:ext uri="{FF2B5EF4-FFF2-40B4-BE49-F238E27FC236}">
                <a16:creationId xmlns:a16="http://schemas.microsoft.com/office/drawing/2014/main" id="{A8B35E6B-A219-4831-A224-BDDA72298E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06" y="278613"/>
            <a:ext cx="1971987" cy="19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48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74104-2629-4BCC-9F0B-0DBBA363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Obrigado</a:t>
            </a:r>
            <a:endParaRPr lang="en-US" sz="7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5" descr="A close up of a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406DEC8-583B-4FB9-BF8D-C8CDB396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89" y="360872"/>
            <a:ext cx="1966823" cy="1938069"/>
          </a:xfrm>
          <a:prstGeom prst="rect">
            <a:avLst/>
          </a:prstGeom>
        </p:spPr>
      </p:pic>
      <p:pic>
        <p:nvPicPr>
          <p:cNvPr id="7" name="Imagem 6">
            <a:hlinkClick r:id="rId4"/>
            <a:extLst>
              <a:ext uri="{FF2B5EF4-FFF2-40B4-BE49-F238E27FC236}">
                <a16:creationId xmlns:a16="http://schemas.microsoft.com/office/drawing/2014/main" id="{C77ECF73-6322-4A9A-BA05-EDFB4FA42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544" y="5326677"/>
            <a:ext cx="2294118" cy="139507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6DF7DE-A2F5-4D61-83D0-981ECD3FF005}"/>
              </a:ext>
            </a:extLst>
          </p:cNvPr>
          <p:cNvSpPr txBox="1"/>
          <p:nvPr/>
        </p:nvSpPr>
        <p:spPr>
          <a:xfrm>
            <a:off x="4854773" y="256351"/>
            <a:ext cx="24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https://linktr.ee/zouza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65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0D756-63AD-42AC-9592-D71156D4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Compartilhar...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22C44-1B32-4A2F-BC0E-EBEAB018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"A troca de conhecimento é um atalho para o aprendizado.“ </a:t>
            </a:r>
            <a:r>
              <a:rPr lang="pt-BR" sz="2000" b="1" dirty="0"/>
              <a:t>Alex Souza</a:t>
            </a:r>
          </a:p>
          <a:p>
            <a:endParaRPr lang="pt-BR" dirty="0"/>
          </a:p>
        </p:txBody>
      </p:sp>
      <p:pic>
        <p:nvPicPr>
          <p:cNvPr id="5" name="Imagem 4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26FEF955-77D9-4D70-88C1-82C0650F7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77" y="5576107"/>
            <a:ext cx="1192185" cy="11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3A-14CB-4188-A0F3-EC408EF9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AC9D98F-E57B-4CA1-B3A9-AD4569048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599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01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DEE05-BEFC-432D-81A6-89A7C71B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58B48-720F-4176-83E4-C6741B58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Diante da grande quantidade de informações geradas no mundo atualmente, aqui iremos focar em notícias (mais especificamente em notícias curtas), podemos encontrar diversas fontes dessas notícias (</a:t>
            </a:r>
            <a:r>
              <a:rPr lang="pt-BR" b="0" i="0" u="none" strike="noStrike" dirty="0">
                <a:effectLst/>
                <a:latin typeface="medium-content-serif-font"/>
                <a:hlinkClick r:id="rId2"/>
              </a:rPr>
              <a:t>Reuters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 </a:t>
            </a:r>
            <a:r>
              <a:rPr lang="pt-BR" b="0" i="0" u="none" strike="noStrike" dirty="0">
                <a:effectLst/>
                <a:latin typeface="medium-content-serif-font"/>
                <a:hlinkClick r:id="rId3"/>
              </a:rPr>
              <a:t>CNN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 </a:t>
            </a:r>
            <a:r>
              <a:rPr lang="pt-BR" b="0" i="0" u="none" strike="noStrike" dirty="0">
                <a:effectLst/>
                <a:latin typeface="medium-content-serif-font"/>
                <a:hlinkClick r:id="rId4"/>
              </a:rPr>
              <a:t>G1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 </a:t>
            </a:r>
            <a:r>
              <a:rPr lang="pt-BR" b="0" i="0" u="none" strike="noStrike" dirty="0">
                <a:effectLst/>
                <a:latin typeface="medium-content-serif-font"/>
                <a:hlinkClick r:id="rId5"/>
              </a:rPr>
              <a:t>Diário do Nordeste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 e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dium-content-serif-font"/>
              </a:rPr>
              <a:t>etc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35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A6AC-51A7-4551-9485-AD8A5CFA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(Aumento notícias digitais)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E456A6-E286-4FA0-8FC5-B5F750168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626" y="2128411"/>
            <a:ext cx="4173353" cy="427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F6A29D0-3986-48CF-9C3E-8FEF62E182D8}"/>
              </a:ext>
            </a:extLst>
          </p:cNvPr>
          <p:cNvSpPr txBox="1"/>
          <p:nvPr/>
        </p:nvSpPr>
        <p:spPr>
          <a:xfrm>
            <a:off x="2989414" y="6525121"/>
            <a:ext cx="573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Poder 360 – dados oficiais do IVC (Instituto Verificação de Comunicação)</a:t>
            </a:r>
          </a:p>
        </p:txBody>
      </p:sp>
    </p:spTree>
    <p:extLst>
      <p:ext uri="{BB962C8B-B14F-4D97-AF65-F5344CB8AC3E}">
        <p14:creationId xmlns:p14="http://schemas.microsoft.com/office/powerpoint/2010/main" val="235355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01044-81F5-4FB1-9252-DB848F21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3CB91-57F6-4FA3-AFD9-19D73E64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Essas fontes de notícias, costumam classificar as notícias em categorias (aqui iremos utilizar o termo: </a:t>
            </a:r>
            <a:r>
              <a:rPr lang="pt-BR" b="1" i="0" dirty="0">
                <a:solidFill>
                  <a:srgbClr val="292929"/>
                </a:solidFill>
                <a:effectLst/>
                <a:latin typeface="medium-content-serif-font"/>
              </a:rPr>
              <a:t>rótulos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) e isso pode gerar um GRANDE PROBLEMA, </a:t>
            </a:r>
            <a:r>
              <a:rPr lang="pt-BR" b="0" i="0" u="sng" dirty="0">
                <a:solidFill>
                  <a:srgbClr val="292929"/>
                </a:solidFill>
                <a:effectLst/>
                <a:latin typeface="medium-content-serif-font"/>
              </a:rPr>
              <a:t>pois nem todas notícias que essas fontes produzem ou recebem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, chegam </a:t>
            </a:r>
            <a:r>
              <a:rPr lang="pt-BR" b="0" i="0" u="sng" dirty="0">
                <a:solidFill>
                  <a:srgbClr val="292929"/>
                </a:solidFill>
                <a:effectLst/>
                <a:latin typeface="medium-content-serif-font"/>
              </a:rPr>
              <a:t>corretamente rotuladas 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e devido ao </a:t>
            </a:r>
            <a:r>
              <a:rPr lang="pt-BR" b="0" i="0" u="sng" dirty="0">
                <a:solidFill>
                  <a:srgbClr val="292929"/>
                </a:solidFill>
                <a:effectLst/>
                <a:latin typeface="medium-content-serif-font"/>
              </a:rPr>
              <a:t>grande fluxo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 dessas notícias, isso </a:t>
            </a:r>
            <a:r>
              <a:rPr lang="pt-BR" b="0" i="0" u="sng" dirty="0">
                <a:solidFill>
                  <a:srgbClr val="292929"/>
                </a:solidFill>
                <a:effectLst/>
                <a:latin typeface="medium-content-serif-font"/>
              </a:rPr>
              <a:t>fica inviável para um humano rotular manualmente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 cada uma que chega, sem contar </a:t>
            </a:r>
            <a:r>
              <a:rPr lang="pt-BR" b="0" i="0" u="sng" dirty="0">
                <a:solidFill>
                  <a:srgbClr val="292929"/>
                </a:solidFill>
                <a:effectLst/>
                <a:latin typeface="medium-content-serif-font"/>
              </a:rPr>
              <a:t>em notícias antigas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 que possam não ter sido rotuladas devidamente no passado.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90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1EEC6-3669-4D22-AC1C-EEDCF410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F7B74-718F-42AA-B7BE-982B3CAD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É criar um algoritmo utilizando </a:t>
            </a:r>
            <a:r>
              <a:rPr lang="pt-BR" b="0" i="1" dirty="0" err="1">
                <a:solidFill>
                  <a:srgbClr val="292929"/>
                </a:solidFill>
                <a:effectLst/>
                <a:latin typeface="medium-content-serif-font"/>
              </a:rPr>
              <a:t>Machine</a:t>
            </a:r>
            <a:r>
              <a:rPr lang="pt-BR" b="0" i="1" dirty="0">
                <a:solidFill>
                  <a:srgbClr val="292929"/>
                </a:solidFill>
                <a:effectLst/>
                <a:latin typeface="medium-content-serif-font"/>
              </a:rPr>
              <a:t> Learning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 para classificar notícias curtas em rótulos de forma automática, ou seja, o algoritmo recebe uma notícia e informa de qual rótulo (categoria) é aquela notícia.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0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E0334-0A2E-4A01-9644-E7AED9D6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Objetivo (Exemplo)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2531E-7669-4AED-8A7C-A34B36AB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1" i="0" dirty="0">
                <a:solidFill>
                  <a:srgbClr val="292929"/>
                </a:solidFill>
                <a:effectLst/>
                <a:latin typeface="medium-content-serif-font"/>
              </a:rPr>
              <a:t>Exemplo de Notícia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: </a:t>
            </a:r>
            <a:r>
              <a:rPr lang="pt-BR" b="0" i="1" dirty="0">
                <a:solidFill>
                  <a:srgbClr val="292929"/>
                </a:solidFill>
                <a:effectLst/>
                <a:latin typeface="medium-content-serif-font"/>
              </a:rPr>
              <a:t>“Pesquisa Datafolha divulgada pelo jornal “Folha de </a:t>
            </a:r>
            <a:r>
              <a:rPr lang="pt-BR" b="0" i="1" dirty="0" err="1">
                <a:solidFill>
                  <a:srgbClr val="292929"/>
                </a:solidFill>
                <a:effectLst/>
                <a:latin typeface="medium-content-serif-font"/>
              </a:rPr>
              <a:t>S.Paulo</a:t>
            </a:r>
            <a:r>
              <a:rPr lang="pt-BR" b="0" i="1" dirty="0">
                <a:solidFill>
                  <a:srgbClr val="292929"/>
                </a:solidFill>
                <a:effectLst/>
                <a:latin typeface="medium-content-serif-font"/>
              </a:rPr>
              <a:t>” nesta quarta-feira (8) aponta que 69% dos entrevistados dizem que vão perder renda durante a crise sanitária provocada pela epidemia de </a:t>
            </a:r>
            <a:r>
              <a:rPr lang="pt-BR" b="0" i="1" dirty="0" err="1">
                <a:solidFill>
                  <a:srgbClr val="292929"/>
                </a:solidFill>
                <a:effectLst/>
                <a:latin typeface="medium-content-serif-font"/>
              </a:rPr>
              <a:t>coronavírus</a:t>
            </a:r>
            <a:r>
              <a:rPr lang="pt-BR" b="0" i="1" dirty="0">
                <a:solidFill>
                  <a:srgbClr val="292929"/>
                </a:solidFill>
                <a:effectLst/>
                <a:latin typeface="medium-content-serif-font"/>
              </a:rPr>
              <a:t> no Brasil. O levantamento mostra ainda que 76% defendem que as pessoas fiquem em casa para evitar que o vírus se espalhe.” Abril-2020</a:t>
            </a:r>
            <a:endParaRPr lang="pt-BR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rgbClr val="292929"/>
                </a:solidFill>
                <a:effectLst/>
                <a:latin typeface="medium-content-serif-font"/>
              </a:rPr>
              <a:t>Rótulos</a:t>
            </a:r>
            <a:r>
              <a:rPr lang="pt-BR" b="0" i="0" dirty="0">
                <a:solidFill>
                  <a:srgbClr val="292929"/>
                </a:solidFill>
                <a:effectLst/>
                <a:latin typeface="medium-content-serif-font"/>
              </a:rPr>
              <a:t>: Saúde, Finança.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9230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B24"/>
      </a:dk2>
      <a:lt2>
        <a:srgbClr val="E2E4E8"/>
      </a:lt2>
      <a:accent1>
        <a:srgbClr val="D0972B"/>
      </a:accent1>
      <a:accent2>
        <a:srgbClr val="ED8565"/>
      </a:accent2>
      <a:accent3>
        <a:srgbClr val="A2A84D"/>
      </a:accent3>
      <a:accent4>
        <a:srgbClr val="2DB1C2"/>
      </a:accent4>
      <a:accent5>
        <a:srgbClr val="62A4ED"/>
      </a:accent5>
      <a:accent6>
        <a:srgbClr val="4E56EB"/>
      </a:accent6>
      <a:hlink>
        <a:srgbClr val="6981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1003</Words>
  <Application>Microsoft Office PowerPoint</Application>
  <PresentationFormat>Widescreen</PresentationFormat>
  <Paragraphs>122</Paragraphs>
  <Slides>27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medium-content-sans-serif-font</vt:lpstr>
      <vt:lpstr>medium-content-serif-font</vt:lpstr>
      <vt:lpstr>AccentBoxVTI</vt:lpstr>
      <vt:lpstr>Classificação de Notícias utilizando ML.</vt:lpstr>
      <vt:lpstr>Apresentação</vt:lpstr>
      <vt:lpstr>Compartilhar...</vt:lpstr>
      <vt:lpstr>Agenda</vt:lpstr>
      <vt:lpstr>Introdução</vt:lpstr>
      <vt:lpstr>Introdução (Aumento notícias digitais)</vt:lpstr>
      <vt:lpstr>Problema</vt:lpstr>
      <vt:lpstr>O Objetivo</vt:lpstr>
      <vt:lpstr>O Objetivo (Exemplo)</vt:lpstr>
      <vt:lpstr>A Solução (1º Fase)</vt:lpstr>
      <vt:lpstr>1º Fase – O que foi utilizado...</vt:lpstr>
      <vt:lpstr>1º Fase – O que foi utilizado...</vt:lpstr>
      <vt:lpstr>1º Fase – O que foi utilizado...</vt:lpstr>
      <vt:lpstr>1º Fase – O que foi utilizado...</vt:lpstr>
      <vt:lpstr>1º Fase – O que foi utilizado...</vt:lpstr>
      <vt:lpstr>1º Fase – O que foi utilizado...</vt:lpstr>
      <vt:lpstr>1º Fase – Os testes</vt:lpstr>
      <vt:lpstr>1º Fase –  Os resultados</vt:lpstr>
      <vt:lpstr>1º Fase –  Visualizando a performance por rótulos</vt:lpstr>
      <vt:lpstr>1º Fase – Código Fonte</vt:lpstr>
      <vt:lpstr>Agenda</vt:lpstr>
      <vt:lpstr>Demonstração</vt:lpstr>
      <vt:lpstr>Agenda</vt:lpstr>
      <vt:lpstr>Apresentação do PowerPoint</vt:lpstr>
      <vt:lpstr>Referências</vt:lpstr>
      <vt:lpstr>Dúvidas?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de Notícias utilizando ML.</dc:title>
  <dc:creator>Alex de Souza</dc:creator>
  <cp:lastModifiedBy>Alex de Souza</cp:lastModifiedBy>
  <cp:revision>13</cp:revision>
  <dcterms:created xsi:type="dcterms:W3CDTF">2020-08-24T13:56:23Z</dcterms:created>
  <dcterms:modified xsi:type="dcterms:W3CDTF">2020-08-25T02:21:12Z</dcterms:modified>
</cp:coreProperties>
</file>