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hPqKq+GRd52TfXIrhZaqkea3u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3644600" y="1026200"/>
            <a:ext cx="4523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0625" y="1188850"/>
            <a:ext cx="45910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/>
        </p:nvSpPr>
        <p:spPr>
          <a:xfrm>
            <a:off x="3095725" y="494450"/>
            <a:ext cx="4804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Objetivos do Facebook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3922300" y="1499400"/>
            <a:ext cx="50025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Biblioteca criada pelo Facebook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Foco em automatizar a criação de modelos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Simplificar</a:t>
            </a:r>
            <a:r>
              <a:rPr lang="en" sz="1700"/>
              <a:t> a parametrização de modelos de previsão de séries temporais.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/>
        </p:nvSpPr>
        <p:spPr>
          <a:xfrm>
            <a:off x="3879225" y="315575"/>
            <a:ext cx="5159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Característica do Prophet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3879225" y="1067775"/>
            <a:ext cx="49185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/>
              <a:t>Método usado para previsão de séries temporais não lineares que são modeladas com configurações de sazonalidades customizadas.</a:t>
            </a:r>
            <a:endParaRPr sz="13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Robusto a </a:t>
            </a:r>
            <a:r>
              <a:rPr lang="en" sz="1300"/>
              <a:t>outliers</a:t>
            </a:r>
            <a:r>
              <a:rPr lang="en" sz="1300"/>
              <a:t> e mudanças de tendências.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600" y="2909625"/>
            <a:ext cx="3673226" cy="194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