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62" r:id="rId4"/>
    <p:sldId id="267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3D1"/>
    <a:srgbClr val="C9CBE5"/>
    <a:srgbClr val="5158AD"/>
    <a:srgbClr val="A1A5D3"/>
    <a:srgbClr val="AFB2D9"/>
    <a:srgbClr val="200366"/>
    <a:srgbClr val="4317AA"/>
    <a:srgbClr val="A2A4D2"/>
    <a:srgbClr val="BEE8C8"/>
    <a:srgbClr val="A2D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C05C6-3850-435B-B7F6-9A589F01B50C}" v="1" dt="2023-09-26T04:03:14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ine Lago" userId="f9f69525-f931-4d28-b021-a03ed4d293ff" providerId="ADAL" clId="{8A4C05C6-3850-435B-B7F6-9A589F01B50C}"/>
    <pc:docChg chg="undo custSel addSld delSld modSld sldOrd">
      <pc:chgData name="Karine Lago" userId="f9f69525-f931-4d28-b021-a03ed4d293ff" providerId="ADAL" clId="{8A4C05C6-3850-435B-B7F6-9A589F01B50C}" dt="2023-09-26T19:56:26.814" v="20" actId="47"/>
      <pc:docMkLst>
        <pc:docMk/>
      </pc:docMkLst>
      <pc:sldChg chg="addSp delSp modSp mod">
        <pc:chgData name="Karine Lago" userId="f9f69525-f931-4d28-b021-a03ed4d293ff" providerId="ADAL" clId="{8A4C05C6-3850-435B-B7F6-9A589F01B50C}" dt="2023-09-26T04:03:50.580" v="19" actId="1076"/>
        <pc:sldMkLst>
          <pc:docMk/>
          <pc:sldMk cId="1201066737" sldId="262"/>
        </pc:sldMkLst>
        <pc:spChg chg="mod">
          <ac:chgData name="Karine Lago" userId="f9f69525-f931-4d28-b021-a03ed4d293ff" providerId="ADAL" clId="{8A4C05C6-3850-435B-B7F6-9A589F01B50C}" dt="2023-09-18T00:34:32.238" v="1" actId="2085"/>
          <ac:spMkLst>
            <pc:docMk/>
            <pc:sldMk cId="1201066737" sldId="262"/>
            <ac:spMk id="19" creationId="{293FA2F2-8C32-31BE-E119-BB432BFE954A}"/>
          </ac:spMkLst>
        </pc:spChg>
        <pc:spChg chg="add del">
          <ac:chgData name="Karine Lago" userId="f9f69525-f931-4d28-b021-a03ed4d293ff" providerId="ADAL" clId="{8A4C05C6-3850-435B-B7F6-9A589F01B50C}" dt="2023-09-26T04:03:23.514" v="15" actId="478"/>
          <ac:spMkLst>
            <pc:docMk/>
            <pc:sldMk cId="1201066737" sldId="262"/>
            <ac:spMk id="23" creationId="{E0D73406-635C-BA11-9DB9-7914779B78F3}"/>
          </ac:spMkLst>
        </pc:spChg>
        <pc:spChg chg="add del">
          <ac:chgData name="Karine Lago" userId="f9f69525-f931-4d28-b021-a03ed4d293ff" providerId="ADAL" clId="{8A4C05C6-3850-435B-B7F6-9A589F01B50C}" dt="2023-09-26T04:03:23.220" v="14" actId="478"/>
          <ac:spMkLst>
            <pc:docMk/>
            <pc:sldMk cId="1201066737" sldId="262"/>
            <ac:spMk id="92" creationId="{9A54BABA-3E04-726E-0C9B-5A09DC72C138}"/>
          </ac:spMkLst>
        </pc:spChg>
        <pc:picChg chg="mod">
          <ac:chgData name="Karine Lago" userId="f9f69525-f931-4d28-b021-a03ed4d293ff" providerId="ADAL" clId="{8A4C05C6-3850-435B-B7F6-9A589F01B50C}" dt="2023-09-26T04:03:50.580" v="19" actId="1076"/>
          <ac:picMkLst>
            <pc:docMk/>
            <pc:sldMk cId="1201066737" sldId="262"/>
            <ac:picMk id="136" creationId="{965B1D1F-7B1C-FFB7-CBA8-832BB36E08CA}"/>
          </ac:picMkLst>
        </pc:picChg>
      </pc:sldChg>
      <pc:sldChg chg="del">
        <pc:chgData name="Karine Lago" userId="f9f69525-f931-4d28-b021-a03ed4d293ff" providerId="ADAL" clId="{8A4C05C6-3850-435B-B7F6-9A589F01B50C}" dt="2023-09-26T03:48:02.378" v="2" actId="47"/>
        <pc:sldMkLst>
          <pc:docMk/>
          <pc:sldMk cId="1358332429" sldId="265"/>
        </pc:sldMkLst>
      </pc:sldChg>
      <pc:sldChg chg="del">
        <pc:chgData name="Karine Lago" userId="f9f69525-f931-4d28-b021-a03ed4d293ff" providerId="ADAL" clId="{8A4C05C6-3850-435B-B7F6-9A589F01B50C}" dt="2023-09-26T03:48:03.769" v="3" actId="47"/>
        <pc:sldMkLst>
          <pc:docMk/>
          <pc:sldMk cId="2550877675" sldId="266"/>
        </pc:sldMkLst>
      </pc:sldChg>
      <pc:sldChg chg="add del mod ord modShow">
        <pc:chgData name="Karine Lago" userId="f9f69525-f931-4d28-b021-a03ed4d293ff" providerId="ADAL" clId="{8A4C05C6-3850-435B-B7F6-9A589F01B50C}" dt="2023-09-26T19:56:26.814" v="20" actId="47"/>
        <pc:sldMkLst>
          <pc:docMk/>
          <pc:sldMk cId="17860557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448CC-90A8-4B76-997C-365150C1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264E57-4AF5-4D55-B96B-4AAE030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F55A34-7639-43A6-BAC0-F8DBDA94F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B731F-1AA6-4D71-B085-9F8E5B451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6A8E8-39B0-449A-A6A5-117327A4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673C9-8FED-47E3-87D9-9CEEDD74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B75DED-2759-4111-AAB5-ED1FB54EB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92161-0019-4606-84C1-099E7FD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DE1AD-6948-4CF7-B27D-E821D338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4343B1-DBBE-4F03-963C-0280696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45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CBF199A-9CE4-4301-9A93-7CA23053B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24E5E6-653E-4CAF-AC1F-01F81B5D5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116DA6-AF79-4639-8E68-F2C55FA2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56AA4E-D784-448F-8A4E-D67EC42C4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D41CC2-B2D7-467C-86FF-BDB8162B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75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5B738-2CE0-4430-9DED-C2CFFCD3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73674D-2827-4D0B-95F3-45C5F48B3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7EA6EA-CF55-48B9-8058-CE2E19FC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61DCA0-B5D9-420B-9FB5-467EB91C6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5166E4-06AD-4A8A-AF29-68978F42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65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F8D18-BC3D-42A3-A496-B5301F5FE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83C706B-59D2-43A8-A815-236BC0D53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05795B-2612-4550-B4B6-F009ADE7F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9E8108-F2E3-4480-B175-BC0C5134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E014F1-B775-4EA2-8510-DAAC8102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275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7B617-ECF6-43C9-9D8D-26817943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7FD4D-5BBA-4F50-B4DD-82D74B951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4F7492-7C8F-4A97-AF0D-628DB00BD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646B2C-BA17-440F-A09F-9035534A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1C7AA0-93AE-48BD-932B-826993F6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1DA654-C520-498A-9579-3CF95CF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23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4D832-9CD4-4D7E-8BE1-DB8ABDA2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286D03A-64A6-45D0-886A-B0937BA90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B81A98-6DC2-40AA-A7FA-EEFB8F2F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86142A-4E62-427A-BB97-5FC939123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886B12-EB30-4DBA-B4FD-3872E736F2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02C2F2D-2892-4828-A0A0-C5A5CAD7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9D60579-2520-4C44-B3B4-2D7214E6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4C6EE18-EDBF-415C-97B2-0B3F8DA9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8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A306A-D845-45F8-B4C3-946D61E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7B780B-7A74-4CF1-9BA1-EDBAFFE1F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A3119B-B5F7-4EF6-A203-31C11AF87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A324A7-B394-4766-9B74-6E29EE939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98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B78F3C-F22B-44CF-AC13-7ABF8ACB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4E9224-1C78-43BC-8B1A-65545DEE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48C6FC-E47B-4235-ADB3-952EC5D2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D89499-E3F8-4DD7-A5CF-9B683552B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043599-541F-48C2-862C-DC1EE7120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B693E0-AD8A-4005-B2E3-9631A00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7E7B03-00DD-43DD-81F8-06FF89B0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A39EA1-CDA0-4806-B7A8-28CE1D614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D13FC15-BA05-4B95-8547-EA07A221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7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FA00A3-9FA1-499B-B87F-17E0A9EC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E237806-D0B3-4D9F-8497-59428B650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1A6645-AD88-4D38-86A5-A8C9896EF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33C682-CDDD-43EC-B816-91B8F129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35578D-0AD2-4BE5-9E0D-E548D7E2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AAA1AA-717C-4E8E-88CA-04086045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483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AA43BE-915E-40D7-8F69-DA05FE44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D0D1F41-3474-4750-92E1-758BCF47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98B2D1-234B-46DC-B1A9-BD9425AD0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5787-1C49-4DDE-A022-802682094CBD}" type="datetimeFigureOut">
              <a:rPr lang="pt-BR" smtClean="0"/>
              <a:t>26/09/2023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D59028-E8CF-4B31-8599-9298A357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B814B2-AA95-47B5-AAA8-36EF5C8B87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F8165-276A-435F-BC8A-05B3B4117B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604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microsoft.com/office/2007/relationships/hdphoto" Target="../media/hdphoto1.wdp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-1"/>
            <a:ext cx="12192000" cy="6994689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85750" y="1312248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7827670" cy="3011121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18F6D158-9132-BECD-EFFB-061E182A6660}"/>
              </a:ext>
            </a:extLst>
          </p:cNvPr>
          <p:cNvSpPr/>
          <p:nvPr/>
        </p:nvSpPr>
        <p:spPr>
          <a:xfrm>
            <a:off x="1903459" y="4015610"/>
            <a:ext cx="3906791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3437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E183CCE9-E0E4-555E-CBC7-C1F38BDDC983}"/>
              </a:ext>
            </a:extLst>
          </p:cNvPr>
          <p:cNvSpPr/>
          <p:nvPr/>
        </p:nvSpPr>
        <p:spPr>
          <a:xfrm>
            <a:off x="5948700" y="4015609"/>
            <a:ext cx="3782429" cy="2718565"/>
          </a:xfrm>
          <a:prstGeom prst="roundRect">
            <a:avLst>
              <a:gd name="adj" fmla="val 36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66629FD1-09BF-D059-229B-7B787E20A585}"/>
              </a:ext>
            </a:extLst>
          </p:cNvPr>
          <p:cNvSpPr/>
          <p:nvPr/>
        </p:nvSpPr>
        <p:spPr>
          <a:xfrm>
            <a:off x="9876729" y="2479195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28D3FB2D-A812-F014-907E-6A15D2E66346}"/>
              </a:ext>
            </a:extLst>
          </p:cNvPr>
          <p:cNvSpPr/>
          <p:nvPr/>
        </p:nvSpPr>
        <p:spPr>
          <a:xfrm>
            <a:off x="9869579" y="3943386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B1BF8F12-461D-69EC-CAE4-9AB0E8DCBD7F}"/>
              </a:ext>
            </a:extLst>
          </p:cNvPr>
          <p:cNvSpPr/>
          <p:nvPr/>
        </p:nvSpPr>
        <p:spPr>
          <a:xfrm>
            <a:off x="9874345" y="5407577"/>
            <a:ext cx="2145695" cy="1326597"/>
          </a:xfrm>
          <a:prstGeom prst="roundRect">
            <a:avLst>
              <a:gd name="adj" fmla="val 90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68BEFEF3-DE19-4D2B-6298-521A68285622}"/>
              </a:ext>
            </a:extLst>
          </p:cNvPr>
          <p:cNvSpPr txBox="1"/>
          <p:nvPr/>
        </p:nvSpPr>
        <p:spPr>
          <a:xfrm>
            <a:off x="2095787" y="1026473"/>
            <a:ext cx="20361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Movimentações por Período</a:t>
            </a: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607A4038-A442-C8CF-807A-3FD5A6637E9C}"/>
              </a:ext>
            </a:extLst>
          </p:cNvPr>
          <p:cNvSpPr txBox="1"/>
          <p:nvPr/>
        </p:nvSpPr>
        <p:spPr>
          <a:xfrm>
            <a:off x="2095786" y="4169723"/>
            <a:ext cx="14590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Setor</a:t>
            </a:r>
          </a:p>
        </p:txBody>
      </p:sp>
      <p:sp>
        <p:nvSpPr>
          <p:cNvPr id="88" name="CaixaDeTexto 87">
            <a:extLst>
              <a:ext uri="{FF2B5EF4-FFF2-40B4-BE49-F238E27FC236}">
                <a16:creationId xmlns:a16="http://schemas.microsoft.com/office/drawing/2014/main" id="{3972EA84-D91E-15B9-692B-AC97D3A18E12}"/>
              </a:ext>
            </a:extLst>
          </p:cNvPr>
          <p:cNvSpPr txBox="1"/>
          <p:nvPr/>
        </p:nvSpPr>
        <p:spPr>
          <a:xfrm>
            <a:off x="6096000" y="4169723"/>
            <a:ext cx="19704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 por Classificação</a:t>
            </a:r>
          </a:p>
        </p:txBody>
      </p:sp>
      <p:sp>
        <p:nvSpPr>
          <p:cNvPr id="89" name="CaixaDeTexto 88">
            <a:extLst>
              <a:ext uri="{FF2B5EF4-FFF2-40B4-BE49-F238E27FC236}">
                <a16:creationId xmlns:a16="http://schemas.microsoft.com/office/drawing/2014/main" id="{E201474C-4417-C10E-0FBB-16F246290193}"/>
              </a:ext>
            </a:extLst>
          </p:cNvPr>
          <p:cNvSpPr txBox="1"/>
          <p:nvPr/>
        </p:nvSpPr>
        <p:spPr>
          <a:xfrm>
            <a:off x="10720592" y="3438897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Receitas</a:t>
            </a:r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0A065BFB-D7A7-1884-E58A-4DC465FCD640}"/>
              </a:ext>
            </a:extLst>
          </p:cNvPr>
          <p:cNvSpPr txBox="1"/>
          <p:nvPr/>
        </p:nvSpPr>
        <p:spPr>
          <a:xfrm>
            <a:off x="10720592" y="4918067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Despesas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984A7BCA-E19A-9157-E765-F308284534C2}"/>
              </a:ext>
            </a:extLst>
          </p:cNvPr>
          <p:cNvSpPr txBox="1"/>
          <p:nvPr/>
        </p:nvSpPr>
        <p:spPr>
          <a:xfrm>
            <a:off x="10848831" y="636727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Saldo</a:t>
            </a:r>
          </a:p>
        </p:txBody>
      </p:sp>
      <p:pic>
        <p:nvPicPr>
          <p:cNvPr id="125" name="Gráfico 124">
            <a:extLst>
              <a:ext uri="{FF2B5EF4-FFF2-40B4-BE49-F238E27FC236}">
                <a16:creationId xmlns:a16="http://schemas.microsoft.com/office/drawing/2014/main" id="{71587B47-ABCC-13E2-5A8B-30EB836486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37251" y="2921696"/>
            <a:ext cx="351072" cy="327666"/>
          </a:xfrm>
          <a:prstGeom prst="rect">
            <a:avLst/>
          </a:prstGeom>
        </p:spPr>
      </p:pic>
      <p:pic>
        <p:nvPicPr>
          <p:cNvPr id="130" name="Gráfico 129">
            <a:extLst>
              <a:ext uri="{FF2B5EF4-FFF2-40B4-BE49-F238E27FC236}">
                <a16:creationId xmlns:a16="http://schemas.microsoft.com/office/drawing/2014/main" id="{87846935-CB55-EC71-6B45-7985C2973D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96214" y="4431333"/>
            <a:ext cx="294904" cy="294904"/>
          </a:xfrm>
          <a:prstGeom prst="rect">
            <a:avLst/>
          </a:prstGeom>
        </p:spPr>
      </p:pic>
      <p:pic>
        <p:nvPicPr>
          <p:cNvPr id="132" name="Gráfico 131">
            <a:extLst>
              <a:ext uri="{FF2B5EF4-FFF2-40B4-BE49-F238E27FC236}">
                <a16:creationId xmlns:a16="http://schemas.microsoft.com/office/drawing/2014/main" id="{7C731C63-B808-A886-CC1F-C7DF0C89DD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137251" y="5848481"/>
            <a:ext cx="302579" cy="302579"/>
          </a:xfrm>
          <a:prstGeom prst="rect">
            <a:avLst/>
          </a:prstGeom>
        </p:spPr>
      </p:pic>
      <p:pic>
        <p:nvPicPr>
          <p:cNvPr id="136" name="Imagem 135" descr="Uma imagem contendo Ícone&#10;&#10;Descrição gerada automaticamente">
            <a:extLst>
              <a:ext uri="{FF2B5EF4-FFF2-40B4-BE49-F238E27FC236}">
                <a16:creationId xmlns:a16="http://schemas.microsoft.com/office/drawing/2014/main" id="{965B1D1F-7B1C-FFB7-CBA8-832BB36E08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031" y="504111"/>
            <a:ext cx="1587395" cy="1476277"/>
          </a:xfrm>
          <a:prstGeom prst="rect">
            <a:avLst/>
          </a:prstGeom>
        </p:spPr>
      </p:pic>
      <p:pic>
        <p:nvPicPr>
          <p:cNvPr id="140" name="Imagem 139" descr="Uma imagem contendo desenho&#10;&#10;Descrição gerada automaticamente">
            <a:extLst>
              <a:ext uri="{FF2B5EF4-FFF2-40B4-BE49-F238E27FC236}">
                <a16:creationId xmlns:a16="http://schemas.microsoft.com/office/drawing/2014/main" id="{C7C0DA4A-43A4-76EA-4B13-3374AB58F3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462954"/>
            <a:ext cx="1091853" cy="329871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m 78">
            <a:extLst>
              <a:ext uri="{FF2B5EF4-FFF2-40B4-BE49-F238E27FC236}">
                <a16:creationId xmlns:a16="http://schemas.microsoft.com/office/drawing/2014/main" id="{E935FEE2-F159-D87C-829E-C7854E2D9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85"/>
            <a:ext cx="12192000" cy="6788629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93FA2F2-8C32-31BE-E119-BB432BFE95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C9CBE5"/>
              </a:gs>
              <a:gs pos="100000">
                <a:srgbClr val="9FA3D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119E416-566F-3C65-AE26-60EDCA9994F5}"/>
              </a:ext>
            </a:extLst>
          </p:cNvPr>
          <p:cNvSpPr/>
          <p:nvPr/>
        </p:nvSpPr>
        <p:spPr>
          <a:xfrm>
            <a:off x="197963" y="200319"/>
            <a:ext cx="1567046" cy="6533855"/>
          </a:xfrm>
          <a:prstGeom prst="roundRect">
            <a:avLst>
              <a:gd name="adj" fmla="val 10345"/>
            </a:avLst>
          </a:prstGeom>
          <a:gradFill flip="none" rotWithShape="1">
            <a:gsLst>
              <a:gs pos="0">
                <a:srgbClr val="5321CA"/>
              </a:gs>
              <a:gs pos="100000">
                <a:srgbClr val="1B005C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414E0060-31A3-369A-124A-09A9DE2F7388}"/>
              </a:ext>
            </a:extLst>
          </p:cNvPr>
          <p:cNvSpPr/>
          <p:nvPr/>
        </p:nvSpPr>
        <p:spPr>
          <a:xfrm>
            <a:off x="279072" y="1816219"/>
            <a:ext cx="1404828" cy="400110"/>
          </a:xfrm>
          <a:prstGeom prst="roundRect">
            <a:avLst/>
          </a:prstGeom>
          <a:solidFill>
            <a:srgbClr val="6367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1B40E98B-40A6-AF64-B630-D3529808F6F2}"/>
              </a:ext>
            </a:extLst>
          </p:cNvPr>
          <p:cNvSpPr/>
          <p:nvPr/>
        </p:nvSpPr>
        <p:spPr>
          <a:xfrm>
            <a:off x="1903459" y="872230"/>
            <a:ext cx="2291469" cy="5861944"/>
          </a:xfrm>
          <a:prstGeom prst="roundRect">
            <a:avLst>
              <a:gd name="adj" fmla="val 41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F5FF231-70D5-05CD-BB3E-0FB4A2575497}"/>
              </a:ext>
            </a:extLst>
          </p:cNvPr>
          <p:cNvSpPr txBox="1"/>
          <p:nvPr/>
        </p:nvSpPr>
        <p:spPr>
          <a:xfrm>
            <a:off x="607058" y="1896923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Detalhamento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1C0F89F-F8DB-7F4B-ED74-1EEC57141ADC}"/>
              </a:ext>
            </a:extLst>
          </p:cNvPr>
          <p:cNvSpPr txBox="1"/>
          <p:nvPr/>
        </p:nvSpPr>
        <p:spPr>
          <a:xfrm>
            <a:off x="616659" y="1389192"/>
            <a:ext cx="6687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Resumo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E8A97234-AC26-4F49-5A66-6285C77059EA}"/>
              </a:ext>
            </a:extLst>
          </p:cNvPr>
          <p:cNvSpPr txBox="1"/>
          <p:nvPr/>
        </p:nvSpPr>
        <p:spPr>
          <a:xfrm>
            <a:off x="2005742" y="284239"/>
            <a:ext cx="5629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rgbClr val="24056D"/>
                </a:solidFill>
                <a:latin typeface="Satoshi Black" pitchFamily="50" charset="0"/>
              </a:rPr>
              <a:t>Financeiro: Detalhamento do Fluxo de Caixa</a:t>
            </a:r>
          </a:p>
        </p:txBody>
      </p:sp>
      <p:pic>
        <p:nvPicPr>
          <p:cNvPr id="71" name="Imagem 70">
            <a:extLst>
              <a:ext uri="{FF2B5EF4-FFF2-40B4-BE49-F238E27FC236}">
                <a16:creationId xmlns:a16="http://schemas.microsoft.com/office/drawing/2014/main" id="{9E7BB2F5-8884-517D-8982-16CBC2F90A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1957582"/>
            <a:ext cx="154699" cy="13259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id="{A2172B80-4201-572C-FBDD-D13C4EDC273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06" y="1439463"/>
            <a:ext cx="145822" cy="145822"/>
          </a:xfrm>
          <a:prstGeom prst="rect">
            <a:avLst/>
          </a:prstGeom>
        </p:spPr>
      </p:pic>
      <p:pic>
        <p:nvPicPr>
          <p:cNvPr id="140" name="Imagem 139" descr="Uma imagem contendo desenho&#10;&#10;Descrição gerada automaticamente">
            <a:extLst>
              <a:ext uri="{FF2B5EF4-FFF2-40B4-BE49-F238E27FC236}">
                <a16:creationId xmlns:a16="http://schemas.microsoft.com/office/drawing/2014/main" id="{C7C0DA4A-43A4-76EA-4B13-3374AB58F3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97" y="462954"/>
            <a:ext cx="1091853" cy="329871"/>
          </a:xfrm>
          <a:prstGeom prst="rect">
            <a:avLst/>
          </a:prstGeom>
        </p:spPr>
      </p:pic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5A0F5609-60EC-3345-F1A3-E52F36BCEBDA}"/>
              </a:ext>
            </a:extLst>
          </p:cNvPr>
          <p:cNvSpPr/>
          <p:nvPr/>
        </p:nvSpPr>
        <p:spPr>
          <a:xfrm>
            <a:off x="208216" y="2489774"/>
            <a:ext cx="1549643" cy="400110"/>
          </a:xfrm>
          <a:prstGeom prst="roundRect">
            <a:avLst>
              <a:gd name="adj" fmla="val 0"/>
            </a:avLst>
          </a:prstGeom>
          <a:solidFill>
            <a:srgbClr val="200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79DDCB2-A681-BF76-560A-3554A0AE1A0C}"/>
              </a:ext>
            </a:extLst>
          </p:cNvPr>
          <p:cNvSpPr txBox="1"/>
          <p:nvPr/>
        </p:nvSpPr>
        <p:spPr>
          <a:xfrm>
            <a:off x="616659" y="2550187"/>
            <a:ext cx="5501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b="1" dirty="0">
                <a:solidFill>
                  <a:srgbClr val="E8E1FB"/>
                </a:solidFill>
                <a:latin typeface="Satoshi" pitchFamily="50" charset="0"/>
              </a:rPr>
              <a:t>Filtros</a:t>
            </a:r>
          </a:p>
        </p:txBody>
      </p:sp>
      <p:pic>
        <p:nvPicPr>
          <p:cNvPr id="75" name="Imagem 74">
            <a:extLst>
              <a:ext uri="{FF2B5EF4-FFF2-40B4-BE49-F238E27FC236}">
                <a16:creationId xmlns:a16="http://schemas.microsoft.com/office/drawing/2014/main" id="{17814095-3356-91A9-15AF-DD4752AA995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86" y="2606999"/>
            <a:ext cx="189427" cy="13259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2B0D8242-36C4-D247-8A6B-7F5A27CDE3D5}"/>
              </a:ext>
            </a:extLst>
          </p:cNvPr>
          <p:cNvSpPr/>
          <p:nvPr/>
        </p:nvSpPr>
        <p:spPr>
          <a:xfrm>
            <a:off x="4333377" y="872230"/>
            <a:ext cx="7660659" cy="5861944"/>
          </a:xfrm>
          <a:prstGeom prst="roundRect">
            <a:avLst>
              <a:gd name="adj" fmla="val 18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B82B7F3D-B608-AE3A-BB63-84C8718780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38693">
            <a:off x="10401876" y="-80511"/>
            <a:ext cx="1705655" cy="170565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A64038F-8243-98F0-8BCB-22E8128325DD}"/>
              </a:ext>
            </a:extLst>
          </p:cNvPr>
          <p:cNvSpPr txBox="1"/>
          <p:nvPr/>
        </p:nvSpPr>
        <p:spPr>
          <a:xfrm>
            <a:off x="2086361" y="1026473"/>
            <a:ext cx="1366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Filtros Detalhados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9DBC92-06EB-27C2-9BB3-9370B32CE038}"/>
              </a:ext>
            </a:extLst>
          </p:cNvPr>
          <p:cNvSpPr txBox="1"/>
          <p:nvPr/>
        </p:nvSpPr>
        <p:spPr>
          <a:xfrm>
            <a:off x="4576609" y="1026473"/>
            <a:ext cx="622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rgbClr val="24056D"/>
                </a:solidFill>
                <a:latin typeface="Satoshi" pitchFamily="50" charset="0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868132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4264B"/>
      </a:dk1>
      <a:lt1>
        <a:srgbClr val="FFFFFF"/>
      </a:lt1>
      <a:dk2>
        <a:srgbClr val="7E3CBF"/>
      </a:dk2>
      <a:lt2>
        <a:srgbClr val="E7E6E6"/>
      </a:lt2>
      <a:accent1>
        <a:srgbClr val="349091"/>
      </a:accent1>
      <a:accent2>
        <a:srgbClr val="D64C79"/>
      </a:accent2>
      <a:accent3>
        <a:srgbClr val="AB58AA"/>
      </a:accent3>
      <a:accent4>
        <a:srgbClr val="F4BD21"/>
      </a:accent4>
      <a:accent5>
        <a:srgbClr val="99C9C0"/>
      </a:accent5>
      <a:accent6>
        <a:srgbClr val="002060"/>
      </a:accent6>
      <a:hlink>
        <a:srgbClr val="00B0F0"/>
      </a:hlink>
      <a:folHlink>
        <a:srgbClr val="994F7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36BFA3F7CA2244925E07107AC027F4" ma:contentTypeVersion="14" ma:contentTypeDescription="Crie um novo documento." ma:contentTypeScope="" ma:versionID="f1dad3fd801066effaaa78d394a00547">
  <xsd:schema xmlns:xsd="http://www.w3.org/2001/XMLSchema" xmlns:xs="http://www.w3.org/2001/XMLSchema" xmlns:p="http://schemas.microsoft.com/office/2006/metadata/properties" xmlns:ns2="27abfcf4-a53b-45ec-9541-9b00a41a0f09" xmlns:ns3="df20de4e-4892-4869-a652-a7c915abf32f" targetNamespace="http://schemas.microsoft.com/office/2006/metadata/properties" ma:root="true" ma:fieldsID="cab3a69541c8979052db647cfac11b15" ns2:_="" ns3:_="">
    <xsd:import namespace="27abfcf4-a53b-45ec-9541-9b00a41a0f09"/>
    <xsd:import namespace="df20de4e-4892-4869-a652-a7c915abf3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bfcf4-a53b-45ec-9541-9b00a41a0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bdd6607b-17a9-4d68-980a-d0ce8eb27d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20de4e-4892-4869-a652-a7c915abf32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2878446-74c9-4094-890e-e361259db24f}" ma:internalName="TaxCatchAll" ma:showField="CatchAllData" ma:web="df20de4e-4892-4869-a652-a7c915abf3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F175EA3-CCF4-49DA-AAB9-E44B6E1DAB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EEA52E-C737-4960-A535-35C87308D4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abfcf4-a53b-45ec-9541-9b00a41a0f09"/>
    <ds:schemaRef ds:uri="df20de4e-4892-4869-a652-a7c915abf3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33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Satoshi</vt:lpstr>
      <vt:lpstr>Satoshi Black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Leticia Smirelli</dc:creator>
  <cp:lastModifiedBy>Karine Lago</cp:lastModifiedBy>
  <cp:revision>7</cp:revision>
  <dcterms:created xsi:type="dcterms:W3CDTF">2022-03-10T13:16:52Z</dcterms:created>
  <dcterms:modified xsi:type="dcterms:W3CDTF">2023-09-26T19:56:28Z</dcterms:modified>
</cp:coreProperties>
</file>