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9T18:15:19.7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885 277,'243'-15,"-9"1,794 15,-1022-1,1 0,-1 0,1 1,-1 0,9 2,-15-3,0 0,0 0,0 0,1 0,-1 0,0 0,0 0,0 0,1 0,-1 0,0 0,0 0,0 1,1-1,-1 0,0 0,0 0,0 0,0 0,1 0,-1 1,0-1,0 0,0 0,0 0,0 0,0 1,1-1,-1 0,0 0,0 0,0 1,0-1,0 0,0 0,0 0,0 1,0-1,0 0,0 0,0 1,-10 4,-20 1,-288 2,213-9,-1818 0,1883 7,25 2,15-8,-1 1,1-1,0 1,0-1,0 1,0-1,0 1,0-1,0 1,1-1,-1 1,0-1,0 0,0 1,0-1,0 1,1-1,-1 1,0-1,0 0,1 1,-1-1,0 0,1 1,-1-1,0 0,1 1,-1-1,1 0,-1 0,0 1,1-1,-1 0,1 0,8 4,-1 0,0-1,1 0,0 0,0-1,0 0,15 0,-23-1,141 13,211-3,-326-11,878-35,10-44,-271 21,-285 42,-349 16,-19-3,-28-3,-932-110,-14 77,726 42,283-4,-11 1,1-1,0 2,28 5,-24-1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9T18:15:23.76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0,'214'149,"26"14,85 55,843 595,-1119-773,-2 1,70 80,-106-110,0 0,1 0,0-1,0-1,1 0,0-1,20 9,26 20,-45-27,1 0,23 11,-19-12,32 22,-51-31,18 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5:33.501"/>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5:39.544"/>
    </inkml:context>
    <inkml:brush xml:id="br0">
      <inkml:brushProperty name="width" value="0.1" units="cm"/>
      <inkml:brushProperty name="height" value="0.1" units="cm"/>
      <inkml:brushProperty name="color" value="#FFFFFF"/>
    </inkml:brush>
  </inkml:definitions>
  <inkml:trace contextRef="#ctx0" brushRef="#br0">631 519 24575,'3'-3'0,"1"1"0,0 0 0,-1 0 0,1 1 0,0-1 0,0 1 0,0 0 0,0 0 0,0 0 0,4 0 0,16-5 0,56-24 0,102-32 0,-154 55 0,1 1 0,0 1 0,1 1 0,47 1 0,469 6 0,-382-3 0,-143-1 0,-1-1 0,0-1 0,0-1 0,0-1 0,19-7 0,10-2 0,-6 6 0,-1 2 0,1 2 0,1 2 0,70 6 0,-18-1 0,-66-4 0,48-8 0,-75 8 0,0 1 0,0 0 0,0 0 0,-1 0 0,1 0 0,0 1 0,0-1 0,0 1 0,3 0 0,-6 0 0,1-1 0,-1 0 0,0 0 0,1 1 0,-1-1 0,1 0 0,-1 1 0,1-1 0,-1 0 0,0 1 0,1-1 0,-1 0 0,0 1 0,1-1 0,-1 1 0,0-1 0,0 1 0,1-1 0,-1 1 0,0-1 0,0 1 0,0-1 0,0 1 0,1-1 0,-1 1 0,0-1 0,0 1 0,0-1 0,0 1 0,0 0 0,-1-1 0,1 1 0,0-1 0,0 1 0,0-1 0,0 1 0,0-1 0,-1 1 0,1-1 0,0 0 0,-1 1 0,1-1 0,0 1 0,-1-1 0,1 1 0,0-1 0,-1 0 0,1 1 0,-1-1 0,1 0 0,0 1 0,-1-1 0,0 0 0,-5 4 0,1 0 0,-1 0 0,1-1 0,-1 0 0,0 0 0,0-1 0,0 0 0,-1 0 0,1 0 0,-13 1 0,-5 3 0,-32 8 0,-808 203 0,724-179 0,-70 13 0,128-36 0,38-7 0,0-1 0,-62 2 0,88-9 0,0-1 0,0 0 0,0-1 0,0-1 0,1 0 0,-1-1 0,-26-11 0,-27-11 0,-92-20 0,57 17 0,103 28 0,-15-3 0,0-1 0,0 0 0,1-2 0,0 0 0,0-1 0,1 0 0,0-2 0,-22-16 0,26 16 0,-1 0 0,-1 1 0,-24-13 0,26 16 0,0-1 0,0 0 0,0-1 0,1-1 0,-15-13 0,14 10 0,2 0 0,-1 0 0,2-1 0,-16-27 0,23 36 0,0-1 0,0 1 0,0-1 0,1 1 0,0-1 0,0 0 0,0 0 0,1 1 0,-1-1 0,1 0 0,0 0 0,1 0 0,-1 0 0,1 1 0,0-1 0,0 0 0,1 0 0,-1 1 0,1-1 0,4-7 0,80-115 0,-86 127 0,1-1 0,-1 1 0,0-1 0,0 1 0,1-1 0,-1 1 0,0 0 0,0-1 0,1 1 0,-1 0 0,0-1 0,1 1 0,-1 0 0,0 0 0,1-1 0,-1 1 0,1 0 0,-1 0 0,1 0 0,-1-1 0,0 1 0,1 0 0,-1 0 0,1 0 0,-1 0 0,1 0 0,-1 0 0,1 0 0,-1 0 0,1 0 0,-1 0 0,0 0 0,2 0 0,14 14 0,12 34 0,-22-36 0,19 31 0,41 52 0,-53-77 0,2-2 0,0 0 0,0-1 0,2-1 0,29 21 0,-39-31 0,1 0 0,0 0 0,0-1 0,0 0 0,0-1 0,1 0 0,-1 0 0,1-1 0,12 1 0,13-1 0,38-4 0,-17 0 0,-47 3 0,-1-1 0,0 0 0,0 0 0,1-1 0,-1 0 0,0 0 0,0 0 0,-1-1 0,1 0 0,-1 0 0,1-1 0,-1 0 0,0 0 0,0 0 0,-1-1 0,1 0 0,6-8 0,5-7 0,-2-2 0,0 0 0,19-37 0,-20 33 0,32-46 0,-44 71 0,-1 0 0,0 0 0,0-1 0,0 1 0,0 0 0,0 0 0,0-1 0,0 1 0,0-1 0,-1 1 0,1 0 0,0-1 0,-1 0 0,1 1 0,-1-1 0,0 1 0,0-1 0,1 1 0,-1-1 0,0 0 0,0 1 0,0-1 0,-1 0 0,1 1 0,0-1 0,-1 1 0,1-1 0,-1 1 0,1-1 0,-1 1 0,0-1 0,1 1 0,-1-1 0,0 1 0,0 0 0,0 0 0,0-1 0,0 1 0,0 0 0,-1 0 0,1 0 0,0 0 0,-1 0 0,1 0 0,0 1 0,-1-1 0,1 0 0,-1 1 0,1-1 0,-1 1 0,1-1 0,-3 1 0,-31-11 0,0 2 0,0 1 0,-49-3 0,59 8 0,0-1 0,1 0 0,0-2 0,-37-14 0,50 13 0,15 2 0,23 1 0,0 7 0,-1 1 0,36 9 0,20 3 0,178 11 0,351-7 0,-571-22 0,-27 0 0,-1 1 0,1 1 0,-1 0 0,1 1 0,-1 0 0,0 1 0,16 4 0,-26-5 0,0 0 0,0 0 0,0 0 0,0 0 0,0 0 0,0 1 0,0-1 0,-1 1 0,1-1 0,-1 1 0,1 0 0,-1-1 0,1 1 0,-1 0 0,0 0 0,0 0 0,0 0 0,0 0 0,0 0 0,0 1 0,-1-1 0,1 0 0,-1 0 0,1 0 0,-1 1 0,0-1 0,0 0 0,0 1 0,0-1 0,0 0 0,-1 0 0,1 1 0,-1-1 0,1 0 0,-1 0 0,0 0 0,-1 3 0,-2 6 0,-1-1 0,0 0 0,-1 0 0,0-1 0,-1 1 0,-7 8 0,-4 2 0,-1-1 0,-1-1 0,-1-1 0,-32 22 0,-97 46 0,78-46 0,6 4-1365,45-31-5461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5:48.387"/>
    </inkml:context>
    <inkml:brush xml:id="br0">
      <inkml:brushProperty name="width" value="0.1" units="cm"/>
      <inkml:brushProperty name="height" value="0.1" units="cm"/>
      <inkml:brushProperty name="color" value="#FFFFFF"/>
    </inkml:brush>
  </inkml:definitions>
  <inkml:trace contextRef="#ctx0" brushRef="#br0">1 2 24575,'0'21'0,"2"0"0,1 0 0,0 0 0,1 0 0,11 28 0,44 94 0,-36-93 0,20 63 0,-30-48 0,-12-51 0,2 0 0,0-1 0,0 1 0,9 21 0,-5-19 0,-2 1 0,7 29 0,-10-34 0,1 1 0,0-1 0,1 0 0,0 0 0,1 0 0,8 13 0,-13-24 0,1-1 0,-1 1 0,0-1 0,0 1 0,0-1 0,1 0 0,-1 1 0,0-1 0,1 1 0,-1-1 0,0 0 0,1 1 0,-1-1 0,0 0 0,1 1 0,-1-1 0,1 0 0,-1 0 0,0 1 0,1-1 0,-1 0 0,1 0 0,-1 0 0,1 0 0,-1 1 0,1-1 0,-1 0 0,1 0 0,-1 0 0,1 0 0,-1 0 0,1 0 0,0-1 0,7-14 0,-2-26 0,-7 17 0,-1 0 0,-1 0 0,-1 1 0,-1-1 0,-13-36 0,-3-16 0,-7-35 0,28 110 0,0-1 0,0 0 0,0 1 0,-1-1 0,1 1 0,0-1 0,-1 1 0,1-1 0,-1 1 0,0-1 0,1 1 0,-1 0 0,0-1 0,0 1 0,0 0 0,0 0 0,0-1 0,0 1 0,0 0 0,0 0 0,-1 0 0,1 0 0,0 1 0,-1-1 0,1 0 0,0 0 0,-1 1 0,1-1 0,-1 1 0,1-1 0,-1 1 0,-1 0 0,1 0 0,0 1 0,0-1 0,-1 1 0,1 0 0,1 0 0,-1 0 0,0 0 0,0 0 0,0 1 0,0-1 0,1 1 0,-1-1 0,1 1 0,-1-1 0,1 1 0,0 0 0,-1 0 0,1 0 0,0 0 0,0-1 0,0 1 0,-1 4 0,-2 7 0,0-1 0,1 1 0,0 0 0,1 0 0,-1 25 0,6 70 0,-1-44 0,-1 172 0,-2-273 0,0 13 0,1 1 0,1-1 0,7-43 0,-7 61 0,0 1 0,1-1 0,-1 1 0,1 0 0,0 0 0,1 0 0,-1 0 0,1 0 0,0 0 0,0 1 0,1 0 0,-1-1 0,1 1 0,0 0 0,0 1 0,1-1 0,-1 1 0,1 0 0,-1 0 0,1 0 0,0 0 0,6-1 0,65-19 0,139-22 0,-58 15 0,-22-1 0,580-114 0,-601 134 0,1 4 0,126 10 0,-53 1 0,-69-3 0,129-3 0,-92-22 0,-136 19 0,-20 4 0,0 1 0,0 0 0,0 0 0,0 0 0,0-1 0,0 1 0,0 0 0,0 0 0,0 0 0,0-1 0,1 1 0,-1 0 0,0 0 0,0 0 0,0-1 0,0 1 0,0 0 0,-1 0 0,1 0 0,0-1 0,0 1 0,0 0 0,0 0 0,0 0 0,0-1 0,0 1 0,0 0 0,0 0 0,0 0 0,-1 0 0,1-1 0,0 1 0,0 0 0,0 0 0,0 0 0,0 0 0,-1 0 0,1 0 0,0-1 0,0 1 0,0 0 0,-1 0 0,1 0 0,-4-2 0,1 0 0,-1 1 0,0-1 0,0 1 0,0 0 0,0 0 0,-5-1 0,-371-70 0,108 18 0,-208-23 0,387 64 0,-116 0 0,-96 15 0,94 1 0,181-3 0,-1 1 0,-43 7 0,67-7 0,-1 1 0,0 0 0,0 0 0,1 1 0,-1 0 0,1 0 0,0 1 0,0 0 0,0 0 0,0 0 0,1 1 0,-1 0 0,1 1 0,-8 8 0,14-13 0,-1-1 0,1 1 0,-1-1 0,1 1 0,-1 0 0,1-1 0,0 1 0,-1-1 0,1 1 0,0 0 0,-1-1 0,1 1 0,0 0 0,0 0 0,0-1 0,0 1 0,0 0 0,0 0 0,-1-1 0,2 1 0,-1 0 0,0-1 0,0 1 0,0 0 0,0 0 0,0-1 0,1 1 0,-1 0 0,0-1 0,1 1 0,-1 0 0,0-1 0,1 1 0,-1-1 0,1 1 0,-1 0 0,1-1 0,-1 1 0,1-1 0,-1 1 0,1-1 0,0 0 0,-1 1 0,1-1 0,0 0 0,-1 1 0,1-1 0,0 0 0,-1 0 0,2 1 0,4 1 0,1 0 0,0-1 0,-1 0 0,11 1 0,387 21 0,365 9 0,-472-32 0,-349-3 0,0-2 0,-70-16 0,-40-5 0,-20 2 0,88 10 0,-132-3 0,196 17 0,-205 5 0,190-1 0,-1 2 0,1 2 0,-50 15 0,89-21 0,0 0 0,0 0 0,0 0 0,0 1 0,1 0 0,-1 0 0,1 0 0,-1 1 0,1 0 0,-5 5 0,9-8 0,1-1 0,0 1 0,-1-1 0,1 1 0,0 0 0,-1-1 0,1 1 0,0 0 0,0-1 0,0 1 0,0-1 0,0 1 0,0 0 0,0-1 0,0 1 0,0 0 0,0-1 0,0 1 0,0 0 0,0-1 0,1 1 0,-1 0 0,0-1 0,0 1 0,1 0 0,-1-1 0,0 1 0,1-1 0,-1 1 0,1-1 0,-1 1 0,1-1 0,-1 1 0,1-1 0,-1 0 0,1 1 0,-1-1 0,1 1 0,-1-1 0,1 0 0,0 0 0,-1 1 0,1-1 0,0 0 0,-1 0 0,1 0 0,0 0 0,39 13 0,-39-13 0,362 58 0,-244-43 0,217 27 0,486-1 0,-760-43 0,-1-2 0,0-3 0,0-3 0,0-2 0,81-29 0,-134 39 0,0-1 0,0-1 0,-1 1 0,1-1 0,-1-1 0,0 0 0,9-7 0,-14 10 0,-1 1 0,0 0 0,0-1 0,0 1 0,0-1 0,0 1 0,0-1 0,0 1 0,0-1 0,-1 0 0,1 1 0,-1-1 0,1 0 0,-1 0 0,0 1 0,1-4 0,-2 3 0,1-1 0,-1 1 0,1 0 0,-1 0 0,0-1 0,0 1 0,0 0 0,0 0 0,0 0 0,0 0 0,0 0 0,-1 1 0,1-1 0,-1 0 0,0 1 0,-2-3 0,-9-6 0,-1 2 0,1 0 0,-1 0 0,-1 1 0,1 1 0,-17-5 0,-11-5 0,-13-7 0,-2 3 0,0 2 0,-107-19 0,-185 6 0,0 29 0,293 2 0,24 1 0,0 2 0,1 1 0,-1 1 0,-32 10 0,-116 47 0,99-32 0,56-19 0,2 0 0,-1 2 0,-25 18 0,28-17 0,8-6 0,1 0 0,0 1 0,0 0 0,1 1 0,0 1 0,1-1 0,0 2 0,1-1 0,-8 15 0,15-24 0,1 1 0,0 0 0,0 0 0,0 0 0,1 0 0,-1 0 0,1 0 0,0 0 0,0 0 0,0 0 0,0 0 0,0 0 0,0 0 0,1 0 0,0 0 0,-1 0 0,2 3 0,1-1 0,-1 0 0,1 0 0,0 0 0,0-1 0,0 0 0,1 1 0,0-1 0,7 7 0,7 1 0,-1 0 0,1 0 0,36 15 0,-52-26 0,60 26 0,1-2 0,2-3 0,0-3 0,1-3 0,82 9 0,-34-13 0,0-6 0,152-9 0,-230-1 0,-1-1 0,0-1 0,0-2 0,0-2 0,-1-1 0,-1-1 0,51-28 0,-80 38 0,0 0 0,0-1 0,-1 0 0,1 0 0,0 0 0,-1 0 0,0-1 0,0 1 0,0-1 0,0 0 0,0 0 0,-1 0 0,3-5 0,-4 7 0,-1 0 0,1 0 0,-1 0 0,1-1 0,-1 1 0,0 0 0,0 0 0,1 0 0,-2 0 0,1 0 0,0 0 0,0-1 0,-1 1 0,1 0 0,-1 0 0,1 0 0,-1 0 0,0 0 0,0 0 0,0 0 0,0 1 0,0-1 0,-1 0 0,1 0 0,0 1 0,-1-1 0,1 1 0,-1-1 0,0 1 0,1 0 0,-4-2 0,-26-17 0,-2 2 0,0 1 0,-1 1 0,0 2 0,-51-13 0,-184-31 0,-73 7 0,250 42 0,-161 7 0,202 6 0,0 3 0,1 2 0,-50 15 0,-142 58 0,196-65 0,-116 47 0,133-50 0,2 1 0,0 1 0,-39 31 0,28-18 0,24-20 0,1 0 0,0 1 0,1 1 0,0 0 0,-11 14 0,21-21 0,-1-1 0,1 1 0,0 0 0,0 0 0,0 0 0,1 0 0,-1 0 0,1 0 0,0 0 0,0 1 0,0-1 0,1 0 0,-1 1 0,1-1 0,0 0 0,0 1 0,1-1 0,0 0 0,-1 1 0,1-1 0,0 0 0,1 0 0,3 8 0,0-3 0,0 0 0,1 0 0,0-1 0,1 1 0,0-2 0,0 1 0,1-1 0,0 0 0,0 0 0,1-1 0,14 9 0,4 0 0,1-1 0,50 18 0,93 13-1365,-93-30-5461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5:48.966"/>
    </inkml:context>
    <inkml:brush xml:id="br0">
      <inkml:brushProperty name="width" value="0.1" units="cm"/>
      <inkml:brushProperty name="height" value="0.1" units="cm"/>
      <inkml:brushProperty name="color" value="#FFFFFF"/>
    </inkml:brush>
  </inkml:definitions>
  <inkml:trace contextRef="#ctx0" brushRef="#br0">1144 960 24575,'43'-40'0,"73"-88"0,-68 72 0,-27 33 0,332-397 0,-343 407 0,0 2 0,-1-2 0,0 1 0,-1-1 0,0 0 0,7-18 0,-15 30 0,1-1 0,0 0 0,-1 0 0,0 0 0,1 0 0,-1 0 0,0 0 0,0 1 0,0-1 0,0 0 0,-1 0 0,1 0 0,0 0 0,-1 0 0,1 0 0,-1 1 0,0-1 0,0 0 0,0 0 0,1 1 0,-1-1 0,-1 0 0,1 1 0,0-1 0,0 1 0,-1 0 0,1-1 0,0 1 0,-1 0 0,0 0 0,1 0 0,-1 0 0,0 0 0,1 0 0,-1 0 0,0 1 0,-3-2 0,-8-2 0,-1 0 0,1 1 0,-1 0 0,-15 0 0,18 2 0,-32-7 0,1-2 0,-69-24 0,75 21 0,-1 2 0,0 1 0,0 2 0,-41-4 0,-374 9 0,229 6 0,29 4 0,167-4 0,0 1 0,0 2 0,0 0 0,1 2 0,-28 12 0,13 1-255,-65 44-1,85-51-598,-1 0-5972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5:51.344"/>
    </inkml:context>
    <inkml:brush xml:id="br0">
      <inkml:brushProperty name="width" value="0.1" units="cm"/>
      <inkml:brushProperty name="height" value="0.1" units="cm"/>
      <inkml:brushProperty name="color" value="#FFFFFF"/>
    </inkml:brush>
  </inkml:definitions>
  <inkml:trace contextRef="#ctx0" brushRef="#br0">1176 682 24575,'-27'-2'0,"0"0"0,-31-8 0,27 4 0,-33-1 0,-178 5 0,127 3 0,180-28 0,393-55 0,-248 49 0,526-103 0,-705 131 0,102-17 0,133-40 0,-86 0 0,-178 61 0,0 1 0,-1-1 0,1 1 0,-1-1 0,1 0 0,-1 0 0,1 1 0,-1-1 0,1 0 0,-1 0 0,0 0 0,1-1 0,-1 1 0,0 0 0,0 0 0,0-1 0,0 1 0,0-1 0,0 1 0,0-1 0,-1 1 0,1-1 0,0 0 0,-1 1 0,0-1 0,1 1 0,-1-1 0,0 0 0,0 0 0,0 1 0,0-1 0,0 0 0,0-1 0,-1 0 0,0 1 0,0-1 0,-1 1 0,1-1 0,-1 1 0,1 0 0,-1 0 0,0-1 0,0 1 0,0 1 0,0-1 0,0 0 0,-1 0 0,1 1 0,0-1 0,-1 1 0,1 0 0,-1 0 0,0 0 0,-2-1 0,-67-18 0,0 4 0,-90-9 0,90 15 0,-780-57 0,732 66 0,0 4 0,1 5 0,-1 6 0,-146 36 0,195-33 0,-205 56 0,92-11 0,171-58 0,1 2 0,-1 0 0,1 0 0,0 2 0,0-1 0,1 1 0,0 1 0,-14 14 0,14-12 0,5-5 0,0-1 0,1 1 0,0 0 0,0 1 0,-6 10 0,11-16 0,-1-1 0,1 1 0,0 0 0,0-1 0,0 1 0,0-1 0,0 1 0,0-1 0,0 1 0,0-1 0,0 1 0,0-1 0,0 1 0,0-1 0,0 1 0,0-1 0,1 1 0,-1-1 0,0 1 0,0-1 0,1 1 0,-1-1 0,0 1 0,0-1 0,1 0 0,-1 1 0,1-1 0,-1 1 0,0-1 0,1 0 0,-1 1 0,1-1 0,-1 0 0,1 0 0,-1 1 0,1-1 0,-1 0 0,1 0 0,-1 0 0,1 0 0,-1 0 0,1 0 0,-1 1 0,2-1 0,28 3 0,-25-3 0,597-7 0,-442 1 0,90-1-46,384-20-296,-444 11 225,245-53 0,-313 40 325,-1-6-1,143-61 0,-224 74-207,-40 22 0,0 0 0,1 0 0,-1-1 0,0 1 0,1 0 0,-1 0 0,0-1 0,0 1 0,1 0 0,-1 0 0,0-1 0,0 1 0,1 0 0,-1-1 0,0 1 0,0-1 0,0 1 0,0 0 0,0-1 0,1 1 0,-1 0 0,0-1 0,0 1 0,0-1 0,0 1 0,0 0 0,0-1 0,0 1 0,0-1 0,0 1 0,-1 0 0,1-1 0,-1 0 0,0 0 0,0 0 0,-1 1 0,1-1 0,0 0 0,-1 1 0,1-1 0,0 1 0,-1 0 0,1-1 0,-1 1 0,1 0 0,-1 0 0,-2 0 0,-26 0 0,0 1 0,0 1 0,0 1 0,-38 10 0,-10 2 0,-127 20-79,2 10 0,2 8 0,3 9 0,3 8 0,3 10-1,-231 130 1,290-138 63,-144 85 125,168-96 352,73-38-1826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6:09.730"/>
    </inkml:context>
    <inkml:brush xml:id="br0">
      <inkml:brushProperty name="width" value="0.1" units="cm"/>
      <inkml:brushProperty name="height" value="0.1" units="cm"/>
      <inkml:brushProperty name="color" value="#FFFFFF"/>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8:16:27.543"/>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asritha04/KeyLogger.gi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1.png"/><Relationship Id="rId17" Type="http://schemas.openxmlformats.org/officeDocument/2006/relationships/customXml" Target="../ink/ink8.xml"/><Relationship Id="rId2" Type="http://schemas.openxmlformats.org/officeDocument/2006/relationships/image" Target="../media/image16.jpeg"/><Relationship Id="rId16"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4.xml"/><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52525" y="294722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flipH="1">
            <a:off x="9296400" y="2426791"/>
            <a:ext cx="45719" cy="139782"/>
          </a:xfrm>
          <a:prstGeom prst="rect">
            <a:avLst/>
          </a:prstGeom>
        </p:spPr>
        <p:txBody>
          <a:bodyPr vert="horz" wrap="square" lIns="0" tIns="16510" rIns="0" bIns="0" rtlCol="0">
            <a:spAutoFit/>
          </a:bodyPr>
          <a:lstStyle/>
          <a:p>
            <a:pPr marL="3213735" algn="l">
              <a:lnSpc>
                <a:spcPct val="100000"/>
              </a:lnSpc>
              <a:spcBef>
                <a:spcPts val="130"/>
              </a:spcBef>
            </a:pPr>
            <a:r>
              <a:rPr lang="en-IN" sz="800" spc="15" dirty="0"/>
              <a:t>.</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A581FF02-3637-F7C5-E60B-2588D2E29845}"/>
              </a:ext>
            </a:extLst>
          </p:cNvPr>
          <p:cNvSpPr txBox="1"/>
          <p:nvPr/>
        </p:nvSpPr>
        <p:spPr>
          <a:xfrm>
            <a:off x="2538730" y="2104847"/>
            <a:ext cx="7976870" cy="769441"/>
          </a:xfrm>
          <a:prstGeom prst="rect">
            <a:avLst/>
          </a:prstGeom>
          <a:noFill/>
        </p:spPr>
        <p:txBody>
          <a:bodyPr wrap="square" rtlCol="0">
            <a:spAutoFit/>
          </a:bodyPr>
          <a:lstStyle/>
          <a:p>
            <a:r>
              <a:rPr lang="en-US" sz="4400" spc="15" dirty="0">
                <a:latin typeface="Times New Roman" panose="02020603050405020304" pitchFamily="18" charset="0"/>
                <a:cs typeface="Times New Roman" panose="02020603050405020304" pitchFamily="18" charset="0"/>
              </a:rPr>
              <a:t>Kollipara Aasritha Veera Raga Sai</a:t>
            </a:r>
            <a:endParaRPr lang="en-IN" sz="4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B688C5A-25CF-1053-D4B7-83711958116A}"/>
              </a:ext>
            </a:extLst>
          </p:cNvPr>
          <p:cNvSpPr txBox="1"/>
          <p:nvPr/>
        </p:nvSpPr>
        <p:spPr>
          <a:xfrm>
            <a:off x="6019800" y="3048000"/>
            <a:ext cx="31242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Final Project</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34628" y="615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24DE5A2-BB32-9B6B-8E51-3DE79E85D060}"/>
              </a:ext>
            </a:extLst>
          </p:cNvPr>
          <p:cNvPicPr>
            <a:picLocks noChangeAspect="1"/>
          </p:cNvPicPr>
          <p:nvPr/>
        </p:nvPicPr>
        <p:blipFill>
          <a:blip r:embed="rId3"/>
          <a:stretch>
            <a:fillRect/>
          </a:stretch>
        </p:blipFill>
        <p:spPr>
          <a:xfrm>
            <a:off x="602312" y="1674236"/>
            <a:ext cx="2117567" cy="2386261"/>
          </a:xfrm>
          <a:prstGeom prst="rect">
            <a:avLst/>
          </a:prstGeom>
        </p:spPr>
      </p:pic>
      <p:pic>
        <p:nvPicPr>
          <p:cNvPr id="12" name="Picture 11">
            <a:extLst>
              <a:ext uri="{FF2B5EF4-FFF2-40B4-BE49-F238E27FC236}">
                <a16:creationId xmlns:a16="http://schemas.microsoft.com/office/drawing/2014/main" id="{8CA01CD2-EBEC-BA78-E93D-B2A5399217F3}"/>
              </a:ext>
            </a:extLst>
          </p:cNvPr>
          <p:cNvPicPr>
            <a:picLocks noChangeAspect="1"/>
          </p:cNvPicPr>
          <p:nvPr/>
        </p:nvPicPr>
        <p:blipFill>
          <a:blip r:embed="rId4"/>
          <a:stretch>
            <a:fillRect/>
          </a:stretch>
        </p:blipFill>
        <p:spPr>
          <a:xfrm>
            <a:off x="3414566" y="1020616"/>
            <a:ext cx="2152314" cy="2386261"/>
          </a:xfrm>
          <a:prstGeom prst="rect">
            <a:avLst/>
          </a:prstGeom>
        </p:spPr>
      </p:pic>
      <p:pic>
        <p:nvPicPr>
          <p:cNvPr id="14" name="Picture 13">
            <a:extLst>
              <a:ext uri="{FF2B5EF4-FFF2-40B4-BE49-F238E27FC236}">
                <a16:creationId xmlns:a16="http://schemas.microsoft.com/office/drawing/2014/main" id="{C295FECF-F769-5882-4FD2-01B63634A01D}"/>
              </a:ext>
            </a:extLst>
          </p:cNvPr>
          <p:cNvPicPr>
            <a:picLocks noChangeAspect="1"/>
          </p:cNvPicPr>
          <p:nvPr/>
        </p:nvPicPr>
        <p:blipFill>
          <a:blip r:embed="rId5"/>
          <a:stretch>
            <a:fillRect/>
          </a:stretch>
        </p:blipFill>
        <p:spPr>
          <a:xfrm>
            <a:off x="1684415" y="4725962"/>
            <a:ext cx="6696987" cy="1124107"/>
          </a:xfrm>
          <a:prstGeom prst="rect">
            <a:avLst/>
          </a:prstGeom>
        </p:spPr>
      </p:pic>
      <p:pic>
        <p:nvPicPr>
          <p:cNvPr id="16" name="Picture 15">
            <a:extLst>
              <a:ext uri="{FF2B5EF4-FFF2-40B4-BE49-F238E27FC236}">
                <a16:creationId xmlns:a16="http://schemas.microsoft.com/office/drawing/2014/main" id="{A6C010E4-FFFD-E6DE-0334-E6EFF85E213B}"/>
              </a:ext>
            </a:extLst>
          </p:cNvPr>
          <p:cNvPicPr>
            <a:picLocks noChangeAspect="1"/>
          </p:cNvPicPr>
          <p:nvPr/>
        </p:nvPicPr>
        <p:blipFill>
          <a:blip r:embed="rId6"/>
          <a:stretch>
            <a:fillRect/>
          </a:stretch>
        </p:blipFill>
        <p:spPr>
          <a:xfrm>
            <a:off x="6096000" y="1506018"/>
            <a:ext cx="4747788" cy="26966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FF59-6096-F4EB-FC2D-CFC240A2C4D8}"/>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6E80609A-A532-23D2-619F-7E9873A7BDFF}"/>
              </a:ext>
            </a:extLst>
          </p:cNvPr>
          <p:cNvSpPr txBox="1"/>
          <p:nvPr/>
        </p:nvSpPr>
        <p:spPr>
          <a:xfrm>
            <a:off x="990600" y="2057400"/>
            <a:ext cx="91440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hlinkClick r:id="rId2"/>
              </a:rPr>
              <a:t>https://github.com/aasritha04/KeyLogger.git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11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30A3-80DA-1C62-36F8-E9818A441F2E}"/>
              </a:ext>
            </a:extLst>
          </p:cNvPr>
          <p:cNvSpPr>
            <a:spLocks noGrp="1"/>
          </p:cNvSpPr>
          <p:nvPr>
            <p:ph type="title"/>
          </p:nvPr>
        </p:nvSpPr>
        <p:spPr/>
        <p:txBody>
          <a:bodyPr/>
          <a:lstStyle/>
          <a:p>
            <a:endParaRPr lang="en-IN"/>
          </a:p>
        </p:txBody>
      </p:sp>
      <p:pic>
        <p:nvPicPr>
          <p:cNvPr id="2050" name="Picture 2" descr="Free Internet Security Template - Keynote - PPT &amp; Google Slides Download">
            <a:extLst>
              <a:ext uri="{FF2B5EF4-FFF2-40B4-BE49-F238E27FC236}">
                <a16:creationId xmlns:a16="http://schemas.microsoft.com/office/drawing/2014/main" id="{A217ED7E-736D-E648-597A-FA5095DC5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20D9838-A7D9-5F70-EC6C-EACE10EB260C}"/>
                  </a:ext>
                </a:extLst>
              </p14:cNvPr>
              <p14:cNvContentPartPr/>
              <p14:nvPr/>
            </p14:nvContentPartPr>
            <p14:xfrm>
              <a:off x="5443130" y="3754668"/>
              <a:ext cx="1242000" cy="127080"/>
            </p14:xfrm>
          </p:contentPart>
        </mc:Choice>
        <mc:Fallback>
          <p:pic>
            <p:nvPicPr>
              <p:cNvPr id="5" name="Ink 4">
                <a:extLst>
                  <a:ext uri="{FF2B5EF4-FFF2-40B4-BE49-F238E27FC236}">
                    <a16:creationId xmlns:a16="http://schemas.microsoft.com/office/drawing/2014/main" id="{720D9838-A7D9-5F70-EC6C-EACE10EB260C}"/>
                  </a:ext>
                </a:extLst>
              </p:cNvPr>
              <p:cNvPicPr/>
              <p:nvPr/>
            </p:nvPicPr>
            <p:blipFill>
              <a:blip r:embed="rId4"/>
              <a:stretch>
                <a:fillRect/>
              </a:stretch>
            </p:blipFill>
            <p:spPr>
              <a:xfrm>
                <a:off x="5389130" y="3647028"/>
                <a:ext cx="13496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28B0DA38-EF5C-034C-C105-D83A0720A052}"/>
                  </a:ext>
                </a:extLst>
              </p14:cNvPr>
              <p14:cNvContentPartPr/>
              <p14:nvPr/>
            </p14:nvContentPartPr>
            <p14:xfrm>
              <a:off x="855290" y="1081668"/>
              <a:ext cx="897480" cy="634320"/>
            </p14:xfrm>
          </p:contentPart>
        </mc:Choice>
        <mc:Fallback>
          <p:pic>
            <p:nvPicPr>
              <p:cNvPr id="6" name="Ink 5">
                <a:extLst>
                  <a:ext uri="{FF2B5EF4-FFF2-40B4-BE49-F238E27FC236}">
                    <a16:creationId xmlns:a16="http://schemas.microsoft.com/office/drawing/2014/main" id="{28B0DA38-EF5C-034C-C105-D83A0720A052}"/>
                  </a:ext>
                </a:extLst>
              </p:cNvPr>
              <p:cNvPicPr/>
              <p:nvPr/>
            </p:nvPicPr>
            <p:blipFill>
              <a:blip r:embed="rId6"/>
              <a:stretch>
                <a:fillRect/>
              </a:stretch>
            </p:blipFill>
            <p:spPr>
              <a:xfrm>
                <a:off x="801650" y="973668"/>
                <a:ext cx="1005120" cy="849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6E1C8C3-3CF8-2C1B-82E5-A84A333D6A2E}"/>
                  </a:ext>
                </a:extLst>
              </p14:cNvPr>
              <p14:cNvContentPartPr/>
              <p14:nvPr/>
            </p14:nvContentPartPr>
            <p14:xfrm>
              <a:off x="5663090" y="3805068"/>
              <a:ext cx="360" cy="360"/>
            </p14:xfrm>
          </p:contentPart>
        </mc:Choice>
        <mc:Fallback>
          <p:pic>
            <p:nvPicPr>
              <p:cNvPr id="7" name="Ink 6">
                <a:extLst>
                  <a:ext uri="{FF2B5EF4-FFF2-40B4-BE49-F238E27FC236}">
                    <a16:creationId xmlns:a16="http://schemas.microsoft.com/office/drawing/2014/main" id="{A6E1C8C3-3CF8-2C1B-82E5-A84A333D6A2E}"/>
                  </a:ext>
                </a:extLst>
              </p:cNvPr>
              <p:cNvPicPr/>
              <p:nvPr/>
            </p:nvPicPr>
            <p:blipFill>
              <a:blip r:embed="rId8"/>
              <a:stretch>
                <a:fillRect/>
              </a:stretch>
            </p:blipFill>
            <p:spPr>
              <a:xfrm>
                <a:off x="5645090" y="378706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F9EB239-C7B3-D148-5727-DF5ED1A21E1D}"/>
                  </a:ext>
                </a:extLst>
              </p14:cNvPr>
              <p14:cNvContentPartPr/>
              <p14:nvPr/>
            </p14:nvContentPartPr>
            <p14:xfrm>
              <a:off x="5544290" y="3706788"/>
              <a:ext cx="930600" cy="266760"/>
            </p14:xfrm>
          </p:contentPart>
        </mc:Choice>
        <mc:Fallback>
          <p:pic>
            <p:nvPicPr>
              <p:cNvPr id="8" name="Ink 7">
                <a:extLst>
                  <a:ext uri="{FF2B5EF4-FFF2-40B4-BE49-F238E27FC236}">
                    <a16:creationId xmlns:a16="http://schemas.microsoft.com/office/drawing/2014/main" id="{3F9EB239-C7B3-D148-5727-DF5ED1A21E1D}"/>
                  </a:ext>
                </a:extLst>
              </p:cNvPr>
              <p:cNvPicPr/>
              <p:nvPr/>
            </p:nvPicPr>
            <p:blipFill>
              <a:blip r:embed="rId10"/>
              <a:stretch>
                <a:fillRect/>
              </a:stretch>
            </p:blipFill>
            <p:spPr>
              <a:xfrm>
                <a:off x="5526290" y="3688788"/>
                <a:ext cx="966240" cy="302400"/>
              </a:xfrm>
              <a:prstGeom prst="rect">
                <a:avLst/>
              </a:prstGeom>
            </p:spPr>
          </p:pic>
        </mc:Fallback>
      </mc:AlternateContent>
      <p:grpSp>
        <p:nvGrpSpPr>
          <p:cNvPr id="12" name="Group 11">
            <a:extLst>
              <a:ext uri="{FF2B5EF4-FFF2-40B4-BE49-F238E27FC236}">
                <a16:creationId xmlns:a16="http://schemas.microsoft.com/office/drawing/2014/main" id="{6537EDB5-535C-468B-0F34-B76CD98C5E97}"/>
              </a:ext>
            </a:extLst>
          </p:cNvPr>
          <p:cNvGrpSpPr/>
          <p:nvPr/>
        </p:nvGrpSpPr>
        <p:grpSpPr>
          <a:xfrm>
            <a:off x="5112290" y="3638388"/>
            <a:ext cx="1609920" cy="520920"/>
            <a:chOff x="5112290" y="3638388"/>
            <a:chExt cx="1609920" cy="520920"/>
          </a:xfrm>
        </p:grpSpPr>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CB8CFE05-1200-2135-2977-E33930AAB8C1}"/>
                    </a:ext>
                  </a:extLst>
                </p14:cNvPr>
                <p14:cNvContentPartPr/>
                <p14:nvPr/>
              </p14:nvContentPartPr>
              <p14:xfrm>
                <a:off x="5732210" y="3824148"/>
                <a:ext cx="990000" cy="332280"/>
              </p14:xfrm>
            </p:contentPart>
          </mc:Choice>
          <mc:Fallback>
            <p:pic>
              <p:nvPicPr>
                <p:cNvPr id="9" name="Ink 8">
                  <a:extLst>
                    <a:ext uri="{FF2B5EF4-FFF2-40B4-BE49-F238E27FC236}">
                      <a16:creationId xmlns:a16="http://schemas.microsoft.com/office/drawing/2014/main" id="{CB8CFE05-1200-2135-2977-E33930AAB8C1}"/>
                    </a:ext>
                  </a:extLst>
                </p:cNvPr>
                <p:cNvPicPr/>
                <p:nvPr/>
              </p:nvPicPr>
              <p:blipFill>
                <a:blip r:embed="rId12"/>
                <a:stretch>
                  <a:fillRect/>
                </a:stretch>
              </p:blipFill>
              <p:spPr>
                <a:xfrm>
                  <a:off x="5714570" y="3806508"/>
                  <a:ext cx="10256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AA6EE64A-4312-8EDB-84D4-164FE61E79D2}"/>
                    </a:ext>
                  </a:extLst>
                </p14:cNvPr>
                <p14:cNvContentPartPr/>
                <p14:nvPr/>
              </p14:nvContentPartPr>
              <p14:xfrm>
                <a:off x="5546450" y="3813708"/>
                <a:ext cx="647280" cy="345600"/>
              </p14:xfrm>
            </p:contentPart>
          </mc:Choice>
          <mc:Fallback>
            <p:pic>
              <p:nvPicPr>
                <p:cNvPr id="10" name="Ink 9">
                  <a:extLst>
                    <a:ext uri="{FF2B5EF4-FFF2-40B4-BE49-F238E27FC236}">
                      <a16:creationId xmlns:a16="http://schemas.microsoft.com/office/drawing/2014/main" id="{AA6EE64A-4312-8EDB-84D4-164FE61E79D2}"/>
                    </a:ext>
                  </a:extLst>
                </p:cNvPr>
                <p:cNvPicPr/>
                <p:nvPr/>
              </p:nvPicPr>
              <p:blipFill>
                <a:blip r:embed="rId14"/>
                <a:stretch>
                  <a:fillRect/>
                </a:stretch>
              </p:blipFill>
              <p:spPr>
                <a:xfrm>
                  <a:off x="5528450" y="3796068"/>
                  <a:ext cx="68292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65FA9673-F3A7-D5AE-7C9B-4693DC88B2CF}"/>
                    </a:ext>
                  </a:extLst>
                </p14:cNvPr>
                <p14:cNvContentPartPr/>
                <p14:nvPr/>
              </p14:nvContentPartPr>
              <p14:xfrm>
                <a:off x="5112290" y="3638388"/>
                <a:ext cx="1033920" cy="343440"/>
              </p14:xfrm>
            </p:contentPart>
          </mc:Choice>
          <mc:Fallback>
            <p:pic>
              <p:nvPicPr>
                <p:cNvPr id="11" name="Ink 10">
                  <a:extLst>
                    <a:ext uri="{FF2B5EF4-FFF2-40B4-BE49-F238E27FC236}">
                      <a16:creationId xmlns:a16="http://schemas.microsoft.com/office/drawing/2014/main" id="{65FA9673-F3A7-D5AE-7C9B-4693DC88B2CF}"/>
                    </a:ext>
                  </a:extLst>
                </p:cNvPr>
                <p:cNvPicPr/>
                <p:nvPr/>
              </p:nvPicPr>
              <p:blipFill>
                <a:blip r:embed="rId16"/>
                <a:stretch>
                  <a:fillRect/>
                </a:stretch>
              </p:blipFill>
              <p:spPr>
                <a:xfrm>
                  <a:off x="5094650" y="3620748"/>
                  <a:ext cx="1069560" cy="37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88F514FA-BB87-DED0-9251-2C6B4319AEE5}"/>
                  </a:ext>
                </a:extLst>
              </p14:cNvPr>
              <p14:cNvContentPartPr/>
              <p14:nvPr/>
            </p14:nvContentPartPr>
            <p14:xfrm>
              <a:off x="6076010" y="3805068"/>
              <a:ext cx="360" cy="360"/>
            </p14:xfrm>
          </p:contentPart>
        </mc:Choice>
        <mc:Fallback>
          <p:pic>
            <p:nvPicPr>
              <p:cNvPr id="15" name="Ink 14">
                <a:extLst>
                  <a:ext uri="{FF2B5EF4-FFF2-40B4-BE49-F238E27FC236}">
                    <a16:creationId xmlns:a16="http://schemas.microsoft.com/office/drawing/2014/main" id="{88F514FA-BB87-DED0-9251-2C6B4319AEE5}"/>
                  </a:ext>
                </a:extLst>
              </p:cNvPr>
              <p:cNvPicPr/>
              <p:nvPr/>
            </p:nvPicPr>
            <p:blipFill>
              <a:blip r:embed="rId8"/>
              <a:stretch>
                <a:fillRect/>
              </a:stretch>
            </p:blipFill>
            <p:spPr>
              <a:xfrm>
                <a:off x="6058010" y="378706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7330EE63-965D-D06F-A2CC-F17851A4BC32}"/>
                  </a:ext>
                </a:extLst>
              </p14:cNvPr>
              <p14:cNvContentPartPr/>
              <p14:nvPr/>
            </p14:nvContentPartPr>
            <p14:xfrm>
              <a:off x="-461950" y="1661268"/>
              <a:ext cx="360" cy="360"/>
            </p14:xfrm>
          </p:contentPart>
        </mc:Choice>
        <mc:Fallback>
          <p:pic>
            <p:nvPicPr>
              <p:cNvPr id="21" name="Ink 20">
                <a:extLst>
                  <a:ext uri="{FF2B5EF4-FFF2-40B4-BE49-F238E27FC236}">
                    <a16:creationId xmlns:a16="http://schemas.microsoft.com/office/drawing/2014/main" id="{7330EE63-965D-D06F-A2CC-F17851A4BC32}"/>
                  </a:ext>
                </a:extLst>
              </p:cNvPr>
              <p:cNvPicPr/>
              <p:nvPr/>
            </p:nvPicPr>
            <p:blipFill>
              <a:blip r:embed="rId8"/>
              <a:stretch>
                <a:fillRect/>
              </a:stretch>
            </p:blipFill>
            <p:spPr>
              <a:xfrm>
                <a:off x="-479950" y="1643628"/>
                <a:ext cx="36000" cy="36000"/>
              </a:xfrm>
              <a:prstGeom prst="rect">
                <a:avLst/>
              </a:prstGeom>
            </p:spPr>
          </p:pic>
        </mc:Fallback>
      </mc:AlternateContent>
    </p:spTree>
    <p:extLst>
      <p:ext uri="{BB962C8B-B14F-4D97-AF65-F5344CB8AC3E}">
        <p14:creationId xmlns:p14="http://schemas.microsoft.com/office/powerpoint/2010/main" val="324560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1800" dirty="0">
                <a:latin typeface="Times New Roman" panose="02020603050405020304" pitchFamily="18" charset="0"/>
                <a:cs typeface="Times New Roman" panose="02020603050405020304" pitchFamily="18"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224228"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666999" y="829627"/>
            <a:ext cx="5791201" cy="632224"/>
          </a:xfrm>
          <a:prstGeom prst="rect">
            <a:avLst/>
          </a:prstGeom>
        </p:spPr>
        <p:txBody>
          <a:bodyPr vert="horz" wrap="square" lIns="0" tIns="16510" rIns="0" bIns="0" rtlCol="0">
            <a:spAutoFit/>
          </a:bodyPr>
          <a:lstStyle/>
          <a:p>
            <a:r>
              <a:rPr lang="en-US" sz="4000" dirty="0"/>
              <a:t>Key Logger and Security</a:t>
            </a:r>
            <a:endParaRPr lang="en-IN"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B3CB45DC-4B36-122A-4BAF-2B3D0148127C}"/>
              </a:ext>
            </a:extLst>
          </p:cNvPr>
          <p:cNvPicPr>
            <a:picLocks noChangeAspect="1"/>
          </p:cNvPicPr>
          <p:nvPr/>
        </p:nvPicPr>
        <p:blipFill>
          <a:blip r:embed="rId4"/>
          <a:stretch>
            <a:fillRect/>
          </a:stretch>
        </p:blipFill>
        <p:spPr>
          <a:xfrm>
            <a:off x="2450967" y="3525851"/>
            <a:ext cx="6286500" cy="2857500"/>
          </a:xfrm>
          <a:prstGeom prst="rect">
            <a:avLst/>
          </a:prstGeom>
        </p:spPr>
      </p:pic>
      <p:sp>
        <p:nvSpPr>
          <p:cNvPr id="26" name="TextBox 25">
            <a:extLst>
              <a:ext uri="{FF2B5EF4-FFF2-40B4-BE49-F238E27FC236}">
                <a16:creationId xmlns:a16="http://schemas.microsoft.com/office/drawing/2014/main" id="{1B736E8A-C0AC-6607-BD79-4B137E83A0E3}"/>
              </a:ext>
            </a:extLst>
          </p:cNvPr>
          <p:cNvSpPr txBox="1"/>
          <p:nvPr/>
        </p:nvSpPr>
        <p:spPr>
          <a:xfrm>
            <a:off x="990600" y="1828800"/>
            <a:ext cx="8915400"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keylogger is a programme or tool designed to monitor and keep a tab on the “</a:t>
            </a:r>
            <a:r>
              <a:rPr lang="en-US" sz="2000" b="1" dirty="0">
                <a:latin typeface="Times New Roman" panose="02020603050405020304" pitchFamily="18" charset="0"/>
                <a:cs typeface="Times New Roman" panose="02020603050405020304" pitchFamily="18" charset="0"/>
              </a:rPr>
              <a:t>keystrokes</a:t>
            </a:r>
            <a:r>
              <a:rPr lang="en-US" sz="2000" dirty="0">
                <a:latin typeface="Times New Roman" panose="02020603050405020304" pitchFamily="18" charset="0"/>
                <a:cs typeface="Times New Roman" panose="02020603050405020304" pitchFamily="18" charset="0"/>
              </a:rPr>
              <a:t>” made on the user keyboard.</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enables on compromising sensitive data like passwords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Keyloggers are programs that covertly record keyboard inputs.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B2D5E83-6804-9D74-5F7D-7252A7D5D725}"/>
              </a:ext>
            </a:extLst>
          </p:cNvPr>
          <p:cNvSpPr txBox="1"/>
          <p:nvPr/>
        </p:nvSpPr>
        <p:spPr>
          <a:xfrm>
            <a:off x="2526030" y="1371600"/>
            <a:ext cx="6256082" cy="4298613"/>
          </a:xfrm>
          <a:prstGeom prst="rect">
            <a:avLst/>
          </a:prstGeom>
          <a:noFill/>
        </p:spPr>
        <p:txBody>
          <a:bodyPr wrap="square" rtlCol="0">
            <a:spAutoFit/>
          </a:bodyPr>
          <a:lstStyle/>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Problem Statement</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Project Overview</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Who Are The End Users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Solution And Its Value Proposition</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The Wow in Your Solution</a:t>
            </a:r>
          </a:p>
          <a:p>
            <a:pPr marL="36000" lvl="2">
              <a:lnSpc>
                <a:spcPct val="100000"/>
              </a:lnSpc>
              <a:spcBef>
                <a:spcPts val="1417"/>
              </a:spcBef>
              <a:buClr>
                <a:srgbClr val="000000"/>
              </a:buClr>
              <a:buSzPct val="45000"/>
              <a:buFont typeface="Wingdings" charset="2"/>
              <a:buChar char=""/>
            </a:pPr>
            <a:r>
              <a:rPr lang="en-IN" sz="2000" spc="-1" dirty="0">
                <a:solidFill>
                  <a:schemeClr val="dk1"/>
                </a:solidFill>
                <a:latin typeface="Times New Roman" panose="02020603050405020304" pitchFamily="18" charset="0"/>
                <a:cs typeface="Times New Roman" panose="02020603050405020304" pitchFamily="18" charset="0"/>
              </a:rPr>
              <a:t>Modelling </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Outputs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Results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36000" lvl="2">
              <a:lnSpc>
                <a:spcPct val="100000"/>
              </a:lnSpc>
              <a:spcBef>
                <a:spcPts val="1417"/>
              </a:spcBef>
              <a:buClr>
                <a:srgbClr val="000000"/>
              </a:buClr>
              <a:buSzPct val="45000"/>
              <a:buFont typeface="Wingdings" charset="2"/>
              <a:buChar char=""/>
            </a:pPr>
            <a:r>
              <a:rPr lang="en-IN" sz="2000" b="0" strike="noStrike" spc="-1" dirty="0">
                <a:solidFill>
                  <a:schemeClr val="dk1"/>
                </a:solidFill>
                <a:latin typeface="Times New Roman" panose="02020603050405020304" pitchFamily="18" charset="0"/>
                <a:cs typeface="Times New Roman" panose="02020603050405020304" pitchFamily="18" charset="0"/>
              </a:rPr>
              <a:t>Project Links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267825" y="2512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4A6F84D-6880-6EE5-E859-30172B04B869}"/>
              </a:ext>
            </a:extLst>
          </p:cNvPr>
          <p:cNvSpPr txBox="1"/>
          <p:nvPr/>
        </p:nvSpPr>
        <p:spPr>
          <a:xfrm>
            <a:off x="1143000" y="1755563"/>
            <a:ext cx="7185025" cy="313932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problem statement is that the keyloggers can be detected using antiviruses.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can build a software keyloggers instead of hardware keyloggers.</a:t>
            </a:r>
          </a:p>
          <a:p>
            <a:pPr marL="285750" indent="-285750">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29712"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7A525E3-62BD-4A89-189B-34917D7CF096}"/>
              </a:ext>
            </a:extLst>
          </p:cNvPr>
          <p:cNvSpPr txBox="1"/>
          <p:nvPr/>
        </p:nvSpPr>
        <p:spPr>
          <a:xfrm>
            <a:off x="627869" y="1673600"/>
            <a:ext cx="7566025"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Enhancement: To help the executives protect their privacy and information security, the tool provides a safe way of recording keystrokes to prevent data leaks, sabotage, and unauthorized access within the company.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Parental Control: Parents are able to oversee and regulate their children’s usage of the computers, and steer clear of improper conducts online.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Interface: The tool aims to remove traditional keylogging solutions by focusing on convenient browsing without loss of security or capabilities.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29712"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942559A-3281-51FE-2778-B799C6AAFBF8}"/>
              </a:ext>
            </a:extLst>
          </p:cNvPr>
          <p:cNvSpPr txBox="1"/>
          <p:nvPr/>
        </p:nvSpPr>
        <p:spPr>
          <a:xfrm>
            <a:off x="914401" y="1828800"/>
            <a:ext cx="7696200" cy="3785652"/>
          </a:xfrm>
          <a:prstGeom prst="rect">
            <a:avLst/>
          </a:prstGeom>
          <a:noFill/>
        </p:spPr>
        <p:txBody>
          <a:bodyPr wrap="square" rtlCol="0">
            <a:spAutoFit/>
          </a:bodyPr>
          <a:lstStyle/>
          <a:p>
            <a:pPr marL="216000" indent="-216000">
              <a:buClr>
                <a:srgbClr val="000000"/>
              </a:buClr>
              <a:buSzPct val="45000"/>
              <a:buFont typeface="Wingdings" charset="2"/>
              <a:buChar char=""/>
            </a:pPr>
            <a:endParaRPr lang="en-IN" sz="2000" b="0" strike="noStrike" spc="-1" dirty="0">
              <a:solidFill>
                <a:srgbClr val="000000"/>
              </a:solidFill>
              <a:latin typeface="Arial"/>
            </a:endParaRPr>
          </a:p>
          <a:p>
            <a:pPr marL="216000" indent="-216000">
              <a:buClr>
                <a:srgbClr val="000000"/>
              </a:buClr>
              <a:buSzPct val="45000"/>
              <a:buFont typeface="Wingdings" charset="2"/>
              <a:buChar char=""/>
            </a:pPr>
            <a:r>
              <a:rPr lang="en-IN" sz="2000" strike="noStrike" spc="-1" dirty="0">
                <a:solidFill>
                  <a:srgbClr val="000000"/>
                </a:solidFill>
                <a:latin typeface="Times New Roman" panose="02020603050405020304" pitchFamily="18" charset="0"/>
                <a:cs typeface="Times New Roman" panose="02020603050405020304" pitchFamily="18" charset="0"/>
              </a:rPr>
              <a:t>Organizations and IT Administrators</a:t>
            </a:r>
          </a:p>
          <a:p>
            <a:pPr marL="216000" indent="-216000">
              <a:buClr>
                <a:srgbClr val="000000"/>
              </a:buClr>
              <a:buSzPct val="45000"/>
              <a:buFont typeface="Wingdings" charset="2"/>
              <a:buChar char=""/>
            </a:pPr>
            <a:endParaRPr lang="en-IN" sz="20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strike="noStrike" spc="-1" dirty="0">
                <a:solidFill>
                  <a:srgbClr val="000000"/>
                </a:solidFill>
                <a:latin typeface="Times New Roman" panose="02020603050405020304" pitchFamily="18" charset="0"/>
                <a:cs typeface="Times New Roman" panose="02020603050405020304" pitchFamily="18" charset="0"/>
              </a:rPr>
              <a:t>Security Professionals </a:t>
            </a:r>
          </a:p>
          <a:p>
            <a:pPr marL="216000" indent="-216000">
              <a:buClr>
                <a:srgbClr val="000000"/>
              </a:buClr>
              <a:buSzPct val="45000"/>
              <a:buFont typeface="Wingdings" charset="2"/>
              <a:buChar char=""/>
            </a:pPr>
            <a:endParaRPr lang="en-IN" sz="20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strike="noStrike" spc="-1" dirty="0">
                <a:solidFill>
                  <a:srgbClr val="000000"/>
                </a:solidFill>
                <a:latin typeface="Times New Roman" panose="02020603050405020304" pitchFamily="18" charset="0"/>
                <a:cs typeface="Times New Roman" panose="02020603050405020304" pitchFamily="18" charset="0"/>
              </a:rPr>
              <a:t>IT Administrators</a:t>
            </a:r>
          </a:p>
          <a:p>
            <a:pPr marL="216000" indent="-216000">
              <a:buClr>
                <a:srgbClr val="000000"/>
              </a:buClr>
              <a:buSzPct val="45000"/>
              <a:buFont typeface="Wingdings" charset="2"/>
              <a:buChar char=""/>
            </a:pPr>
            <a:endParaRPr lang="en-IN" sz="20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strike="noStrike" spc="-1" dirty="0">
                <a:solidFill>
                  <a:srgbClr val="000000"/>
                </a:solidFill>
                <a:latin typeface="Times New Roman" panose="02020603050405020304" pitchFamily="18" charset="0"/>
                <a:cs typeface="Times New Roman" panose="02020603050405020304" pitchFamily="18" charset="0"/>
              </a:rPr>
              <a:t>Parents and Guardians</a:t>
            </a:r>
          </a:p>
          <a:p>
            <a:pPr marL="216000" indent="-216000">
              <a:buClr>
                <a:srgbClr val="000000"/>
              </a:buClr>
              <a:buSzPct val="45000"/>
              <a:buFont typeface="Wingdings" charset="2"/>
              <a:buChar char=""/>
            </a:pPr>
            <a:endParaRPr lang="en-IN" sz="20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strike="noStrike" spc="-1" dirty="0">
                <a:solidFill>
                  <a:srgbClr val="000000"/>
                </a:solidFill>
                <a:latin typeface="Times New Roman" panose="02020603050405020304" pitchFamily="18" charset="0"/>
                <a:cs typeface="Times New Roman" panose="02020603050405020304" pitchFamily="18" charset="0"/>
              </a:rPr>
              <a:t>Individual Users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180F0C2-6839-7E23-1EDE-F345D712291D}"/>
              </a:ext>
            </a:extLst>
          </p:cNvPr>
          <p:cNvSpPr txBox="1"/>
          <p:nvPr/>
        </p:nvSpPr>
        <p:spPr>
          <a:xfrm>
            <a:off x="3086100" y="1642011"/>
            <a:ext cx="6896100" cy="6186309"/>
          </a:xfrm>
          <a:prstGeom prst="rect">
            <a:avLst/>
          </a:prstGeom>
          <a:noFill/>
        </p:spPr>
        <p:txBody>
          <a:bodyPr wrap="square" rtlCol="0">
            <a:spAutoFit/>
          </a:bodyPr>
          <a:lstStyle/>
          <a:p>
            <a:pPr marL="285750" indent="-285750">
              <a:buFont typeface="Arial" panose="020B0604020202020204" pitchFamily="34" charset="0"/>
              <a:buChar char="•"/>
            </a:pPr>
            <a:r>
              <a:rPr lang="en-US" sz="1800" b="1" strike="noStrike" spc="-1" dirty="0">
                <a:solidFill>
                  <a:srgbClr val="000000"/>
                </a:solidFill>
                <a:latin typeface="Times New Roman" panose="02020603050405020304" pitchFamily="18" charset="0"/>
                <a:ea typeface="Noto Sans CJK SC"/>
                <a:cs typeface="Times New Roman" panose="02020603050405020304" pitchFamily="18" charset="0"/>
              </a:rPr>
              <a:t>Security Awareness </a:t>
            </a:r>
            <a:r>
              <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rPr>
              <a:t>: Awareness about phishing scams, social engineering tactics, and safe computing practices can help.</a:t>
            </a:r>
          </a:p>
          <a:p>
            <a:pPr marL="285750" indent="-285750">
              <a:buFont typeface="Arial" panose="020B0604020202020204" pitchFamily="34" charset="0"/>
              <a:buChar char="•"/>
            </a:pPr>
            <a:endPar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285750" indent="-285750">
              <a:buFont typeface="Arial" panose="020B0604020202020204" pitchFamily="34" charset="0"/>
              <a:buChar char="•"/>
            </a:pPr>
            <a:r>
              <a:rPr lang="en-US" sz="1800" b="1" strike="noStrike" spc="-1" dirty="0">
                <a:solidFill>
                  <a:srgbClr val="000000"/>
                </a:solidFill>
                <a:latin typeface="Times New Roman" panose="02020603050405020304" pitchFamily="18" charset="0"/>
                <a:ea typeface="Noto Sans CJK SC"/>
                <a:cs typeface="Times New Roman" panose="02020603050405020304" pitchFamily="18" charset="0"/>
              </a:rPr>
              <a:t>Regular Software Updates </a:t>
            </a:r>
            <a:r>
              <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rPr>
              <a:t>: Keeping the OS, Antivirus software, web browsers, and other applications up to date helps to protect against  keyloggers attacks.</a:t>
            </a:r>
          </a:p>
          <a:p>
            <a:pPr marL="285750" indent="-285750">
              <a:buFont typeface="Arial" panose="020B0604020202020204" pitchFamily="34" charset="0"/>
              <a:buChar char="•"/>
            </a:pPr>
            <a:endParaRPr lang="en-US" spc="-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strike="noStrike" spc="-1" dirty="0">
                <a:solidFill>
                  <a:srgbClr val="000000"/>
                </a:solidFill>
                <a:latin typeface="Times New Roman" panose="02020603050405020304" pitchFamily="18" charset="0"/>
                <a:cs typeface="Times New Roman" panose="02020603050405020304" pitchFamily="18" charset="0"/>
              </a:rPr>
              <a:t>Virtual Private Network (VPN)</a:t>
            </a:r>
            <a:r>
              <a:rPr lang="en-IN" b="0" strike="noStrike" spc="-1" dirty="0">
                <a:solidFill>
                  <a:srgbClr val="000000"/>
                </a:solidFill>
                <a:latin typeface="Times New Roman" panose="02020603050405020304" pitchFamily="18" charset="0"/>
                <a:cs typeface="Times New Roman" panose="02020603050405020304" pitchFamily="18" charset="0"/>
              </a:rPr>
              <a:t> : Encrypts internet connection and  protect your keystrokes from being intercepted while typing online.</a:t>
            </a:r>
          </a:p>
          <a:p>
            <a:pPr marL="285750" indent="-285750">
              <a:buFont typeface="Arial" panose="020B0604020202020204" pitchFamily="34" charset="0"/>
              <a:buChar char="•"/>
            </a:pPr>
            <a:endParaRPr lang="en-IN" spc="-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strike="noStrike" spc="-1" dirty="0">
                <a:solidFill>
                  <a:srgbClr val="000000"/>
                </a:solidFill>
                <a:latin typeface="Times New Roman" panose="02020603050405020304" pitchFamily="18" charset="0"/>
                <a:cs typeface="Times New Roman" panose="02020603050405020304" pitchFamily="18" charset="0"/>
              </a:rPr>
              <a:t>Secure Operating Systems</a:t>
            </a:r>
            <a:r>
              <a:rPr lang="en-IN" b="0" strike="noStrike" spc="-1" dirty="0">
                <a:solidFill>
                  <a:srgbClr val="000000"/>
                </a:solidFill>
                <a:latin typeface="Times New Roman" panose="02020603050405020304" pitchFamily="18" charset="0"/>
                <a:cs typeface="Times New Roman" panose="02020603050405020304" pitchFamily="18" charset="0"/>
              </a:rPr>
              <a:t> : Choosing a secure OS that prioritizes security features and regular updates  can help mitigate the risk of keyloggers and other malware.</a:t>
            </a:r>
          </a:p>
          <a:p>
            <a:pPr marL="285750" indent="-285750">
              <a:buFont typeface="Arial" panose="020B0604020202020204" pitchFamily="34" charset="0"/>
              <a:buChar char="•"/>
            </a:pPr>
            <a:endParaRPr lang="en-IN" spc="-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strike="noStrike" spc="-1" dirty="0">
                <a:solidFill>
                  <a:srgbClr val="000000"/>
                </a:solidFill>
                <a:latin typeface="Times New Roman" panose="02020603050405020304" pitchFamily="18" charset="0"/>
                <a:cs typeface="Times New Roman" panose="02020603050405020304" pitchFamily="18" charset="0"/>
              </a:rPr>
              <a:t>Biometric Authentication </a:t>
            </a:r>
            <a:r>
              <a:rPr lang="en-IN" b="0" strike="noStrike" spc="-1" dirty="0">
                <a:solidFill>
                  <a:srgbClr val="000000"/>
                </a:solidFill>
                <a:latin typeface="Times New Roman" panose="02020603050405020304" pitchFamily="18" charset="0"/>
                <a:cs typeface="Times New Roman" panose="02020603050405020304" pitchFamily="18" charset="0"/>
              </a:rPr>
              <a:t>: Fingerprint scanners or facial recognition for authentication adds an extra layer of security, making it harder for keyloggers to compromise your credentials.</a:t>
            </a:r>
            <a:endParaRPr lang="en-IN"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285750" indent="-285750">
              <a:buFont typeface="Arial" panose="020B0604020202020204" pitchFamily="34" charset="0"/>
              <a:buChar char="•"/>
            </a:pPr>
            <a:endPar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285750" indent="-285750">
              <a:buFont typeface="Arial" panose="020B0604020202020204" pitchFamily="34" charset="0"/>
              <a:buChar char="•"/>
            </a:pPr>
            <a:endPar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E537E31-505C-16A7-E095-4A222DCAEEB4}"/>
              </a:ext>
            </a:extLst>
          </p:cNvPr>
          <p:cNvSpPr txBox="1"/>
          <p:nvPr/>
        </p:nvSpPr>
        <p:spPr>
          <a:xfrm>
            <a:off x="2743200" y="1447800"/>
            <a:ext cx="6248400"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real-time monitoring of website traffic and user interactions to detect suspicious behavior or potential security threats, such as SQL injection attempts or XSS (Cross-Site Scripting) attacks.</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Biometric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security with biometric authentication methods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Client-side Security Measures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Deploying client-side security measures, such as script monitoring and integrity checks, to detect and prevent unauthorized modifications to website scripts or injected malicious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Two-Factor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two-step verification to add an extra layer of security beyond passwords, thwarting keyloggers from compromising your accounts.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0" name="TextBox 9">
            <a:extLst>
              <a:ext uri="{FF2B5EF4-FFF2-40B4-BE49-F238E27FC236}">
                <a16:creationId xmlns:a16="http://schemas.microsoft.com/office/drawing/2014/main" id="{A70EB090-F1A2-0426-1B92-BFA4C92139D5}"/>
              </a:ext>
            </a:extLst>
          </p:cNvPr>
          <p:cNvSpPr txBox="1"/>
          <p:nvPr/>
        </p:nvSpPr>
        <p:spPr>
          <a:xfrm>
            <a:off x="609600" y="1295400"/>
            <a:ext cx="6248400" cy="4801314"/>
          </a:xfrm>
          <a:prstGeom prst="rect">
            <a:avLst/>
          </a:prstGeom>
          <a:noFill/>
        </p:spPr>
        <p:txBody>
          <a:bodyPr wrap="square" rtlCol="0">
            <a:spAutoFit/>
          </a:bodyPr>
          <a:lstStyle/>
          <a:p>
            <a:pPr marL="285750" indent="-285750">
              <a:buFont typeface="Arial" panose="020B0604020202020204" pitchFamily="34" charset="0"/>
              <a:buChar char="•"/>
            </a:pPr>
            <a:r>
              <a:rPr lang="en-US" sz="1800" b="0" strike="noStrike" spc="-1" dirty="0">
                <a:latin typeface="Times New Roman" panose="02020603050405020304" pitchFamily="18" charset="0"/>
                <a:ea typeface="DejaVu Sans"/>
                <a:cs typeface="Times New Roman" panose="02020603050405020304" pitchFamily="18" charset="0"/>
              </a:rPr>
              <a:t>Install required python libraries in command prompt like, </a:t>
            </a:r>
          </a:p>
          <a:p>
            <a:r>
              <a:rPr lang="en-US" sz="1800" b="1" strike="noStrike" spc="-1" dirty="0">
                <a:latin typeface="Times New Roman" panose="02020603050405020304" pitchFamily="18" charset="0"/>
                <a:ea typeface="DejaVu Sans"/>
                <a:cs typeface="Times New Roman" panose="02020603050405020304" pitchFamily="18" charset="0"/>
              </a:rPr>
              <a:t>             1. pip install pynput     </a:t>
            </a:r>
          </a:p>
          <a:p>
            <a:r>
              <a:rPr lang="en-US" sz="1800" b="1" strike="noStrike" spc="-1" dirty="0">
                <a:latin typeface="Times New Roman" panose="02020603050405020304" pitchFamily="18" charset="0"/>
                <a:ea typeface="DejaVu Sans"/>
                <a:cs typeface="Times New Roman" panose="02020603050405020304" pitchFamily="18" charset="0"/>
              </a:rPr>
              <a:t>             2. pip install json</a:t>
            </a:r>
          </a:p>
          <a:p>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Initialization of </a:t>
            </a:r>
            <a:r>
              <a:rPr lang="en-US" b="1" spc="-1" dirty="0">
                <a:latin typeface="Times New Roman" panose="02020603050405020304" pitchFamily="18" charset="0"/>
                <a:ea typeface="DejaVu Sans"/>
                <a:cs typeface="Times New Roman" panose="02020603050405020304" pitchFamily="18" charset="0"/>
              </a:rPr>
              <a:t>K</a:t>
            </a:r>
            <a:r>
              <a:rPr lang="en-US" sz="1800" b="1" strike="noStrike" spc="-1" dirty="0">
                <a:latin typeface="Times New Roman" panose="02020603050405020304" pitchFamily="18" charset="0"/>
                <a:ea typeface="DejaVu Sans"/>
                <a:cs typeface="Times New Roman" panose="02020603050405020304" pitchFamily="18" charset="0"/>
              </a:rPr>
              <a:t>eylogger</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Set up the main GUI window and initialize the global variables for key logging.</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Capturing of keystrokes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Start capturing key events when the ‘Start</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r>
              <a:rPr lang="en-US" b="0" strike="noStrike" spc="-1" dirty="0">
                <a:latin typeface="Times New Roman" panose="02020603050405020304" pitchFamily="18" charset="0"/>
                <a:ea typeface="DejaVu Sans"/>
                <a:cs typeface="Times New Roman" panose="02020603050405020304" pitchFamily="18" charset="0"/>
              </a:rPr>
              <a:t> </a:t>
            </a:r>
            <a:r>
              <a:rPr lang="en-US" sz="1800" b="0" strike="noStrike" spc="-1" dirty="0">
                <a:latin typeface="Times New Roman" panose="02020603050405020304" pitchFamily="18" charset="0"/>
                <a:ea typeface="DejaVu Sans"/>
                <a:cs typeface="Times New Roman" panose="02020603050405020304" pitchFamily="18" charset="0"/>
              </a:rPr>
              <a:t>Log key press and release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Data Logging into text files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Update text and Json log files with captured key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Stop Logging</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Stop capturing key events when the ‘Stop</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683</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vt:lpstr>
      <vt:lpstr>Key Logger and Security</vt:lpstr>
      <vt:lpstr>AGENDA</vt:lpstr>
      <vt:lpstr>PROBLEM STATEMENT</vt:lpstr>
      <vt:lpstr>PROJECT OVERVIEW</vt:lpstr>
      <vt:lpstr>WHO ARE THE END USERS?</vt:lpstr>
      <vt:lpstr> SOLUTION AND ITS VALUE PROPOSITION</vt:lpstr>
      <vt:lpstr>THE WOW IN YOUR SOLUTION</vt:lpstr>
      <vt:lpstr>PowerPoint Presentation</vt:lpstr>
      <vt:lpstr>RESULTS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Aasritha Sai Kollipara</dc:creator>
  <cp:lastModifiedBy>Aasritha Sai Kollipara</cp:lastModifiedBy>
  <cp:revision>3</cp:revision>
  <dcterms:created xsi:type="dcterms:W3CDTF">2024-06-03T05:48:59Z</dcterms:created>
  <dcterms:modified xsi:type="dcterms:W3CDTF">2024-06-19T18:27:36Z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