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582D5-954E-4A98-8642-86E9579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95FE6-0522-41D3-BB61-27E8AA138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9D044-7B51-4BCA-A080-E6D1DEAC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18030-D427-431C-BB16-DC77DA1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DFA0F-D340-4400-8E95-9AD2F6FD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5839-864B-4B5B-A3F7-6F0E46E1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B16F6-309D-47A4-9744-0AAEEC8E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28FC-B94D-482A-8679-03E9199F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8331C-CCDF-4BF8-B699-965C6DDE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E0D51-77F5-4677-AFFF-474E91A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64B67-8C61-477B-AECD-1BF7D7AC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10DDE-C23C-4C79-AA17-CDE876E9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EC8B3-D5E1-4AB5-989B-AC40F51E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6DAAC-0FA5-4C86-A6D5-84D1CC60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1E03D-E4E3-408B-B27C-0462A80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717CB-D728-429C-ABC4-78CA08B0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9EEF7-B183-4A9B-B68C-C30A6790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A739B-4EAD-4B16-9358-E5B41B36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B6549-3AD1-41E6-8F12-4D5652DB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7C72C-D062-4D21-B93A-1256D75F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44E9-3A53-47EA-89DF-4BFC2926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D5705-C3B0-40D9-88A9-666921F2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F4CE-1A49-40D5-AF0B-B365ED93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1A2D-AD35-4081-BFBC-F1396B30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2CA6E-F05E-459A-8770-6A1D37F1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0108-9720-468A-96C6-5D86895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3E1F-6DE9-4942-A662-AB69F5B64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D4077-17E7-4604-8E5C-04E169C3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A6E2B-CD03-4194-B58C-46AD0469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43FCB-7F3D-4A8A-B090-7C2C56FD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01D48-45B6-4E22-8B22-6FE4496E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CF6F8-272E-4E51-8D48-BFAAA393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8C5A7-32E4-4760-BC3F-3EF19939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0B195-0EE4-424E-9250-BFB9CF03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C83CC-ADE2-44D3-A090-BFD086E1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0A58D-63A4-4B00-9F20-8C56EC78A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EBDD0-24C1-4721-90D7-E9E33F11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9525-87D9-4889-A41C-44CB0A60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B45048-C6B7-4E08-8FA5-27840FB9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3FDC5-93CA-421F-91B2-387B6042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284CC-5DF9-4B18-AA56-5848616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8AA171-EFA5-4B6D-9D43-C0A645DE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83EB0-74FB-45C2-B545-D058E51C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DFA27-E683-4DF1-B843-89983977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4D362-B263-4282-B93E-03AA2128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0FC58-865C-4E96-9FE4-2CBDA3FF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08045-05F7-4577-BDCD-0D3B53A6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23BA-51A2-409D-9A82-1552083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1797C-FEC9-4174-B2A2-65C455DDD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F8F9D-DBD8-4B79-B11E-6C535C9D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09C74-007A-4D04-8C58-70A6949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8DB1-B017-44A6-9DF5-C3E9F768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9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99375-1438-4126-BA41-79E1622C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84E18-4946-4477-A4C6-8564AA54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067B2-D037-4C42-A467-ADFF21F2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AF8C8-2434-4444-9D90-528B5556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69C84-63E2-4140-8A91-27B829ED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DDF38-6E2A-481D-AFB0-D8C6044A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8FD20-22D0-4BEA-9E4D-41D7F0DC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EBA46-B7E6-4D1F-95E1-E2C0FB7F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9953D-FEE6-4C35-BA2B-B0D29F743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D0ED-10A5-4AFB-953A-23535B308938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2C0B5-F3C4-40D9-8CE7-5B8E0F43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05E85-3DEA-4281-B429-B7FC9946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1D58-33A7-4074-9AAA-F69BEC779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9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2D2-9424-4D55-ADA8-3F85C9A8B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project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37D6A-88A0-41F2-9C80-168B6A408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20170768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이영석</a:t>
            </a:r>
          </a:p>
        </p:txBody>
      </p:sp>
    </p:spTree>
    <p:extLst>
      <p:ext uri="{BB962C8B-B14F-4D97-AF65-F5344CB8AC3E}">
        <p14:creationId xmlns:p14="http://schemas.microsoft.com/office/powerpoint/2010/main" val="17578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FF910-93D3-4DC8-A951-0A4D9817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지난주까지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F4EC3-9C06-45B9-A67A-7DDBDC26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우선순위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1.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단어의 개수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단어의 밀집도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표준편차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그에 따른 해결 방법</a:t>
            </a:r>
          </a:p>
        </p:txBody>
      </p:sp>
    </p:spTree>
    <p:extLst>
      <p:ext uri="{BB962C8B-B14F-4D97-AF65-F5344CB8AC3E}">
        <p14:creationId xmlns:p14="http://schemas.microsoft.com/office/powerpoint/2010/main" val="4937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42F0-D355-4840-996A-FEEF607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저장공간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CC0BE-C435-4780-9D3F-02DA9B92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구조체로 저장하면 파일의 정보를 묶어서 저장할 수 있으며 이 리스트들을 연결하면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ranking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 쉽게 할 수 있다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numofword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단어의 개수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name: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파일의 이름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dev: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분산                   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F03B4-7982-4577-A875-1169D8D4B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4" t="27165" r="74876" b="59551"/>
          <a:stretch/>
        </p:blipFill>
        <p:spPr>
          <a:xfrm>
            <a:off x="838200" y="3669824"/>
            <a:ext cx="7418033" cy="25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25A0-524E-4E88-90EA-B7A0CE2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노드생성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E4CE3-B974-49BC-8B77-C08169F6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지정한 노드 뒤에 새로운 노드를 생성하여 데이터를 저장하는 함수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C32582B6-E369-4971-87A5-FB8DDB290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" t="24963" r="45658" b="55604"/>
          <a:stretch/>
        </p:blipFill>
        <p:spPr>
          <a:xfrm>
            <a:off x="838200" y="2660766"/>
            <a:ext cx="10506677" cy="2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6117-9766-49E1-9F3C-1DD63110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단어개수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분산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47D9B-9162-4F1E-8CB5-8CD6EEF0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받은 문자열 전부 소문자로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strlwr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받은 문자열에 있는 단어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문자열의 단어의 위치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–-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strstr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각각의 위치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위치들의 평균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각각의 위치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위치들의 평균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1A9FA-07FC-41F7-8FD9-63F50F15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15385" r="36724" b="29984"/>
          <a:stretch/>
        </p:blipFill>
        <p:spPr>
          <a:xfrm>
            <a:off x="5525609" y="0"/>
            <a:ext cx="7369256" cy="3657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BD25A7-1E89-42BF-87EF-9962BC657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" t="23055" r="44890" b="32232"/>
          <a:stretch/>
        </p:blipFill>
        <p:spPr>
          <a:xfrm>
            <a:off x="5676530" y="3542825"/>
            <a:ext cx="6159594" cy="295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9AE95-F5EA-4E09-9EA8-E1AAC34DCF21}"/>
              </a:ext>
            </a:extLst>
          </p:cNvPr>
          <p:cNvSpPr txBox="1"/>
          <p:nvPr/>
        </p:nvSpPr>
        <p:spPr>
          <a:xfrm>
            <a:off x="0" y="550973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표준편차</a:t>
            </a:r>
            <a:r>
              <a:rPr lang="en-US" altLang="ko-KR" dirty="0"/>
              <a:t>^2=</a:t>
            </a:r>
            <a:r>
              <a:rPr lang="ko-KR" altLang="en-US" dirty="0"/>
              <a:t>분산 이므로 분산의 크기를 비교해도 된다</a:t>
            </a:r>
          </a:p>
        </p:txBody>
      </p:sp>
    </p:spTree>
    <p:extLst>
      <p:ext uri="{BB962C8B-B14F-4D97-AF65-F5344CB8AC3E}">
        <p14:creationId xmlns:p14="http://schemas.microsoft.com/office/powerpoint/2010/main" val="44758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E2E3-7CF8-4C6D-990A-3E06604C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7F4FD-3C0C-424E-9B32-8921437B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하나하나의 데이터를 새로운 노드를 생성하여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F5A67-207D-4932-A51D-F61AA97B6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t="19153" r="55728" b="47746"/>
          <a:stretch/>
        </p:blipFill>
        <p:spPr>
          <a:xfrm>
            <a:off x="838200" y="3127017"/>
            <a:ext cx="6459245" cy="29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22B-38D0-4638-8A55-B6D0C9D3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8E3CA-520B-486F-BCAB-58C28672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노드의 이어진 순서를 바꾸는 작업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파일의 개수에 따라 정렬하고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2EF7B-2865-43DA-A9F0-2427B9E9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0" t="17457" r="34008" b="30780"/>
          <a:stretch/>
        </p:blipFill>
        <p:spPr>
          <a:xfrm>
            <a:off x="838200" y="3018284"/>
            <a:ext cx="7226423" cy="3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29775-C8A9-4FEA-B42C-D48C935F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05F83-D0A6-4F07-A015-87419C40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앞과 마찬가지로 노드의 순서를 바꾸는 작업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다만 이번엔 분산에 따라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A7380-7534-439C-BAE1-A7036DEE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" t="28706" r="29514" b="34560"/>
          <a:stretch/>
        </p:blipFill>
        <p:spPr>
          <a:xfrm>
            <a:off x="838200" y="3429000"/>
            <a:ext cx="9033769" cy="2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한나는 열한살</vt:lpstr>
      <vt:lpstr>Arial</vt:lpstr>
      <vt:lpstr>Office 테마</vt:lpstr>
      <vt:lpstr>project</vt:lpstr>
      <vt:lpstr>지난주까지</vt:lpstr>
      <vt:lpstr>저장공간</vt:lpstr>
      <vt:lpstr>노드생성</vt:lpstr>
      <vt:lpstr>단어개수, 분산 계산</vt:lpstr>
      <vt:lpstr>메인 함수</vt:lpstr>
      <vt:lpstr>메인 함수</vt:lpstr>
      <vt:lpstr>메인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이영석</dc:creator>
  <cp:lastModifiedBy>이영석</cp:lastModifiedBy>
  <cp:revision>11</cp:revision>
  <dcterms:created xsi:type="dcterms:W3CDTF">2017-12-01T04:45:58Z</dcterms:created>
  <dcterms:modified xsi:type="dcterms:W3CDTF">2017-12-01T10:20:37Z</dcterms:modified>
</cp:coreProperties>
</file>