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5929E-A842-45A8-BD85-533B8D952169}" type="doc">
      <dgm:prSet loTypeId="urn:microsoft.com/office/officeart/2005/8/layout/process4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4DB55EDE-DE36-49F2-B327-C13C0EBFE15A}">
      <dgm:prSet phldrT="[텍스트]"/>
      <dgm:spPr/>
      <dgm:t>
        <a:bodyPr/>
        <a:lstStyle/>
        <a:p>
          <a:pPr latinLnBrk="1"/>
          <a:r>
            <a:rPr lang="ko-KR" altLang="en-US" dirty="0"/>
            <a:t> 단어의 개수</a:t>
          </a:r>
        </a:p>
      </dgm:t>
    </dgm:pt>
    <dgm:pt modelId="{DDDB5092-CB86-40D7-9402-8292B52C56D5}" type="parTrans" cxnId="{503EE610-2E29-4F90-989B-08F00238F902}">
      <dgm:prSet/>
      <dgm:spPr/>
      <dgm:t>
        <a:bodyPr/>
        <a:lstStyle/>
        <a:p>
          <a:pPr latinLnBrk="1"/>
          <a:endParaRPr lang="ko-KR" altLang="en-US"/>
        </a:p>
      </dgm:t>
    </dgm:pt>
    <dgm:pt modelId="{2AD267B4-19F0-45D9-ACBA-FC42F7CB161A}" type="sibTrans" cxnId="{503EE610-2E29-4F90-989B-08F00238F902}">
      <dgm:prSet/>
      <dgm:spPr/>
      <dgm:t>
        <a:bodyPr/>
        <a:lstStyle/>
        <a:p>
          <a:pPr latinLnBrk="1"/>
          <a:endParaRPr lang="ko-KR" altLang="en-US"/>
        </a:p>
      </dgm:t>
    </dgm:pt>
    <dgm:pt modelId="{E94B4795-5F89-40D0-AD22-F4C63E0440D2}">
      <dgm:prSet phldrT="[텍스트]"/>
      <dgm:spPr/>
      <dgm:t>
        <a:bodyPr/>
        <a:lstStyle/>
        <a:p>
          <a:pPr latinLnBrk="1"/>
          <a:r>
            <a:rPr lang="ko-KR" altLang="en-US" dirty="0"/>
            <a:t>단어의 밀집도</a:t>
          </a:r>
        </a:p>
      </dgm:t>
    </dgm:pt>
    <dgm:pt modelId="{9EA79740-54E1-40BC-9B4A-1622F110E2D0}" type="parTrans" cxnId="{C3DB47FE-44AD-4B24-BD50-44F15B438A24}">
      <dgm:prSet/>
      <dgm:spPr/>
      <dgm:t>
        <a:bodyPr/>
        <a:lstStyle/>
        <a:p>
          <a:pPr latinLnBrk="1"/>
          <a:endParaRPr lang="ko-KR" altLang="en-US"/>
        </a:p>
      </dgm:t>
    </dgm:pt>
    <dgm:pt modelId="{57746249-2B43-45FB-A431-8CDF2CD2EEBC}" type="sibTrans" cxnId="{C3DB47FE-44AD-4B24-BD50-44F15B438A24}">
      <dgm:prSet/>
      <dgm:spPr/>
      <dgm:t>
        <a:bodyPr/>
        <a:lstStyle/>
        <a:p>
          <a:pPr latinLnBrk="1"/>
          <a:endParaRPr lang="ko-KR" altLang="en-US"/>
        </a:p>
      </dgm:t>
    </dgm:pt>
    <dgm:pt modelId="{E3306AC3-40F0-451E-BE7C-B1D807E52A84}">
      <dgm:prSet phldrT="[텍스트]"/>
      <dgm:spPr/>
      <dgm:t>
        <a:bodyPr/>
        <a:lstStyle/>
        <a:p>
          <a:pPr latinLnBrk="1"/>
          <a:r>
            <a:rPr lang="en-US" altLang="ko-KR" dirty="0"/>
            <a:t>(</a:t>
          </a:r>
          <a:r>
            <a:rPr lang="ko-KR" altLang="en-US" dirty="0"/>
            <a:t>주어진 단어</a:t>
          </a:r>
          <a:r>
            <a:rPr lang="en-US" altLang="ko-KR" dirty="0"/>
            <a:t>/</a:t>
          </a:r>
          <a:r>
            <a:rPr lang="ko-KR" altLang="en-US" dirty="0"/>
            <a:t>전체 단어 개수</a:t>
          </a:r>
          <a:r>
            <a:rPr lang="en-US" altLang="ko-KR" dirty="0"/>
            <a:t>)</a:t>
          </a:r>
          <a:r>
            <a:rPr lang="ko-KR" altLang="en-US" dirty="0"/>
            <a:t>가 클수록 높은 우선순위 부여</a:t>
          </a:r>
        </a:p>
      </dgm:t>
    </dgm:pt>
    <dgm:pt modelId="{F5876A72-4F9B-4C9F-B26A-CEA259A50252}" type="parTrans" cxnId="{52ACE24A-9033-43C3-B97F-48DFB552F984}">
      <dgm:prSet/>
      <dgm:spPr/>
      <dgm:t>
        <a:bodyPr/>
        <a:lstStyle/>
        <a:p>
          <a:pPr latinLnBrk="1"/>
          <a:endParaRPr lang="ko-KR" altLang="en-US"/>
        </a:p>
      </dgm:t>
    </dgm:pt>
    <dgm:pt modelId="{715A3E36-F7AB-49C2-B4BE-558A7A7D1D64}" type="sibTrans" cxnId="{52ACE24A-9033-43C3-B97F-48DFB552F984}">
      <dgm:prSet/>
      <dgm:spPr/>
      <dgm:t>
        <a:bodyPr/>
        <a:lstStyle/>
        <a:p>
          <a:pPr latinLnBrk="1"/>
          <a:endParaRPr lang="ko-KR" altLang="en-US"/>
        </a:p>
      </dgm:t>
    </dgm:pt>
    <dgm:pt modelId="{D9244E25-EA51-4301-B68B-60908D18088C}">
      <dgm:prSet phldrT="[텍스트]"/>
      <dgm:spPr/>
      <dgm:t>
        <a:bodyPr/>
        <a:lstStyle/>
        <a:p>
          <a:pPr latinLnBrk="1"/>
          <a:r>
            <a:rPr lang="ko-KR" altLang="en-US" dirty="0"/>
            <a:t>단어의 표준편차가 작을수록 높은 우선순위 부여</a:t>
          </a:r>
        </a:p>
      </dgm:t>
    </dgm:pt>
    <dgm:pt modelId="{327CD22C-867F-484F-A99D-A95FDBA27092}" type="sibTrans" cxnId="{8599988B-0BAF-4C6A-AF83-78FAF008CBD9}">
      <dgm:prSet/>
      <dgm:spPr/>
      <dgm:t>
        <a:bodyPr/>
        <a:lstStyle/>
        <a:p>
          <a:pPr latinLnBrk="1"/>
          <a:endParaRPr lang="ko-KR" altLang="en-US"/>
        </a:p>
      </dgm:t>
    </dgm:pt>
    <dgm:pt modelId="{9CE908CD-FCFE-485D-A7ED-3837B3FAA0DB}" type="parTrans" cxnId="{8599988B-0BAF-4C6A-AF83-78FAF008CBD9}">
      <dgm:prSet/>
      <dgm:spPr/>
      <dgm:t>
        <a:bodyPr/>
        <a:lstStyle/>
        <a:p>
          <a:pPr latinLnBrk="1"/>
          <a:endParaRPr lang="ko-KR" altLang="en-US"/>
        </a:p>
      </dgm:t>
    </dgm:pt>
    <dgm:pt modelId="{70F4CEC9-6669-46C5-99A4-5FF6276D40BD}" type="pres">
      <dgm:prSet presAssocID="{D6D5929E-A842-45A8-BD85-533B8D952169}" presName="Name0" presStyleCnt="0">
        <dgm:presLayoutVars>
          <dgm:dir/>
          <dgm:animLvl val="lvl"/>
          <dgm:resizeHandles val="exact"/>
        </dgm:presLayoutVars>
      </dgm:prSet>
      <dgm:spPr/>
    </dgm:pt>
    <dgm:pt modelId="{B6B0D2E6-7EF9-4B12-A732-F4D66B53EC92}" type="pres">
      <dgm:prSet presAssocID="{E94B4795-5F89-40D0-AD22-F4C63E0440D2}" presName="boxAndChildren" presStyleCnt="0"/>
      <dgm:spPr/>
    </dgm:pt>
    <dgm:pt modelId="{043CAC1A-B133-4C04-B523-F4E4B4552430}" type="pres">
      <dgm:prSet presAssocID="{E94B4795-5F89-40D0-AD22-F4C63E0440D2}" presName="parentTextBox" presStyleLbl="node1" presStyleIdx="0" presStyleCnt="2"/>
      <dgm:spPr/>
    </dgm:pt>
    <dgm:pt modelId="{33980577-3674-4F32-A95D-F142B426E314}" type="pres">
      <dgm:prSet presAssocID="{E94B4795-5F89-40D0-AD22-F4C63E0440D2}" presName="entireBox" presStyleLbl="node1" presStyleIdx="0" presStyleCnt="2"/>
      <dgm:spPr/>
    </dgm:pt>
    <dgm:pt modelId="{593531DE-CBBB-4B4A-8D2E-80EB7B09D9A5}" type="pres">
      <dgm:prSet presAssocID="{E94B4795-5F89-40D0-AD22-F4C63E0440D2}" presName="descendantBox" presStyleCnt="0"/>
      <dgm:spPr/>
    </dgm:pt>
    <dgm:pt modelId="{91960BE2-6F3D-4CCB-B6A6-AC33F4B86B4A}" type="pres">
      <dgm:prSet presAssocID="{D9244E25-EA51-4301-B68B-60908D18088C}" presName="childTextBox" presStyleLbl="fgAccFollowNode1" presStyleIdx="0" presStyleCnt="2">
        <dgm:presLayoutVars>
          <dgm:bulletEnabled val="1"/>
        </dgm:presLayoutVars>
      </dgm:prSet>
      <dgm:spPr/>
    </dgm:pt>
    <dgm:pt modelId="{F67E8F9D-4951-4DC5-BEE8-357EC612E5F8}" type="pres">
      <dgm:prSet presAssocID="{2AD267B4-19F0-45D9-ACBA-FC42F7CB161A}" presName="sp" presStyleCnt="0"/>
      <dgm:spPr/>
    </dgm:pt>
    <dgm:pt modelId="{35B129DA-D9B5-49EC-9DF3-EAE2F932DED2}" type="pres">
      <dgm:prSet presAssocID="{4DB55EDE-DE36-49F2-B327-C13C0EBFE15A}" presName="arrowAndChildren" presStyleCnt="0"/>
      <dgm:spPr/>
    </dgm:pt>
    <dgm:pt modelId="{C5406335-7DF5-45F4-B1DD-B35883ED0D4E}" type="pres">
      <dgm:prSet presAssocID="{4DB55EDE-DE36-49F2-B327-C13C0EBFE15A}" presName="parentTextArrow" presStyleLbl="node1" presStyleIdx="0" presStyleCnt="2"/>
      <dgm:spPr/>
    </dgm:pt>
    <dgm:pt modelId="{EF834E76-A5BE-4FBC-B396-BD4575C8DA9F}" type="pres">
      <dgm:prSet presAssocID="{4DB55EDE-DE36-49F2-B327-C13C0EBFE15A}" presName="arrow" presStyleLbl="node1" presStyleIdx="1" presStyleCnt="2"/>
      <dgm:spPr/>
    </dgm:pt>
    <dgm:pt modelId="{57964824-26CC-4D1F-9486-7310C5235A92}" type="pres">
      <dgm:prSet presAssocID="{4DB55EDE-DE36-49F2-B327-C13C0EBFE15A}" presName="descendantArrow" presStyleCnt="0"/>
      <dgm:spPr/>
    </dgm:pt>
    <dgm:pt modelId="{7324BFE1-3E35-4438-8511-F668D62E24DB}" type="pres">
      <dgm:prSet presAssocID="{E3306AC3-40F0-451E-BE7C-B1D807E52A84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503EE610-2E29-4F90-989B-08F00238F902}" srcId="{D6D5929E-A842-45A8-BD85-533B8D952169}" destId="{4DB55EDE-DE36-49F2-B327-C13C0EBFE15A}" srcOrd="0" destOrd="0" parTransId="{DDDB5092-CB86-40D7-9402-8292B52C56D5}" sibTransId="{2AD267B4-19F0-45D9-ACBA-FC42F7CB161A}"/>
    <dgm:cxn modelId="{7E632033-75F5-4823-A7B6-6727C25D58F9}" type="presOf" srcId="{D9244E25-EA51-4301-B68B-60908D18088C}" destId="{91960BE2-6F3D-4CCB-B6A6-AC33F4B86B4A}" srcOrd="0" destOrd="0" presId="urn:microsoft.com/office/officeart/2005/8/layout/process4"/>
    <dgm:cxn modelId="{D53AA03B-2AA0-4793-86E3-7A8BF6C7E5B2}" type="presOf" srcId="{E94B4795-5F89-40D0-AD22-F4C63E0440D2}" destId="{043CAC1A-B133-4C04-B523-F4E4B4552430}" srcOrd="0" destOrd="0" presId="urn:microsoft.com/office/officeart/2005/8/layout/process4"/>
    <dgm:cxn modelId="{FD673C3E-E951-4EE9-BF14-8DB9766CCF95}" type="presOf" srcId="{D6D5929E-A842-45A8-BD85-533B8D952169}" destId="{70F4CEC9-6669-46C5-99A4-5FF6276D40BD}" srcOrd="0" destOrd="0" presId="urn:microsoft.com/office/officeart/2005/8/layout/process4"/>
    <dgm:cxn modelId="{52ACE24A-9033-43C3-B97F-48DFB552F984}" srcId="{4DB55EDE-DE36-49F2-B327-C13C0EBFE15A}" destId="{E3306AC3-40F0-451E-BE7C-B1D807E52A84}" srcOrd="0" destOrd="0" parTransId="{F5876A72-4F9B-4C9F-B26A-CEA259A50252}" sibTransId="{715A3E36-F7AB-49C2-B4BE-558A7A7D1D64}"/>
    <dgm:cxn modelId="{12525972-B6A5-400E-94E7-5FA78B496FB4}" type="presOf" srcId="{E3306AC3-40F0-451E-BE7C-B1D807E52A84}" destId="{7324BFE1-3E35-4438-8511-F668D62E24DB}" srcOrd="0" destOrd="0" presId="urn:microsoft.com/office/officeart/2005/8/layout/process4"/>
    <dgm:cxn modelId="{8599988B-0BAF-4C6A-AF83-78FAF008CBD9}" srcId="{E94B4795-5F89-40D0-AD22-F4C63E0440D2}" destId="{D9244E25-EA51-4301-B68B-60908D18088C}" srcOrd="0" destOrd="0" parTransId="{9CE908CD-FCFE-485D-A7ED-3837B3FAA0DB}" sibTransId="{327CD22C-867F-484F-A99D-A95FDBA27092}"/>
    <dgm:cxn modelId="{9ABB9090-7ABD-406F-9896-2F36B8EEB300}" type="presOf" srcId="{4DB55EDE-DE36-49F2-B327-C13C0EBFE15A}" destId="{EF834E76-A5BE-4FBC-B396-BD4575C8DA9F}" srcOrd="1" destOrd="0" presId="urn:microsoft.com/office/officeart/2005/8/layout/process4"/>
    <dgm:cxn modelId="{2C9CE492-9EE0-4A3A-BE6D-612DD2D5B800}" type="presOf" srcId="{4DB55EDE-DE36-49F2-B327-C13C0EBFE15A}" destId="{C5406335-7DF5-45F4-B1DD-B35883ED0D4E}" srcOrd="0" destOrd="0" presId="urn:microsoft.com/office/officeart/2005/8/layout/process4"/>
    <dgm:cxn modelId="{1F7EE6DB-D13B-43CF-9600-CE3821799816}" type="presOf" srcId="{E94B4795-5F89-40D0-AD22-F4C63E0440D2}" destId="{33980577-3674-4F32-A95D-F142B426E314}" srcOrd="1" destOrd="0" presId="urn:microsoft.com/office/officeart/2005/8/layout/process4"/>
    <dgm:cxn modelId="{C3DB47FE-44AD-4B24-BD50-44F15B438A24}" srcId="{D6D5929E-A842-45A8-BD85-533B8D952169}" destId="{E94B4795-5F89-40D0-AD22-F4C63E0440D2}" srcOrd="1" destOrd="0" parTransId="{9EA79740-54E1-40BC-9B4A-1622F110E2D0}" sibTransId="{57746249-2B43-45FB-A431-8CDF2CD2EEBC}"/>
    <dgm:cxn modelId="{D79C2366-08BD-43C3-8537-DB34210D01A4}" type="presParOf" srcId="{70F4CEC9-6669-46C5-99A4-5FF6276D40BD}" destId="{B6B0D2E6-7EF9-4B12-A732-F4D66B53EC92}" srcOrd="0" destOrd="0" presId="urn:microsoft.com/office/officeart/2005/8/layout/process4"/>
    <dgm:cxn modelId="{0807C139-AC12-4D4E-9593-D11DD0F361A1}" type="presParOf" srcId="{B6B0D2E6-7EF9-4B12-A732-F4D66B53EC92}" destId="{043CAC1A-B133-4C04-B523-F4E4B4552430}" srcOrd="0" destOrd="0" presId="urn:microsoft.com/office/officeart/2005/8/layout/process4"/>
    <dgm:cxn modelId="{E51EC502-9C6B-4F55-BC00-0D9B445B2B5B}" type="presParOf" srcId="{B6B0D2E6-7EF9-4B12-A732-F4D66B53EC92}" destId="{33980577-3674-4F32-A95D-F142B426E314}" srcOrd="1" destOrd="0" presId="urn:microsoft.com/office/officeart/2005/8/layout/process4"/>
    <dgm:cxn modelId="{28C67BC1-5379-421E-9FF7-B852A2DFC273}" type="presParOf" srcId="{B6B0D2E6-7EF9-4B12-A732-F4D66B53EC92}" destId="{593531DE-CBBB-4B4A-8D2E-80EB7B09D9A5}" srcOrd="2" destOrd="0" presId="urn:microsoft.com/office/officeart/2005/8/layout/process4"/>
    <dgm:cxn modelId="{C020ED2F-54AC-4DE4-9D13-DF612B570F22}" type="presParOf" srcId="{593531DE-CBBB-4B4A-8D2E-80EB7B09D9A5}" destId="{91960BE2-6F3D-4CCB-B6A6-AC33F4B86B4A}" srcOrd="0" destOrd="0" presId="urn:microsoft.com/office/officeart/2005/8/layout/process4"/>
    <dgm:cxn modelId="{011C5265-2DE6-45E1-AD8E-E1D1EBD10AAC}" type="presParOf" srcId="{70F4CEC9-6669-46C5-99A4-5FF6276D40BD}" destId="{F67E8F9D-4951-4DC5-BEE8-357EC612E5F8}" srcOrd="1" destOrd="0" presId="urn:microsoft.com/office/officeart/2005/8/layout/process4"/>
    <dgm:cxn modelId="{AE59E87D-1185-4D44-8E12-CAEBCD51E425}" type="presParOf" srcId="{70F4CEC9-6669-46C5-99A4-5FF6276D40BD}" destId="{35B129DA-D9B5-49EC-9DF3-EAE2F932DED2}" srcOrd="2" destOrd="0" presId="urn:microsoft.com/office/officeart/2005/8/layout/process4"/>
    <dgm:cxn modelId="{ABBD810E-32CC-4424-A5E2-539C0B9E73E2}" type="presParOf" srcId="{35B129DA-D9B5-49EC-9DF3-EAE2F932DED2}" destId="{C5406335-7DF5-45F4-B1DD-B35883ED0D4E}" srcOrd="0" destOrd="0" presId="urn:microsoft.com/office/officeart/2005/8/layout/process4"/>
    <dgm:cxn modelId="{D1B4391B-F212-4B4B-9580-A5592886499F}" type="presParOf" srcId="{35B129DA-D9B5-49EC-9DF3-EAE2F932DED2}" destId="{EF834E76-A5BE-4FBC-B396-BD4575C8DA9F}" srcOrd="1" destOrd="0" presId="urn:microsoft.com/office/officeart/2005/8/layout/process4"/>
    <dgm:cxn modelId="{B1104331-652E-4A95-9CAC-48D7D1865021}" type="presParOf" srcId="{35B129DA-D9B5-49EC-9DF3-EAE2F932DED2}" destId="{57964824-26CC-4D1F-9486-7310C5235A92}" srcOrd="2" destOrd="0" presId="urn:microsoft.com/office/officeart/2005/8/layout/process4"/>
    <dgm:cxn modelId="{B9EB09A4-065A-44FE-A53B-7057A5F524C3}" type="presParOf" srcId="{57964824-26CC-4D1F-9486-7310C5235A92}" destId="{7324BFE1-3E35-4438-8511-F668D62E24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80577-3674-4F32-A95D-F142B426E314}">
      <dsp:nvSpPr>
        <dsp:cNvPr id="0" name=""/>
        <dsp:cNvSpPr/>
      </dsp:nvSpPr>
      <dsp:spPr>
        <a:xfrm>
          <a:off x="0" y="2517184"/>
          <a:ext cx="10515600" cy="1651545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단어의 밀집도</a:t>
          </a:r>
        </a:p>
      </dsp:txBody>
      <dsp:txXfrm>
        <a:off x="0" y="2517184"/>
        <a:ext cx="10515600" cy="891834"/>
      </dsp:txXfrm>
    </dsp:sp>
    <dsp:sp modelId="{91960BE2-6F3D-4CCB-B6A6-AC33F4B86B4A}">
      <dsp:nvSpPr>
        <dsp:cNvPr id="0" name=""/>
        <dsp:cNvSpPr/>
      </dsp:nvSpPr>
      <dsp:spPr>
        <a:xfrm>
          <a:off x="0" y="3375987"/>
          <a:ext cx="10515600" cy="75971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단어의 표준편차가 작을수록 높은 우선순위 부여</a:t>
          </a:r>
        </a:p>
      </dsp:txBody>
      <dsp:txXfrm>
        <a:off x="0" y="3375987"/>
        <a:ext cx="10515600" cy="759710"/>
      </dsp:txXfrm>
    </dsp:sp>
    <dsp:sp modelId="{EF834E76-A5BE-4FBC-B396-BD4575C8DA9F}">
      <dsp:nvSpPr>
        <dsp:cNvPr id="0" name=""/>
        <dsp:cNvSpPr/>
      </dsp:nvSpPr>
      <dsp:spPr>
        <a:xfrm rot="10800000">
          <a:off x="0" y="1880"/>
          <a:ext cx="10515600" cy="2540076"/>
        </a:xfrm>
        <a:prstGeom prst="upArrowCallout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 단어의 개수</a:t>
          </a:r>
        </a:p>
      </dsp:txBody>
      <dsp:txXfrm rot="-10800000">
        <a:off x="0" y="1880"/>
        <a:ext cx="10515600" cy="891566"/>
      </dsp:txXfrm>
    </dsp:sp>
    <dsp:sp modelId="{7324BFE1-3E35-4438-8511-F668D62E24DB}">
      <dsp:nvSpPr>
        <dsp:cNvPr id="0" name=""/>
        <dsp:cNvSpPr/>
      </dsp:nvSpPr>
      <dsp:spPr>
        <a:xfrm>
          <a:off x="0" y="893447"/>
          <a:ext cx="10515600" cy="759482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(</a:t>
          </a:r>
          <a:r>
            <a:rPr lang="ko-KR" altLang="en-US" sz="3000" kern="1200" dirty="0"/>
            <a:t>주어진 단어</a:t>
          </a:r>
          <a:r>
            <a:rPr lang="en-US" altLang="ko-KR" sz="3000" kern="1200" dirty="0"/>
            <a:t>/</a:t>
          </a:r>
          <a:r>
            <a:rPr lang="ko-KR" altLang="en-US" sz="3000" kern="1200" dirty="0"/>
            <a:t>전체 단어 개수</a:t>
          </a:r>
          <a:r>
            <a:rPr lang="en-US" altLang="ko-KR" sz="3000" kern="1200" dirty="0"/>
            <a:t>)</a:t>
          </a:r>
          <a:r>
            <a:rPr lang="ko-KR" altLang="en-US" sz="3000" kern="1200" dirty="0"/>
            <a:t>가 클수록 높은 우선순위 부여</a:t>
          </a:r>
        </a:p>
      </dsp:txBody>
      <dsp:txXfrm>
        <a:off x="0" y="893447"/>
        <a:ext cx="10515600" cy="75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B58B-8AFC-44C7-85CB-5AE8F03E1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2D6C13-0CD3-40C4-8C24-23DEA3D5D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32CFF-C98B-48BB-ABE6-A60DEE0D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FEE40-9FD0-4CF5-AA0C-4817F158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147F7-1A36-42F5-A754-4D1DDDAF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3F29-6339-4620-833E-AE416791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47A3D6-9A71-4B1F-8DB0-D2FADF12C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17207-845C-4298-BC7A-82937B05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0B72-8334-4ECC-B26B-FDF9F3A5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B5425-B1C5-4992-B410-2920FB81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0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78E9F8-CB26-4DBF-A613-096C86CB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0AAAD2-BAA1-4D62-85C2-41FF3CF23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6C906-F683-400F-B89C-4A7D9E5E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4E029-D7DA-477B-A557-F4CAE841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60E78-81B6-4B3E-B738-ECEBDB46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4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3A468-50B4-46A7-A2AE-064D37D6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CD1-8EF9-4358-A304-B1D921F7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4AC0-204D-4C1B-89AD-487B2AFA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CBBD-F3FA-4BE4-9E50-9834C567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AAFDF-B652-469C-9A02-1C423872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831A1-CF0D-4FB2-BA8E-7657B9D3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723FD-6429-494C-8F5E-AF532229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E3356-42A6-4811-91E6-D6721A56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EA2D9-6771-4687-87CA-6652640A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ABF75-DF40-4548-94DE-070A271C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5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86022-4548-489E-803F-70B35750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1BFB-B3B4-4E53-9992-8150888C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79D064-BA43-44A7-852E-0386F68A2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B4854-EDA3-42A2-A0C6-31DBE2F4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4B734-DFC7-400A-86DB-AE24278B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CF0EF-E4C4-434E-94C8-E72EB3F6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5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71CFA-02C8-4227-AF68-CC9D6D9D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8C416-CC79-4927-8EB6-DF2D5E71D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42B34F-20A3-4292-8D90-1853B8D0F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43618-7478-4F3D-829A-125532DB2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02F1C8-0C17-4CDE-A4D6-60515EC99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BE7F0-4FA8-43B6-81BE-D80337BF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9684C6-62EC-432D-AE8F-A40AF88B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689DC-81BC-4652-A56B-B04DDE49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41EA3-4C66-4080-950C-C6BCF210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4DF9F7-1778-48BA-BFCC-87D2696F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7EF99-7B0A-4D42-8B45-DC9D9CCF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34B551-02EF-4033-9C71-6D9D622F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B697F-8B02-4848-9D11-7D2D62B3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6A7E80-8498-4A54-87CC-365E0436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DA5A1-BF8F-4F1A-93D7-7F3D6416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5F8CC-30D7-4D6B-B5A3-EAEF82EB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7B2D2-7DF5-41AF-AFDA-36275B76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4DBAC-CEE1-49E0-92F6-D78701A3D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D26AE-2EEC-4EBE-91CF-465350B4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65280-8882-45E5-AC02-47A0B882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CF49C-7AF2-4495-8335-6FE996F7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91A44-2E7E-436F-B195-8DA56C7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D202B-21C2-407D-8F49-0E3EB14C8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DD7EAC-C925-4E01-8294-4AB0AC1F0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3695-AC11-4CBB-9E7E-979E0083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24710-0911-4DD4-A141-C85013DD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5946E-3572-4D11-9B4F-F7473239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1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63ADC8-4225-4A78-9E0F-8CDC8E0F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52F2F-B4EB-4464-BDD3-0985DD44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C4439-4D4F-4D46-A4F5-389DB45F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DF48-2029-46EF-874B-7C7B5D60130D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36004-DB1D-422F-97FD-441A581A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75A1-516E-496D-9A63-3FDF82ACA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EAFDD-D560-47A1-8253-E290CD307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ED3C9-3621-43A8-B418-E2CAF08B0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20170768 </a:t>
            </a:r>
            <a:r>
              <a:rPr lang="ko-KR" altLang="en-US" dirty="0"/>
              <a:t>이영석</a:t>
            </a:r>
          </a:p>
        </p:txBody>
      </p:sp>
    </p:spTree>
    <p:extLst>
      <p:ext uri="{BB962C8B-B14F-4D97-AF65-F5344CB8AC3E}">
        <p14:creationId xmlns:p14="http://schemas.microsoft.com/office/powerpoint/2010/main" val="412921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62CEB-272C-4DD2-BD98-AD4D24D4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83091-CB6C-4B46-B735-2B43E5BA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파일 찾기</a:t>
            </a:r>
            <a:endParaRPr lang="en-US" altLang="ko-KR" dirty="0"/>
          </a:p>
          <a:p>
            <a:r>
              <a:rPr lang="ko-KR" altLang="en-US" dirty="0"/>
              <a:t>텍스트 파일 </a:t>
            </a:r>
            <a:r>
              <a:rPr lang="ko-KR" altLang="en-US" dirty="0" err="1"/>
              <a:t>순서만들기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CBC2-4BB8-4E4F-8C15-6EC35D99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8FF890B-6600-4A36-80ED-2935F7182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945765"/>
              </p:ext>
            </p:extLst>
          </p:nvPr>
        </p:nvGraphicFramePr>
        <p:xfrm>
          <a:off x="838200" y="2006353"/>
          <a:ext cx="10515600" cy="417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B488C71-4B65-474E-B91B-1BC433AF10AD}"/>
              </a:ext>
            </a:extLst>
          </p:cNvPr>
          <p:cNvSpPr/>
          <p:nvPr/>
        </p:nvSpPr>
        <p:spPr>
          <a:xfrm>
            <a:off x="275207" y="1593034"/>
            <a:ext cx="3391269" cy="9587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주어진 단어를 얼마나</a:t>
            </a:r>
            <a:endParaRPr lang="en-US" altLang="ko-KR" dirty="0"/>
          </a:p>
          <a:p>
            <a:pPr algn="ctr"/>
            <a:r>
              <a:rPr lang="ko-KR" altLang="en-US" dirty="0"/>
              <a:t>중요하게 다루는 텍스트인가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3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3AC0D-3DE1-463D-9B03-C2F0A889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C2C1B-D7B4-4772-BE40-D40D3227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6197"/>
            <a:ext cx="10515600" cy="203076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Item:</a:t>
            </a:r>
            <a:r>
              <a:rPr lang="ko-KR" altLang="en-US" dirty="0"/>
              <a:t> </a:t>
            </a:r>
            <a:r>
              <a:rPr lang="en-US" altLang="ko-KR" dirty="0"/>
              <a:t>txt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단어의 개수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D59E60-A7D0-4CCA-86A9-1052A5E6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232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53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53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Project </vt:lpstr>
      <vt:lpstr>미션</vt:lpstr>
      <vt:lpstr>우선순위</vt:lpstr>
      <vt:lpstr>구현방법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이영석</dc:creator>
  <cp:lastModifiedBy>이영석</cp:lastModifiedBy>
  <cp:revision>7</cp:revision>
  <dcterms:created xsi:type="dcterms:W3CDTF">2017-11-02T14:53:46Z</dcterms:created>
  <dcterms:modified xsi:type="dcterms:W3CDTF">2017-11-03T05:26:32Z</dcterms:modified>
</cp:coreProperties>
</file>