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74"/>
    <p:restoredTop sz="94706"/>
  </p:normalViewPr>
  <p:slideViewPr>
    <p:cSldViewPr snapToGrid="0">
      <p:cViewPr varScale="1">
        <p:scale>
          <a:sx n="65" d="100"/>
          <a:sy n="65" d="100"/>
        </p:scale>
        <p:origin x="678" y="78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3월 16일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3월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  <a:cs typeface="+mj-cs"/>
              </a:rPr>
              <a:t>Spring Framework </a:t>
            </a:r>
            <a:r>
              <a:rPr lang="ko-KR" altLang="en-US">
                <a:latin typeface="나눔고딕"/>
                <a:ea typeface="나눔고딕"/>
                <a:cs typeface="+mj-cs"/>
              </a:rPr>
              <a:t>소개</a:t>
            </a:r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pic>
        <p:nvPicPr>
          <p:cNvPr id="1028" name="Picture 4" descr="Pivotal Java Spring Log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40386" y="364264"/>
            <a:ext cx="3095904" cy="100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 </a:t>
            </a:r>
            <a:r>
              <a:rPr lang="ko-KR" altLang="en-US">
                <a:latin typeface="나눔고딕"/>
                <a:ea typeface="나눔고딕"/>
              </a:rPr>
              <a:t>소개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오늘날 가장 많이 사용하는 </a:t>
            </a:r>
            <a:r>
              <a:rPr lang="en-US" altLang="ko-KR">
                <a:latin typeface="나눔고딕"/>
                <a:ea typeface="나눔고딕"/>
              </a:rPr>
              <a:t>Java </a:t>
            </a:r>
            <a:r>
              <a:rPr lang="ko-KR" altLang="en-US">
                <a:latin typeface="나눔고딕"/>
                <a:ea typeface="나눔고딕"/>
              </a:rPr>
              <a:t>기반 응용 프로그램 개발 프레임워크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2003</a:t>
            </a:r>
            <a:r>
              <a:rPr lang="ko-KR" altLang="en-US">
                <a:latin typeface="나눔고딕"/>
                <a:ea typeface="나눔고딕"/>
              </a:rPr>
              <a:t>년 </a:t>
            </a:r>
            <a:r>
              <a:rPr lang="en-US" altLang="ko-KR">
                <a:latin typeface="나눔고딕"/>
                <a:ea typeface="나눔고딕"/>
              </a:rPr>
              <a:t>6</a:t>
            </a:r>
            <a:r>
              <a:rPr lang="ko-KR" altLang="en-US">
                <a:latin typeface="나눔고딕"/>
                <a:ea typeface="나눔고딕"/>
              </a:rPr>
              <a:t>월에 </a:t>
            </a:r>
            <a:r>
              <a:rPr lang="en-US" altLang="ko-KR">
                <a:latin typeface="나눔고딕"/>
                <a:ea typeface="나눔고딕"/>
              </a:rPr>
              <a:t>Rod Johnson</a:t>
            </a:r>
            <a:r>
              <a:rPr lang="ko-KR" altLang="en-US">
                <a:latin typeface="나눔고딕"/>
                <a:ea typeface="나눔고딕"/>
              </a:rPr>
              <a:t>이 발표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모든 </a:t>
            </a:r>
            <a:r>
              <a:rPr lang="en-US" altLang="ko-KR">
                <a:latin typeface="나눔고딕"/>
                <a:ea typeface="나눔고딕"/>
              </a:rPr>
              <a:t>Java </a:t>
            </a:r>
            <a:r>
              <a:rPr lang="ko-KR" altLang="en-US">
                <a:latin typeface="나눔고딕"/>
                <a:ea typeface="나눔고딕"/>
              </a:rPr>
              <a:t>애플리케이션 개발에 이용할 수 있으며 </a:t>
            </a:r>
            <a:r>
              <a:rPr lang="en-US" altLang="ko-KR">
                <a:latin typeface="나눔고딕"/>
                <a:ea typeface="나눔고딕"/>
              </a:rPr>
              <a:t>Java EE </a:t>
            </a:r>
            <a:r>
              <a:rPr lang="ko-KR" altLang="en-US">
                <a:latin typeface="나눔고딕"/>
                <a:ea typeface="나눔고딕"/>
              </a:rPr>
              <a:t>위의 웹 애플리케이션 개발에 주로 사용되고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r>
              <a:rPr lang="ko-KR" altLang="en-US">
                <a:latin typeface="나눔고딕"/>
                <a:ea typeface="나눔고딕"/>
              </a:rPr>
              <a:t>의 특징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경량의 컨테이너로써 자바 객체를 직접 관리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POJO(Plain Old Java Object) </a:t>
            </a:r>
            <a:r>
              <a:rPr lang="ko-KR" altLang="en-US">
                <a:latin typeface="나눔고딕"/>
                <a:ea typeface="나눔고딕"/>
              </a:rPr>
              <a:t>방식의 프레임워크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IoC(Inversion of Control) </a:t>
            </a:r>
            <a:r>
              <a:rPr lang="ko-KR" altLang="en-US">
                <a:latin typeface="나눔고딕"/>
                <a:ea typeface="나눔고딕"/>
              </a:rPr>
              <a:t>지원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DI(Dependency Injection) </a:t>
            </a:r>
            <a:r>
              <a:rPr lang="ko-KR" altLang="en-US">
                <a:latin typeface="나눔고딕"/>
                <a:ea typeface="나눔고딕"/>
              </a:rPr>
              <a:t>지원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AOP(Aspect-Oriented Programming) </a:t>
            </a:r>
            <a:r>
              <a:rPr lang="ko-KR" altLang="en-US">
                <a:latin typeface="나눔고딕"/>
                <a:ea typeface="나눔고딕"/>
              </a:rPr>
              <a:t>지원</a:t>
            </a:r>
            <a:endParaRPr lang="ko-KR" altLang="en-US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iBATIS, myBATIS, Hibernate </a:t>
            </a:r>
            <a:r>
              <a:rPr lang="ko-KR" altLang="en-US">
                <a:latin typeface="나눔고딕"/>
                <a:ea typeface="나눔고딕"/>
              </a:rPr>
              <a:t>등의 데이터베이스 라이브러리를 지원한다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1"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개인적으로 생각하는 특징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Java</a:t>
            </a:r>
            <a:r>
              <a:rPr lang="ko-KR" altLang="en-US">
                <a:latin typeface="나눔고딕"/>
                <a:ea typeface="나눔고딕"/>
              </a:rPr>
              <a:t>파일에서 </a:t>
            </a:r>
            <a:r>
              <a:rPr lang="en-US" altLang="ko-KR">
                <a:latin typeface="나눔고딕"/>
                <a:ea typeface="나눔고딕"/>
              </a:rPr>
              <a:t>Java </a:t>
            </a:r>
            <a:r>
              <a:rPr lang="ko-KR" altLang="en-US">
                <a:latin typeface="나눔고딕"/>
                <a:ea typeface="나눔고딕"/>
              </a:rPr>
              <a:t>코드를 줄일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반복되는 작업을 줄일 수 있어 기능 개발에 집중할 수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프로젝트 관리가 용이하다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다수의 개발자와 동시에 프로젝트 하기가 용이하다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처음 프로젝트 셋팅이 다소 복잡하다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개념을 제대로 숙지하지 못하면 코드 분석 조차 하기 힘들다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강좌의 범위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본 강좌는 </a:t>
            </a:r>
            <a:r>
              <a:rPr lang="en-US" altLang="ko-KR">
                <a:latin typeface="나눔고딕"/>
                <a:ea typeface="나눔고딕"/>
              </a:rPr>
              <a:t>Spring Framework </a:t>
            </a:r>
            <a:r>
              <a:rPr lang="ko-KR" altLang="en-US">
                <a:latin typeface="나눔고딕"/>
                <a:ea typeface="나눔고딕"/>
              </a:rPr>
              <a:t>버전 </a:t>
            </a:r>
            <a:r>
              <a:rPr lang="en-US" altLang="ko-KR">
                <a:latin typeface="나눔고딕"/>
                <a:ea typeface="나눔고딕"/>
              </a:rPr>
              <a:t>5</a:t>
            </a:r>
            <a:r>
              <a:rPr lang="ko-KR" altLang="en-US">
                <a:latin typeface="나눔고딕"/>
                <a:ea typeface="나눔고딕"/>
              </a:rPr>
              <a:t>를 중심으로 수업을 진행한다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모든 예제는 </a:t>
            </a:r>
            <a:r>
              <a:rPr lang="en-US" altLang="ko-KR">
                <a:latin typeface="나눔고딕"/>
                <a:ea typeface="나눔고딕"/>
              </a:rPr>
              <a:t>Spring Framework </a:t>
            </a:r>
            <a:r>
              <a:rPr lang="ko-KR" altLang="en-US">
                <a:latin typeface="나눔고딕"/>
                <a:ea typeface="나눔고딕"/>
              </a:rPr>
              <a:t>버전 </a:t>
            </a:r>
            <a:r>
              <a:rPr lang="en-US" altLang="ko-KR">
                <a:latin typeface="나눔고딕"/>
                <a:ea typeface="나눔고딕"/>
              </a:rPr>
              <a:t>4</a:t>
            </a:r>
            <a:r>
              <a:rPr lang="ko-KR" altLang="en-US">
                <a:latin typeface="나눔고딕"/>
                <a:ea typeface="나눔고딕"/>
              </a:rPr>
              <a:t>에서 테스트가 완료된 상태이다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버전 </a:t>
            </a:r>
            <a:r>
              <a:rPr lang="en-US" altLang="ko-KR">
                <a:latin typeface="나눔고딕"/>
                <a:ea typeface="나눔고딕"/>
              </a:rPr>
              <a:t>4,</a:t>
            </a:r>
            <a:r>
              <a:rPr lang="ko-KR" altLang="en-US">
                <a:latin typeface="나눔고딕"/>
                <a:ea typeface="나눔고딕"/>
              </a:rPr>
              <a:t> 버전 </a:t>
            </a:r>
            <a:r>
              <a:rPr lang="en-US" altLang="ko-KR">
                <a:latin typeface="나눔고딕"/>
                <a:ea typeface="나눔고딕"/>
              </a:rPr>
              <a:t>5</a:t>
            </a:r>
            <a:r>
              <a:rPr lang="ko-KR" altLang="en-US">
                <a:latin typeface="나눔고딕"/>
                <a:ea typeface="나눔고딕"/>
              </a:rPr>
              <a:t>간의 차이가 있는 부분은 비교 예제를 통해 살펴본다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ko-KR" altLang="en-US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학습정리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r>
              <a:rPr lang="ko-KR" altLang="en-US">
                <a:latin typeface="나눔고딕"/>
                <a:ea typeface="나눔고딕"/>
              </a:rPr>
              <a:t>는 </a:t>
            </a:r>
            <a:r>
              <a:rPr lang="en-US" altLang="ko-KR">
                <a:latin typeface="나눔고딕"/>
                <a:ea typeface="나눔고딕"/>
              </a:rPr>
              <a:t>Java </a:t>
            </a:r>
            <a:r>
              <a:rPr lang="ko-KR" altLang="en-US">
                <a:latin typeface="나눔고딕"/>
                <a:ea typeface="나눔고딕"/>
              </a:rPr>
              <a:t>애플리케이션을 보다 쉽고 빠르게 개발할 수 있는 </a:t>
            </a:r>
            <a:r>
              <a:rPr lang="en-US" altLang="ko-KR">
                <a:latin typeface="나눔고딕"/>
                <a:ea typeface="나눔고딕"/>
              </a:rPr>
              <a:t>Framework</a:t>
            </a:r>
            <a:r>
              <a:rPr lang="ko-KR" altLang="en-US">
                <a:latin typeface="나눔고딕"/>
                <a:ea typeface="나눔고딕"/>
              </a:rPr>
              <a:t>이다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J2EE </a:t>
            </a:r>
            <a:r>
              <a:rPr lang="ko-KR" altLang="en-US">
                <a:latin typeface="나눔고딕"/>
                <a:ea typeface="나눔고딕"/>
              </a:rPr>
              <a:t>기반 웹 애플리케이션 개발에 널리 쓰여지고 있다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149</ep:Words>
  <ep:PresentationFormat>와이드스크린</ep:PresentationFormat>
  <ep:Paragraphs>27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다이아몬드 눈금 16x9</vt:lpstr>
      <vt:lpstr>Spring Framework</vt:lpstr>
      <vt:lpstr>Spring Framework 소개</vt:lpstr>
      <vt:lpstr>Spring Framework의 특징</vt:lpstr>
      <vt:lpstr>개인적으로 생각하는 특징</vt:lpstr>
      <vt:lpstr>강좌의 범위</vt:lpstr>
      <vt:lpstr>학습정리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2018-05-11T05:26:24.000</dcterms:created>
  <dc:creator>Office365</dc:creator>
  <cp:lastModifiedBy>myjunelove</cp:lastModifiedBy>
  <dcterms:modified xsi:type="dcterms:W3CDTF">2020-03-16T08:01:44.979</dcterms:modified>
  <cp:revision>10</cp:revision>
  <dc:title>Spring Framework</dc:title>
  <cp:version>0906.0100.01</cp:version>
</cp:coreProperties>
</file>