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81" r:id="rId4"/>
    <p:sldId id="264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3D990-14A2-4965-BA74-EC8BB7332463}" v="22" dt="2019-08-05T12:42:17.023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92F3D990-14A2-4965-BA74-EC8BB7332463}"/>
    <pc:docChg chg="custSel modSld">
      <pc:chgData name="1" userId="401cdcfe-361b-4883-88e5-953ea413cfd6" providerId="ADAL" clId="{92F3D990-14A2-4965-BA74-EC8BB7332463}" dt="2019-08-05T12:42:22.670" v="340" actId="20577"/>
      <pc:docMkLst>
        <pc:docMk/>
      </pc:docMkLst>
      <pc:sldChg chg="modSp">
        <pc:chgData name="1" userId="401cdcfe-361b-4883-88e5-953ea413cfd6" providerId="ADAL" clId="{92F3D990-14A2-4965-BA74-EC8BB7332463}" dt="2019-08-05T12:41:25.054" v="110"/>
        <pc:sldMkLst>
          <pc:docMk/>
          <pc:sldMk cId="2486970455" sldId="262"/>
        </pc:sldMkLst>
        <pc:spChg chg="mod">
          <ac:chgData name="1" userId="401cdcfe-361b-4883-88e5-953ea413cfd6" providerId="ADAL" clId="{92F3D990-14A2-4965-BA74-EC8BB7332463}" dt="2019-08-05T12:41:25.054" v="110"/>
          <ac:spMkLst>
            <pc:docMk/>
            <pc:sldMk cId="2486970455" sldId="262"/>
            <ac:spMk id="3" creationId="{EA497359-F130-4779-A67F-8C54102A47FE}"/>
          </ac:spMkLst>
        </pc:spChg>
      </pc:sldChg>
      <pc:sldChg chg="modSp">
        <pc:chgData name="1" userId="401cdcfe-361b-4883-88e5-953ea413cfd6" providerId="ADAL" clId="{92F3D990-14A2-4965-BA74-EC8BB7332463}" dt="2019-08-05T12:42:22.670" v="340" actId="20577"/>
        <pc:sldMkLst>
          <pc:docMk/>
          <pc:sldMk cId="2490142792" sldId="281"/>
        </pc:sldMkLst>
        <pc:spChg chg="mod">
          <ac:chgData name="1" userId="401cdcfe-361b-4883-88e5-953ea413cfd6" providerId="ADAL" clId="{92F3D990-14A2-4965-BA74-EC8BB7332463}" dt="2019-08-05T12:42:22.670" v="340" actId="20577"/>
          <ac:spMkLst>
            <pc:docMk/>
            <pc:sldMk cId="2490142792" sldId="281"/>
            <ac:spMk id="3" creationId="{EA497359-F130-4779-A67F-8C54102A47F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BeanPostProcessor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BeanPostProcessor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객체를 정의할 때 </a:t>
            </a:r>
            <a:r>
              <a:rPr lang="en-US" altLang="ko-KR" dirty="0" err="1"/>
              <a:t>init</a:t>
            </a:r>
            <a:r>
              <a:rPr lang="en-US" altLang="ko-KR" dirty="0"/>
              <a:t>-method </a:t>
            </a:r>
            <a:r>
              <a:rPr lang="ko-KR" altLang="en-US" dirty="0"/>
              <a:t>속성을 설정하면 객체가 생성될 때 자동으로 호출될 메서드를 지정할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</a:t>
            </a:r>
            <a:r>
              <a:rPr lang="en-US" altLang="ko-KR" dirty="0" err="1"/>
              <a:t>BeanPostProcessor</a:t>
            </a:r>
            <a:r>
              <a:rPr lang="en-US" altLang="ko-KR" dirty="0"/>
              <a:t> </a:t>
            </a:r>
            <a:r>
              <a:rPr lang="ko-KR" altLang="en-US" dirty="0"/>
              <a:t>인터페이스를 구현한 클래스를 정의하면 </a:t>
            </a:r>
            <a:r>
              <a:rPr lang="en-US" altLang="ko-KR" dirty="0"/>
              <a:t>Bean </a:t>
            </a:r>
            <a:r>
              <a:rPr lang="ko-KR" altLang="en-US" dirty="0"/>
              <a:t>객체를 생성할 때 호출될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메서드 호출을 가로채 다른 메서드를 호출 수 있도록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BeanPostProcessor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postProcessBeforeInitialization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-method</a:t>
            </a:r>
            <a:r>
              <a:rPr lang="ko-KR" altLang="en-US" dirty="0"/>
              <a:t>에 지정된 메서드가 호출되기 전에 호출된다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postProcessAfterInitialization</a:t>
            </a:r>
            <a:r>
              <a:rPr lang="en-US" altLang="ko-KR" dirty="0"/>
              <a:t> : </a:t>
            </a:r>
            <a:r>
              <a:rPr lang="en-US" altLang="ko-KR" dirty="0" err="1"/>
              <a:t>init</a:t>
            </a:r>
            <a:r>
              <a:rPr lang="en-US" altLang="ko-KR" dirty="0"/>
              <a:t>-method</a:t>
            </a:r>
            <a:r>
              <a:rPr lang="ko-KR" altLang="en-US" dirty="0"/>
              <a:t>에 지정된 메서드가 호출된 후에 호출된다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-method </a:t>
            </a:r>
            <a:r>
              <a:rPr lang="ko-KR" altLang="en-US" dirty="0"/>
              <a:t>가 지정되어 있지 않더라도 자동으로 호출된다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에서는 객체가 생성될 때 </a:t>
            </a:r>
            <a:r>
              <a:rPr lang="en-US" altLang="ko-KR" dirty="0" err="1"/>
              <a:t>init</a:t>
            </a:r>
            <a:r>
              <a:rPr lang="en-US" altLang="ko-KR" dirty="0"/>
              <a:t>-method</a:t>
            </a:r>
            <a:r>
              <a:rPr lang="ko-KR" altLang="en-US" dirty="0"/>
              <a:t>로 지정된 메서드가 호출되기 전</a:t>
            </a:r>
            <a:r>
              <a:rPr lang="en-US" altLang="ko-KR" dirty="0"/>
              <a:t>, </a:t>
            </a:r>
            <a:r>
              <a:rPr lang="ko-KR" altLang="en-US" dirty="0"/>
              <a:t>후에 다른 메서드를 호출할 수 있도록 지원하고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106</TotalTime>
  <Words>98</Words>
  <Application>Microsoft Office PowerPoint</Application>
  <PresentationFormat>와이드스크린</PresentationFormat>
  <Paragraphs>12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Framework</vt:lpstr>
      <vt:lpstr>BeanPostProcessor</vt:lpstr>
      <vt:lpstr>BeanPostProcessor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27</cp:revision>
  <dcterms:created xsi:type="dcterms:W3CDTF">2018-05-11T05:26:24Z</dcterms:created>
  <dcterms:modified xsi:type="dcterms:W3CDTF">2019-08-05T12:42:23Z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