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81" r:id="rId4"/>
    <p:sldId id="282" r:id="rId5"/>
    <p:sldId id="264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생성자를 통한 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의존성 주입은 </a:t>
            </a:r>
            <a:r>
              <a:rPr lang="en-US" altLang="ko-KR" dirty="0"/>
              <a:t>Spring</a:t>
            </a:r>
            <a:r>
              <a:rPr lang="ko-KR" altLang="en-US" dirty="0"/>
              <a:t>에서 아주 중요한 개념이자 장점이다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Bean </a:t>
            </a:r>
            <a:r>
              <a:rPr lang="ko-KR" altLang="en-US" dirty="0"/>
              <a:t>객체를 생성할 때 </a:t>
            </a:r>
            <a:r>
              <a:rPr lang="en-US" altLang="ko-KR" dirty="0"/>
              <a:t>Bean </a:t>
            </a:r>
            <a:r>
              <a:rPr lang="ko-KR" altLang="en-US" dirty="0"/>
              <a:t>객체가 관리할 값이나 객체를 주입하는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Bean</a:t>
            </a:r>
            <a:r>
              <a:rPr lang="ko-KR" altLang="en-US" dirty="0"/>
              <a:t> 객체 생성 후 </a:t>
            </a:r>
            <a:r>
              <a:rPr lang="en-US" altLang="ko-KR" dirty="0"/>
              <a:t>Bean </a:t>
            </a:r>
            <a:r>
              <a:rPr lang="ko-KR" altLang="en-US" dirty="0"/>
              <a:t>객체가 가질 기본 값을 자바 코드로 설정하는 것이 아닌 </a:t>
            </a:r>
            <a:r>
              <a:rPr lang="en-US" altLang="ko-KR" dirty="0"/>
              <a:t>Bean</a:t>
            </a:r>
            <a:r>
              <a:rPr lang="ko-KR" altLang="en-US" dirty="0"/>
              <a:t>을 정의하는 </a:t>
            </a:r>
            <a:r>
              <a:rPr lang="en-US" altLang="ko-KR" dirty="0"/>
              <a:t>xml </a:t>
            </a:r>
            <a:r>
              <a:rPr lang="ko-KR" altLang="en-US" dirty="0"/>
              <a:t>코드에서 정의하는 개념이다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생성자를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을 정의할 때 </a:t>
            </a:r>
            <a:r>
              <a:rPr lang="en-US" altLang="ko-KR" dirty="0"/>
              <a:t>constructor-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ko-KR" altLang="en-US" dirty="0"/>
              <a:t>태그를 이용해 주입하게 되면 생성자를 통해 주입할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922BD-A37E-4F64-9337-F7FB26FC2133}"/>
              </a:ext>
            </a:extLst>
          </p:cNvPr>
          <p:cNvSpPr/>
          <p:nvPr/>
        </p:nvSpPr>
        <p:spPr>
          <a:xfrm>
            <a:off x="2113624" y="2947385"/>
            <a:ext cx="79647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"t7"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"kr.co.softcampus.beans.TestBean2"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"200"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"300"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"int"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kr.co.softcampus.beans.DataClass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scope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"prototype"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"t8" </a:t>
            </a:r>
            <a:r>
              <a:rPr lang="en-US" altLang="ko-KR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"kr.co.softcampus.beans.TestBean3"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en-US" altLang="ko-K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생성자를 통한 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기본 자료형 값과 문자열 값을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ref : </a:t>
            </a:r>
            <a:r>
              <a:rPr lang="ko-KR" altLang="en-US" dirty="0"/>
              <a:t>객체를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: </a:t>
            </a:r>
            <a:r>
              <a:rPr lang="ko-KR" altLang="en-US" dirty="0"/>
              <a:t>저장할 값의 타입을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 : </a:t>
            </a:r>
            <a:r>
              <a:rPr lang="ko-KR" altLang="en-US" dirty="0"/>
              <a:t>지정된 값을 주입할 생성자의 매개변수 인덱스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77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객체를 생성할 때 객체의 기본 값을 생성자를 통해 주입할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111</TotalTime>
  <Words>239</Words>
  <Application>Microsoft Office PowerPoint</Application>
  <PresentationFormat>와이드스크린</PresentationFormat>
  <Paragraphs>28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다이아몬드 눈금 16x9</vt:lpstr>
      <vt:lpstr>Spring Framework</vt:lpstr>
      <vt:lpstr>의존성 주입(Dependency Injection)</vt:lpstr>
      <vt:lpstr>생성자를 통한 주입</vt:lpstr>
      <vt:lpstr>생성자를 통한 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29</cp:revision>
  <dcterms:created xsi:type="dcterms:W3CDTF">2018-05-11T05:26:24Z</dcterms:created>
  <dcterms:modified xsi:type="dcterms:W3CDTF">2019-08-08T06:51:41Z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