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81" r:id="rId3"/>
    <p:sldId id="283" r:id="rId4"/>
    <p:sldId id="282" r:id="rId5"/>
    <p:sldId id="264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19일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19일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19일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Setter </a:t>
            </a:r>
            <a:r>
              <a:rPr lang="ko-KR" altLang="en-US" dirty="0"/>
              <a:t>메서드를 통한 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Setter </a:t>
            </a:r>
            <a:r>
              <a:rPr lang="ko-KR" altLang="en-US" dirty="0"/>
              <a:t>메서드를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Bean </a:t>
            </a:r>
            <a:r>
              <a:rPr lang="ko-KR" altLang="en-US" dirty="0"/>
              <a:t>객체가 가지고 있을 기본 값을 생성자가 아닌 </a:t>
            </a:r>
            <a:r>
              <a:rPr lang="en-US" altLang="ko-KR" dirty="0"/>
              <a:t>Setter </a:t>
            </a:r>
            <a:r>
              <a:rPr lang="ko-KR" altLang="en-US" dirty="0"/>
              <a:t>메서드를 통해 주입할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15B673-B79F-4593-BEB4-2EA3B2134955}"/>
              </a:ext>
            </a:extLst>
          </p:cNvPr>
          <p:cNvSpPr/>
          <p:nvPr/>
        </p:nvSpPr>
        <p:spPr>
          <a:xfrm>
            <a:off x="2056290" y="2993929"/>
            <a:ext cx="8079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"t1"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kr.co.softcampus.beans.TestBean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data1"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data2"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"11.11"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data3"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data4"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data5"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"data_bean1"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Setter </a:t>
            </a:r>
            <a:r>
              <a:rPr lang="ko-KR" altLang="en-US" dirty="0"/>
              <a:t>메서드를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 : </a:t>
            </a:r>
            <a:r>
              <a:rPr lang="ko-KR" altLang="en-US" dirty="0"/>
              <a:t>데이터를 주입할 프로퍼티의 이름</a:t>
            </a:r>
            <a:endParaRPr lang="en-US" altLang="ko-KR" dirty="0"/>
          </a:p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기본 자료형 및 문자열을 주입할 때 사용하는 속성</a:t>
            </a:r>
            <a:endParaRPr lang="en-US" altLang="ko-KR" dirty="0"/>
          </a:p>
          <a:p>
            <a:r>
              <a:rPr lang="en-US" altLang="ko-KR" dirty="0"/>
              <a:t>ref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객체의 주소 값을 주입할 때 사용하는 속성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0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 원리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2D5BE-6D93-437B-A2EE-9016BCDA5047}"/>
              </a:ext>
            </a:extLst>
          </p:cNvPr>
          <p:cNvSpPr/>
          <p:nvPr/>
        </p:nvSpPr>
        <p:spPr>
          <a:xfrm>
            <a:off x="2001929" y="209911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data1"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B8DE94-1A53-4B55-A9CB-2D5BC2EAEEA7}"/>
              </a:ext>
            </a:extLst>
          </p:cNvPr>
          <p:cNvSpPr/>
          <p:nvPr/>
        </p:nvSpPr>
        <p:spPr>
          <a:xfrm>
            <a:off x="4246485" y="35443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setData1(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data1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B51831-60AC-4B91-B74F-D4022F45396B}"/>
              </a:ext>
            </a:extLst>
          </p:cNvPr>
          <p:cNvSpPr/>
          <p:nvPr/>
        </p:nvSpPr>
        <p:spPr>
          <a:xfrm>
            <a:off x="3915052" y="2099115"/>
            <a:ext cx="949911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8E0DD-AAB3-48F9-BA91-0BEE5BBB51D6}"/>
              </a:ext>
            </a:extLst>
          </p:cNvPr>
          <p:cNvSpPr/>
          <p:nvPr/>
        </p:nvSpPr>
        <p:spPr>
          <a:xfrm>
            <a:off x="5621044" y="2077661"/>
            <a:ext cx="949911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F4810-57B4-4C86-8E07-46B35821E04B}"/>
              </a:ext>
            </a:extLst>
          </p:cNvPr>
          <p:cNvSpPr/>
          <p:nvPr/>
        </p:nvSpPr>
        <p:spPr>
          <a:xfrm>
            <a:off x="5795624" y="3522929"/>
            <a:ext cx="1066815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1A5A28-E44A-484A-B59D-10B9A891A5C1}"/>
              </a:ext>
            </a:extLst>
          </p:cNvPr>
          <p:cNvSpPr/>
          <p:nvPr/>
        </p:nvSpPr>
        <p:spPr>
          <a:xfrm>
            <a:off x="7369945" y="3522929"/>
            <a:ext cx="949911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F94FF0D-6F48-4138-ADE2-2FDDB0257E0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832279" y="2026176"/>
            <a:ext cx="1054482" cy="19390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FE3233-56B9-4188-A812-9DA64BCA7B91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570955" y="2262327"/>
            <a:ext cx="1273946" cy="12606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객체를 생성할 때 객체의 기본 값을 </a:t>
            </a:r>
            <a:r>
              <a:rPr lang="en-US" altLang="ko-KR" dirty="0"/>
              <a:t>Setter </a:t>
            </a:r>
            <a:r>
              <a:rPr lang="ko-KR" altLang="en-US"/>
              <a:t>메서드를 </a:t>
            </a:r>
            <a:r>
              <a:rPr lang="ko-KR" altLang="en-US" dirty="0"/>
              <a:t>통해 주입할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115</TotalTime>
  <Words>167</Words>
  <Application>Microsoft Office PowerPoint</Application>
  <PresentationFormat>와이드스크린</PresentationFormat>
  <Paragraphs>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Spring Framework</vt:lpstr>
      <vt:lpstr>Setter 메서드를 통한 주입</vt:lpstr>
      <vt:lpstr>Setter 메서드를 통한 주입</vt:lpstr>
      <vt:lpstr>주입 원리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34</cp:revision>
  <dcterms:created xsi:type="dcterms:W3CDTF">2018-05-11T05:26:24Z</dcterms:created>
  <dcterms:modified xsi:type="dcterms:W3CDTF">2019-08-19T05:24:24Z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