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281" r:id="rId3"/>
    <p:sldId id="264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8월 19일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8월 19일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8월 19일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8월 19일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8월 19일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8월 19일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8월 19일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8월 19일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8월 19일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8월 19일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8월 19일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Spring Framework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컬렉션 주입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 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Bean</a:t>
            </a:r>
            <a:r>
              <a:rPr lang="ko-KR" altLang="en-US" dirty="0"/>
              <a:t>을 정의할 때 주입해야 하는 </a:t>
            </a:r>
            <a:r>
              <a:rPr lang="ko-KR" altLang="en-US" dirty="0" err="1"/>
              <a:t>맴버가</a:t>
            </a:r>
            <a:r>
              <a:rPr lang="ko-KR" altLang="en-US" dirty="0"/>
              <a:t> 컬렉션인 경우 컬렉션이 관리할 객체를 초기에 설정할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여기에서는 </a:t>
            </a:r>
            <a:r>
              <a:rPr lang="en-US" altLang="ko-KR" dirty="0"/>
              <a:t>List, Map, Set, Property </a:t>
            </a:r>
            <a:r>
              <a:rPr lang="ko-KR" altLang="en-US" dirty="0"/>
              <a:t>를 사용하도록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01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D452-011D-4330-B706-0F01C867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2F049-93B7-4136-954F-2FE8AF80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Bean </a:t>
            </a:r>
            <a:r>
              <a:rPr lang="ko-KR" altLang="en-US" dirty="0"/>
              <a:t>객체를 생성할 때 주입할 </a:t>
            </a:r>
            <a:r>
              <a:rPr lang="ko-KR" altLang="en-US" dirty="0" err="1"/>
              <a:t>맴버가</a:t>
            </a:r>
            <a:r>
              <a:rPr lang="ko-KR" altLang="en-US" dirty="0"/>
              <a:t> 컬렉션라면 컬렉션이 관리할 객체를 주입할 수 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690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116</TotalTime>
  <Words>51</Words>
  <Application>Microsoft Office PowerPoint</Application>
  <PresentationFormat>와이드스크린</PresentationFormat>
  <Paragraphs>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Spring Framework</vt:lpstr>
      <vt:lpstr>컬렉션 주입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36</cp:revision>
  <dcterms:created xsi:type="dcterms:W3CDTF">2018-05-11T05:26:24Z</dcterms:created>
  <dcterms:modified xsi:type="dcterms:W3CDTF">2019-08-19T05:42:36Z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