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81" r:id="rId3"/>
    <p:sldId id="282" r:id="rId4"/>
    <p:sldId id="283" r:id="rId5"/>
    <p:sldId id="284" r:id="rId6"/>
    <p:sldId id="264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8월 26일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8월 26일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8월 26일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8월 26일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8월 26일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8월 26일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8월 26일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8월 26일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8월 26일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8월 26일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8월 26일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Spring Framework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자동 주입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Bean</a:t>
            </a:r>
            <a:r>
              <a:rPr lang="ko-KR" altLang="en-US" dirty="0"/>
              <a:t>을 정의할 때 주입할 객체는 생성자를 통한 주입이나 </a:t>
            </a:r>
            <a:r>
              <a:rPr lang="en-US" altLang="ko-KR" dirty="0"/>
              <a:t>setter</a:t>
            </a:r>
            <a:r>
              <a:rPr lang="ko-KR" altLang="en-US" dirty="0"/>
              <a:t>를 통한 주입을 사용했다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Spring</a:t>
            </a:r>
            <a:r>
              <a:rPr lang="ko-KR" altLang="en-US" dirty="0"/>
              <a:t>에서는 객체를 주입할 때 자동으로 주입될 수 있도록 설정할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자동 주입은 이름</a:t>
            </a:r>
            <a:r>
              <a:rPr lang="en-US" altLang="ko-KR" dirty="0"/>
              <a:t>, </a:t>
            </a:r>
            <a:r>
              <a:rPr lang="ko-KR" altLang="en-US" dirty="0"/>
              <a:t>타입</a:t>
            </a:r>
            <a:r>
              <a:rPr lang="en-US" altLang="ko-KR" dirty="0"/>
              <a:t>, </a:t>
            </a:r>
            <a:r>
              <a:rPr lang="ko-KR" altLang="en-US" dirty="0"/>
              <a:t>생성자를 통할 수 있으며 </a:t>
            </a:r>
            <a:r>
              <a:rPr lang="en-US" altLang="ko-KR" dirty="0"/>
              <a:t>auto wire</a:t>
            </a:r>
            <a:r>
              <a:rPr lang="ko-KR" altLang="en-US" dirty="0"/>
              <a:t>라는 용어로 부른다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01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이름을 통한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byName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빈 객체의 프로퍼티 이름과 정의된 빈의 이름이 같은 것을 찾아 자동으로 주입한다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DECF7C-05EA-434B-A32C-F30ABC08AFB0}"/>
              </a:ext>
            </a:extLst>
          </p:cNvPr>
          <p:cNvSpPr/>
          <p:nvPr/>
        </p:nvSpPr>
        <p:spPr>
          <a:xfrm>
            <a:off x="1441142" y="3015267"/>
            <a:ext cx="7960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"data1"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"kr.co.softcampus.beans.DataClass1"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"data2"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"kr.co.softcampus.beans.DataClass1"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716CAD-DCA0-4F5B-9740-557201B38C17}"/>
              </a:ext>
            </a:extLst>
          </p:cNvPr>
          <p:cNvSpPr/>
          <p:nvPr/>
        </p:nvSpPr>
        <p:spPr>
          <a:xfrm>
            <a:off x="4876800" y="45085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DataClass1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data1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DataClass1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data2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B74394-5D3D-42FA-B413-41BDF9D6A801}"/>
              </a:ext>
            </a:extLst>
          </p:cNvPr>
          <p:cNvSpPr/>
          <p:nvPr/>
        </p:nvSpPr>
        <p:spPr>
          <a:xfrm>
            <a:off x="2618912" y="3041901"/>
            <a:ext cx="949911" cy="3138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826DEF-0225-4E1E-84E6-A41134319AEB}"/>
              </a:ext>
            </a:extLst>
          </p:cNvPr>
          <p:cNvSpPr/>
          <p:nvPr/>
        </p:nvSpPr>
        <p:spPr>
          <a:xfrm>
            <a:off x="2618911" y="3345311"/>
            <a:ext cx="949911" cy="3138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56046-B139-49FD-B328-ECE3FC55EDC0}"/>
              </a:ext>
            </a:extLst>
          </p:cNvPr>
          <p:cNvSpPr/>
          <p:nvPr/>
        </p:nvSpPr>
        <p:spPr>
          <a:xfrm>
            <a:off x="7227902" y="4529131"/>
            <a:ext cx="949911" cy="3138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591A88-6A5E-474C-A493-C047A344AB36}"/>
              </a:ext>
            </a:extLst>
          </p:cNvPr>
          <p:cNvSpPr/>
          <p:nvPr/>
        </p:nvSpPr>
        <p:spPr>
          <a:xfrm>
            <a:off x="7227902" y="4863614"/>
            <a:ext cx="949911" cy="3138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0D7543C-3037-4E47-80C5-B1834C9C2137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rot="16200000" flipH="1">
            <a:off x="4654748" y="1481021"/>
            <a:ext cx="1487230" cy="4608990"/>
          </a:xfrm>
          <a:prstGeom prst="bentConnector3">
            <a:avLst>
              <a:gd name="adj1" fmla="val -153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687AA67-8FFE-424C-B93F-7F17CD592A89}"/>
              </a:ext>
            </a:extLst>
          </p:cNvPr>
          <p:cNvCxnSpPr>
            <a:cxnSpLocks/>
            <a:stCxn id="9" idx="2"/>
            <a:endCxn id="11" idx="2"/>
          </p:cNvCxnSpPr>
          <p:nvPr/>
        </p:nvCxnSpPr>
        <p:spPr>
          <a:xfrm rot="16200000" flipH="1">
            <a:off x="4639211" y="2113825"/>
            <a:ext cx="1518303" cy="4608991"/>
          </a:xfrm>
          <a:prstGeom prst="bentConnector3">
            <a:avLst>
              <a:gd name="adj1" fmla="val 1150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타입을 통한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en-US" altLang="ko-KR" dirty="0" err="1"/>
              <a:t>byType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빈 객체의 프로퍼티 타입과 정의된 빈의 타입이 일치할 경우 주입된다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동일 타입의 빈이 두 개 이상 정의되어 있으면 오류가 발생한다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42F501-4012-4D70-AC8F-38CE92A2AC8A}"/>
              </a:ext>
            </a:extLst>
          </p:cNvPr>
          <p:cNvSpPr/>
          <p:nvPr/>
        </p:nvSpPr>
        <p:spPr>
          <a:xfrm>
            <a:off x="6980807" y="4544703"/>
            <a:ext cx="3264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DataClass2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obj1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DataClass2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obj2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FEB65E-03E9-4929-91F1-496A926F74E2}"/>
              </a:ext>
            </a:extLst>
          </p:cNvPr>
          <p:cNvSpPr/>
          <p:nvPr/>
        </p:nvSpPr>
        <p:spPr>
          <a:xfrm>
            <a:off x="1663082" y="3239869"/>
            <a:ext cx="7800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"data3"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"kr.co.softcampus.beans.DataClass2"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1E317E-3914-4B7F-8B4D-7E72AACFFCEC}"/>
              </a:ext>
            </a:extLst>
          </p:cNvPr>
          <p:cNvSpPr/>
          <p:nvPr/>
        </p:nvSpPr>
        <p:spPr>
          <a:xfrm>
            <a:off x="4613427" y="3239869"/>
            <a:ext cx="4503940" cy="3693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CE4A8D-9C4B-4BE8-9F3D-18BD4823F27D}"/>
              </a:ext>
            </a:extLst>
          </p:cNvPr>
          <p:cNvSpPr/>
          <p:nvPr/>
        </p:nvSpPr>
        <p:spPr>
          <a:xfrm>
            <a:off x="7963269" y="4544703"/>
            <a:ext cx="2157275" cy="6463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8FDC522-7F19-4425-922B-220E9AA2B225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7485901" y="2988697"/>
            <a:ext cx="935502" cy="217651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0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생성자를 통한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en-US" altLang="ko-KR" dirty="0"/>
              <a:t>constructor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생성자의 매개 변수 타입과 정의된 빈의 타입이 일치할 경우 주입된다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동일 타입의 빈이 두 개 이상 정의되어 있으면 오류가 발생한다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61CDDD-5E47-4F87-852B-C695DA8782F0}"/>
              </a:ext>
            </a:extLst>
          </p:cNvPr>
          <p:cNvSpPr/>
          <p:nvPr/>
        </p:nvSpPr>
        <p:spPr>
          <a:xfrm>
            <a:off x="3926888" y="4741078"/>
            <a:ext cx="85462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TestBean3(DataClass3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data30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DataClass3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data33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data30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data30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data33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data33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B70028-A55A-4CB7-9272-385A6D3BFACF}"/>
              </a:ext>
            </a:extLst>
          </p:cNvPr>
          <p:cNvSpPr/>
          <p:nvPr/>
        </p:nvSpPr>
        <p:spPr>
          <a:xfrm>
            <a:off x="1423386" y="3563034"/>
            <a:ext cx="9123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"data30"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"kr.co.softcampus.beans.DataClass3"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8E47D1-2556-4D2D-ABE0-118F625F4CBA}"/>
              </a:ext>
            </a:extLst>
          </p:cNvPr>
          <p:cNvSpPr/>
          <p:nvPr/>
        </p:nvSpPr>
        <p:spPr>
          <a:xfrm>
            <a:off x="4506895" y="3548367"/>
            <a:ext cx="4503940" cy="3693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379403-7C12-4FEB-BC01-E72C824E8388}"/>
              </a:ext>
            </a:extLst>
          </p:cNvPr>
          <p:cNvSpPr/>
          <p:nvPr/>
        </p:nvSpPr>
        <p:spPr>
          <a:xfrm>
            <a:off x="4774704" y="4726411"/>
            <a:ext cx="6121896" cy="3693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C411843-3E53-41F0-B300-F6E779DF794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6892902" y="3783661"/>
            <a:ext cx="808712" cy="10767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51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D452-011D-4330-B706-0F01C867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2F049-93B7-4136-954F-2FE8AF80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Bean </a:t>
            </a:r>
            <a:r>
              <a:rPr lang="ko-KR" altLang="en-US" dirty="0"/>
              <a:t>객체를 정의할 때 빈의 이름</a:t>
            </a:r>
            <a:r>
              <a:rPr lang="en-US" altLang="ko-KR" dirty="0"/>
              <a:t>, </a:t>
            </a:r>
            <a:r>
              <a:rPr lang="ko-KR" altLang="en-US" dirty="0"/>
              <a:t>타입 등을 이용해 자동 주입을 설정할 수 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90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132</TotalTime>
  <Words>257</Words>
  <Application>Microsoft Macintosh PowerPoint</Application>
  <PresentationFormat>와이드스크린</PresentationFormat>
  <Paragraphs>29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다이아몬드 눈금 16x9</vt:lpstr>
      <vt:lpstr>Spring Framework</vt:lpstr>
      <vt:lpstr>자동 주입</vt:lpstr>
      <vt:lpstr>이름을 통한 주입</vt:lpstr>
      <vt:lpstr>타입을 통한 주입</vt:lpstr>
      <vt:lpstr>생성자를 통한 주입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52</cp:revision>
  <dcterms:created xsi:type="dcterms:W3CDTF">2018-05-11T05:26:24Z</dcterms:created>
  <dcterms:modified xsi:type="dcterms:W3CDTF">2019-08-26T05:35:31Z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