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1" r:id="rId3"/>
    <p:sldId id="285" r:id="rId4"/>
    <p:sldId id="291" r:id="rId5"/>
    <p:sldId id="292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Java </a:t>
            </a:r>
            <a:r>
              <a:rPr lang="ko-KR" altLang="en-US" dirty="0"/>
              <a:t>코드를 활용한 </a:t>
            </a:r>
            <a:r>
              <a:rPr lang="ko-KR" altLang="en-US"/>
              <a:t>빈 등록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지금 까지 </a:t>
            </a:r>
            <a:r>
              <a:rPr lang="en-US" altLang="ko-KR" dirty="0"/>
              <a:t>beans.xml</a:t>
            </a:r>
            <a:r>
              <a:rPr lang="ko-KR" altLang="en-US" dirty="0"/>
              <a:t> 파일을 만들어 이를 통해 빈 객체를 생성하고 </a:t>
            </a:r>
            <a:r>
              <a:rPr lang="en-US" altLang="ko-KR" dirty="0"/>
              <a:t>java </a:t>
            </a:r>
            <a:r>
              <a:rPr lang="ko-KR" altLang="en-US" dirty="0"/>
              <a:t>코드에서 가져와서 사용하였다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</a:t>
            </a:r>
            <a:r>
              <a:rPr lang="en-US" altLang="ko-KR" dirty="0"/>
              <a:t>beans.xml </a:t>
            </a:r>
            <a:r>
              <a:rPr lang="ko-KR" altLang="en-US" dirty="0"/>
              <a:t>파일에 등록했던 내용을 </a:t>
            </a:r>
            <a:r>
              <a:rPr lang="en-US" altLang="ko-KR" dirty="0"/>
              <a:t>java </a:t>
            </a:r>
            <a:r>
              <a:rPr lang="ko-KR" altLang="en-US" dirty="0"/>
              <a:t>파일에서 작업하는 방법에 대해 살펴본다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 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파일의 차이는 </a:t>
            </a:r>
            <a:r>
              <a:rPr lang="en-US" altLang="ko-KR" dirty="0"/>
              <a:t>xml</a:t>
            </a:r>
            <a:r>
              <a:rPr lang="ko-KR" altLang="en-US" dirty="0"/>
              <a:t>은 값을 정해줘야 하는 반면 </a:t>
            </a:r>
            <a:r>
              <a:rPr lang="en-US" altLang="ko-KR" dirty="0"/>
              <a:t>java</a:t>
            </a:r>
            <a:r>
              <a:rPr lang="ko-KR" altLang="en-US" dirty="0"/>
              <a:t> 파일은 코드를 자유롭게 작성할 수 있다는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Context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6C41C4-3D00-4452-8A46-E1F3AE66297C}"/>
              </a:ext>
            </a:extLst>
          </p:cNvPr>
          <p:cNvSpPr/>
          <p:nvPr/>
        </p:nvSpPr>
        <p:spPr>
          <a:xfrm>
            <a:off x="1423384" y="2505670"/>
            <a:ext cx="9815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kr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/co/softcampus/config/beans.xml"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47C5D9-C22F-4F1C-A658-4F76D6DDF3FC}"/>
              </a:ext>
            </a:extLst>
          </p:cNvPr>
          <p:cNvSpPr/>
          <p:nvPr/>
        </p:nvSpPr>
        <p:spPr>
          <a:xfrm>
            <a:off x="1423383" y="3871436"/>
            <a:ext cx="9354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BeanConfig.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.refresh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@Configuration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@Configuration </a:t>
            </a:r>
            <a:r>
              <a:rPr lang="ko-KR" altLang="en-US" dirty="0" err="1"/>
              <a:t>어노테이션은</a:t>
            </a:r>
            <a:r>
              <a:rPr lang="ko-KR" altLang="en-US" dirty="0"/>
              <a:t> 현재 자바 파일이 빈 등록을 위한 자바 파일임을 알려준다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7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@Bean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@Bean </a:t>
            </a:r>
            <a:r>
              <a:rPr lang="ko-KR" altLang="en-US" dirty="0" err="1"/>
              <a:t>어노테이션은</a:t>
            </a:r>
            <a:r>
              <a:rPr lang="ko-KR" altLang="en-US" dirty="0"/>
              <a:t> </a:t>
            </a:r>
            <a:r>
              <a:rPr lang="en-US" altLang="ko-KR" dirty="0"/>
              <a:t>bean </a:t>
            </a:r>
            <a:r>
              <a:rPr lang="ko-KR" altLang="en-US" dirty="0"/>
              <a:t>객체를 정의할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메서드의 이름이 </a:t>
            </a:r>
            <a:r>
              <a:rPr lang="en-US" altLang="ko-KR" dirty="0"/>
              <a:t>bean</a:t>
            </a:r>
            <a:r>
              <a:rPr lang="ko-KR" altLang="en-US" dirty="0"/>
              <a:t>의 이름이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@Bean(name=</a:t>
            </a:r>
            <a:r>
              <a:rPr lang="ko-KR" altLang="en-US" dirty="0"/>
              <a:t>이름</a:t>
            </a:r>
            <a:r>
              <a:rPr lang="en-US" altLang="ko-KR" dirty="0"/>
              <a:t>) : bean</a:t>
            </a:r>
            <a:r>
              <a:rPr lang="ko-KR" altLang="en-US" dirty="0"/>
              <a:t>의 이름을 새롭게 정의한다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en-US" altLang="ko-KR" dirty="0"/>
              <a:t>@Lazy : lazy-</a:t>
            </a:r>
            <a:r>
              <a:rPr lang="en-US" altLang="ko-KR" dirty="0" err="1"/>
              <a:t>init</a:t>
            </a:r>
            <a:r>
              <a:rPr lang="ko-KR" altLang="en-US" dirty="0"/>
              <a:t> 속성을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@Scope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/>
              <a:t>scope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@Primary : primary </a:t>
            </a:r>
            <a:r>
              <a:rPr lang="ko-KR" altLang="en-US" dirty="0"/>
              <a:t>속성을 지정한다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7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@Configuration</a:t>
            </a:r>
            <a:r>
              <a:rPr lang="ko-KR" altLang="en-US" dirty="0"/>
              <a:t>과 </a:t>
            </a:r>
            <a:r>
              <a:rPr lang="en-US" altLang="ko-KR" dirty="0"/>
              <a:t>@Bean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활용해 </a:t>
            </a:r>
            <a:r>
              <a:rPr lang="en-US" altLang="ko-KR" dirty="0"/>
              <a:t>Bean</a:t>
            </a:r>
            <a:r>
              <a:rPr lang="ko-KR" altLang="en-US" dirty="0"/>
              <a:t>을 등록하고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194</TotalTime>
  <Words>170</Words>
  <Application>Microsoft Macintosh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Spring Framework</vt:lpstr>
      <vt:lpstr>빈 등록</vt:lpstr>
      <vt:lpstr>Spring Context 생성</vt:lpstr>
      <vt:lpstr>@Configuration</vt:lpstr>
      <vt:lpstr>@Bean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71</cp:revision>
  <dcterms:created xsi:type="dcterms:W3CDTF">2018-05-11T05:26:24Z</dcterms:created>
  <dcterms:modified xsi:type="dcterms:W3CDTF">2019-08-27T08:34:16Z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