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61" r:id="rId2"/>
    <p:sldId id="281" r:id="rId3"/>
    <p:sldId id="264" r:id="rId4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706" autoAdjust="0"/>
  </p:normalViewPr>
  <p:slideViewPr>
    <p:cSldViewPr snapToGrid="0">
      <p:cViewPr varScale="1">
        <p:scale>
          <a:sx n="128" d="100"/>
          <a:sy n="128" d="100"/>
        </p:scale>
        <p:origin x="456" y="176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09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F6CC08C-0E47-404A-9C27-EA1B4EE4C7CA}" type="datetime4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2019년 8월 27일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E16EC8A-0758-4FA9-BF4D-3119057076D1}" type="datetime4">
              <a:rPr lang="ko-KR" altLang="en-US" smtClean="0"/>
              <a:pPr/>
              <a:t>2019년 8월 27일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2869989-EB00-4EE7-BCB5-25BDC5BB29F8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9099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직선 연결선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그룹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직선 연결선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그룹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직선 연결선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직선 연결선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그룹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직선 연결선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그룹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직선 연결선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직선 연결선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100000"/>
              </a:lnSpc>
              <a:defRPr sz="8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A5B65E4-62A8-4988-B07B-5D6D443B14ED}" type="datetime4">
              <a:rPr lang="ko-KR" altLang="en-US" smtClean="0"/>
              <a:t>2019년 8월 27일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8EB6286-0DE7-4336-9826-977AD102FCF2}" type="datetime4">
              <a:rPr lang="ko-KR" altLang="en-US" noProof="0" smtClean="0"/>
              <a:t>2019년 8월 27일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5419DA-7218-42E5-A443-F000500111E1}" type="datetime4">
              <a:rPr lang="ko-KR" altLang="en-US" noProof="0" smtClean="0"/>
              <a:t>2019년 8월 27일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직선 연결선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그룹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직선 연결선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그룹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그룹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직선 연결선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그룹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498C52F-1DF1-4226-BAB6-C1E2EE4C9D62}" type="datetime4">
              <a:rPr lang="ko-KR" altLang="en-US" noProof="0" smtClean="0"/>
              <a:t>2019년 8월 27일</a:t>
            </a:fld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B1E1FFC-F755-4558-8D3C-A157D1A01A8A}" type="datetime4">
              <a:rPr lang="ko-KR" altLang="en-US" noProof="0" smtClean="0"/>
              <a:t>2019년 8월 27일</a:t>
            </a:fld>
            <a:endParaRPr lang="ko-KR" altLang="en-US" noProof="0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A2A33C0-A4A8-4C90-B6DA-35B8CF58C816}" type="datetime4">
              <a:rPr lang="ko-KR" altLang="en-US" noProof="0" smtClean="0"/>
              <a:t>2019년 8월 27일</a:t>
            </a:fld>
            <a:endParaRPr lang="ko-KR" altLang="en-US" noProof="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그룹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직선 연결선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연결선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연결선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직선 연결선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직선 연결선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직선 연결선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연결선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연결선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연결선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연결선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직선 연결선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연결선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직선 연결선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그룹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직선 연결선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직선 연결선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직선 연결선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직선 연결선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직선 연결선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그룹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직선 연결선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직선 연결선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직선 연결선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직선 연결선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직선 연결선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직선 연결선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직선 연결선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직선 연결선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직선 연결선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직선 연결선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그룹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직선 연결선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직선 연결선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직선 연결선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직선 연결선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직선 연결선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그룹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직선 연결선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직선 연결선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직선 연결선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직선 연결선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직선 연결선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직선 연결선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직선 연결선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직선 연결선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직선 연결선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직선 연결선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바닥글 개체 틀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212" name="날짜 개체 틀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3CB1B8F-A14A-4BE4-A9B9-3B263F04145C}" type="datetime4">
              <a:rPr lang="ko-KR" altLang="en-US" noProof="0" smtClean="0"/>
              <a:t>2019년 8월 27일</a:t>
            </a:fld>
            <a:endParaRPr lang="ko-KR" altLang="en-US" noProof="0" dirty="0"/>
          </a:p>
        </p:txBody>
      </p:sp>
      <p:sp>
        <p:nvSpPr>
          <p:cNvPr id="214" name="슬라이드 번호 개체 틀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직선 연결선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그룹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직선 연결선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그룹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직선 연결선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그룹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직선 연결선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그룹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직선 연결선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직사각형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cxnSp>
        <p:nvCxnSpPr>
          <p:cNvPr id="60" name="직선 연결선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B9196A3-957C-4113-A568-B6ED9AEA3D01}" type="datetime4">
              <a:rPr lang="ko-KR" altLang="en-US" noProof="0" smtClean="0"/>
              <a:t>2019년 8월 27일</a:t>
            </a:fld>
            <a:endParaRPr lang="ko-KR" altLang="en-US" noProof="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직선 연결선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그룹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직선 연결선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그룹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그룹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직선 연결선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그룹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직사각형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9" name="직선 연결선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 descr="이미지를 추가할 수 있는 빈 개체 틀입니다. 개체 틀을 클릭하고 추가할 이미지를 선택합니다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en-US" altLang="ko-KR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그룹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직선 연결선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그룹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직선 연결선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직선 연결선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직선 연결선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직선 연결선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직선 연결선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그룹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직선 연결선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직선 연결선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직선 연결선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직선 연결선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직선 연결선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직선 연결선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직선 연결선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직선 연결선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직선 연결선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직선 연결선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그룹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직선 연결선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직선 연결선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직선 연결선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직선 연결선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직선 연결선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그룹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직선 연결선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직선 연결선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직선 연결선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직선 연결선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직선 연결선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직선 연결선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직선 연결선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직선 연결선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직선 연결선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cxnSp>
        <p:nvCxnSpPr>
          <p:cNvPr id="148" name="직선 연결선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841261" y="6289679"/>
            <a:ext cx="1418727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8BEB146-D335-4DA5-9826-58595BCDBE2E}" type="datetime4">
              <a:rPr lang="ko-KR" altLang="en-US" noProof="0" smtClean="0"/>
              <a:t>2019년 8월 27일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685800" indent="-179388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914400" indent="-182880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1430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13716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altLang="ko-KR" dirty="0"/>
              <a:t>Spring Framework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Init, destroy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메서드</a:t>
            </a:r>
          </a:p>
        </p:txBody>
      </p:sp>
      <p:pic>
        <p:nvPicPr>
          <p:cNvPr id="1028" name="Picture 4" descr="Pivotal Java Spring Logo.png">
            <a:extLst>
              <a:ext uri="{FF2B5EF4-FFF2-40B4-BE49-F238E27FC236}">
                <a16:creationId xmlns:a16="http://schemas.microsoft.com/office/drawing/2014/main" id="{49431B5A-02C4-4BD6-8997-C88EE243FE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386" y="364264"/>
            <a:ext cx="3095904" cy="1003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F6D209-8DBF-436E-8E5B-B5A1CCBBB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init</a:t>
            </a:r>
            <a:r>
              <a:rPr lang="en-US" altLang="ko-KR" dirty="0"/>
              <a:t>, destroy</a:t>
            </a:r>
            <a:r>
              <a:rPr lang="ko-KR" altLang="en-US" dirty="0"/>
              <a:t> 메서드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497359-F130-4779-A67F-8C54102A4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객체가 생성되거나 소멸될 때 자동으로 호출되는 메서드를 등록한다</a:t>
            </a:r>
            <a:r>
              <a:rPr lang="en-US" altLang="ko-KR" dirty="0"/>
              <a:t>.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D54E4FE-683A-E546-ACAB-D00C7B7E3C44}"/>
              </a:ext>
            </a:extLst>
          </p:cNvPr>
          <p:cNvSpPr/>
          <p:nvPr/>
        </p:nvSpPr>
        <p:spPr>
          <a:xfrm>
            <a:off x="1749287" y="2907052"/>
            <a:ext cx="79314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R" dirty="0" err="1">
                <a:solidFill>
                  <a:srgbClr val="7F007F"/>
                </a:solidFill>
                <a:latin typeface="Menlo" panose="020B0609030804020204" pitchFamily="49" charset="0"/>
              </a:rPr>
              <a:t>init</a:t>
            </a:r>
            <a:r>
              <a:rPr lang="en" altLang="ko-KR" dirty="0">
                <a:solidFill>
                  <a:srgbClr val="7F007F"/>
                </a:solidFill>
                <a:latin typeface="Menlo" panose="020B0609030804020204" pitchFamily="49" charset="0"/>
              </a:rPr>
              <a:t>-method</a:t>
            </a:r>
            <a:r>
              <a:rPr lang="en" altLang="ko-KR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" altLang="ko-KR" i="1" dirty="0">
                <a:solidFill>
                  <a:srgbClr val="2A00FF"/>
                </a:solidFill>
                <a:latin typeface="Menlo" panose="020B0609030804020204" pitchFamily="49" charset="0"/>
              </a:rPr>
              <a:t>"bean1_init"</a:t>
            </a:r>
            <a:r>
              <a:rPr lang="en" altLang="ko-KR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ko-KR" dirty="0">
                <a:solidFill>
                  <a:srgbClr val="7F007F"/>
                </a:solidFill>
                <a:latin typeface="Menlo" panose="020B0609030804020204" pitchFamily="49" charset="0"/>
              </a:rPr>
              <a:t>destroy-method</a:t>
            </a:r>
            <a:r>
              <a:rPr lang="en" altLang="ko-KR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" altLang="ko-KR" i="1" dirty="0">
                <a:solidFill>
                  <a:srgbClr val="2A00FF"/>
                </a:solidFill>
                <a:latin typeface="Menlo" panose="020B0609030804020204" pitchFamily="49" charset="0"/>
              </a:rPr>
              <a:t>"bean1_destroy"</a:t>
            </a:r>
            <a:endParaRPr lang="en" altLang="ko-KR" dirty="0">
              <a:solidFill>
                <a:srgbClr val="2A00FF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7422319-280D-4141-8585-D2E4C561CD7F}"/>
              </a:ext>
            </a:extLst>
          </p:cNvPr>
          <p:cNvSpPr/>
          <p:nvPr/>
        </p:nvSpPr>
        <p:spPr>
          <a:xfrm>
            <a:off x="1295400" y="3887460"/>
            <a:ext cx="93692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R" dirty="0">
                <a:solidFill>
                  <a:srgbClr val="646464"/>
                </a:solidFill>
                <a:latin typeface="Menlo" panose="020B0609030804020204" pitchFamily="49" charset="0"/>
              </a:rPr>
              <a:t>@Bean</a:t>
            </a:r>
            <a:r>
              <a:rPr lang="en" altLang="ko-KR" dirty="0">
                <a:latin typeface="Menlo" panose="020B0609030804020204" pitchFamily="49" charset="0"/>
              </a:rPr>
              <a:t>(</a:t>
            </a:r>
            <a:r>
              <a:rPr lang="en" altLang="ko-KR" dirty="0" err="1">
                <a:latin typeface="Menlo" panose="020B0609030804020204" pitchFamily="49" charset="0"/>
              </a:rPr>
              <a:t>initMethod</a:t>
            </a:r>
            <a:r>
              <a:rPr lang="en" altLang="ko-KR" dirty="0">
                <a:latin typeface="Menlo" panose="020B0609030804020204" pitchFamily="49" charset="0"/>
              </a:rPr>
              <a:t> = </a:t>
            </a:r>
            <a:r>
              <a:rPr lang="en" altLang="ko-KR" dirty="0">
                <a:solidFill>
                  <a:srgbClr val="2A00FF"/>
                </a:solidFill>
                <a:latin typeface="Menlo" panose="020B0609030804020204" pitchFamily="49" charset="0"/>
              </a:rPr>
              <a:t>"bean2_init"</a:t>
            </a:r>
            <a:r>
              <a:rPr lang="en" altLang="ko-KR" dirty="0">
                <a:latin typeface="Menlo" panose="020B0609030804020204" pitchFamily="49" charset="0"/>
              </a:rPr>
              <a:t>, </a:t>
            </a:r>
            <a:r>
              <a:rPr lang="en" altLang="ko-KR" dirty="0" err="1">
                <a:latin typeface="Menlo" panose="020B0609030804020204" pitchFamily="49" charset="0"/>
              </a:rPr>
              <a:t>destroyMethod</a:t>
            </a:r>
            <a:r>
              <a:rPr lang="en" altLang="ko-KR" dirty="0">
                <a:latin typeface="Menlo" panose="020B0609030804020204" pitchFamily="49" charset="0"/>
              </a:rPr>
              <a:t> = </a:t>
            </a:r>
            <a:r>
              <a:rPr lang="en" altLang="ko-KR" dirty="0">
                <a:solidFill>
                  <a:srgbClr val="2A00FF"/>
                </a:solidFill>
                <a:latin typeface="Menlo" panose="020B0609030804020204" pitchFamily="49" charset="0"/>
              </a:rPr>
              <a:t>"bean2_destroy"</a:t>
            </a:r>
            <a:r>
              <a:rPr lang="en" altLang="ko-KR" dirty="0">
                <a:latin typeface="Menlo" panose="020B0609030804020204" pitchFamily="49" charset="0"/>
              </a:rPr>
              <a:t>)</a:t>
            </a:r>
            <a:endParaRPr lang="en" altLang="ko-KR" dirty="0"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0142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08D452-011D-4330-B706-0F01C8678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학습정리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E2F049-93B7-4136-954F-2FE8AF8058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initMethod</a:t>
            </a:r>
            <a:r>
              <a:rPr lang="ko-KR" altLang="en-US" dirty="0"/>
              <a:t>와 </a:t>
            </a:r>
            <a:r>
              <a:rPr lang="en-US" altLang="ko-KR" dirty="0" err="1"/>
              <a:t>destroyMethod</a:t>
            </a:r>
            <a:r>
              <a:rPr lang="ko-KR" altLang="en-US" dirty="0" err="1"/>
              <a:t>를</a:t>
            </a:r>
            <a:r>
              <a:rPr lang="ko-KR" altLang="en-US" dirty="0"/>
              <a:t> 이용하여 객체 생성 및 소멸 시 호출될 메서드를 등록할 수 있다</a:t>
            </a:r>
            <a:r>
              <a:rPr lang="en-US" altLang="ko-KR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46901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다이아몬드 눈금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35_TF03031015.potx" id="{F6057CD7-E939-41B0-9CD8-F78C3ECD62E6}" vid="{727B2B63-277E-450C-810D-266E0B2ED1D9}"/>
    </a:ext>
  </a:extLst>
</a:theme>
</file>

<file path=ppt/theme/theme2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비즈니스 다이아몬드 눈금 프레젠테이션(와이드스크린)</Template>
  <TotalTime>198</TotalTime>
  <Words>66</Words>
  <Application>Microsoft Macintosh PowerPoint</Application>
  <PresentationFormat>와이드스크린</PresentationFormat>
  <Paragraphs>9</Paragraphs>
  <Slides>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맑은 고딕</vt:lpstr>
      <vt:lpstr>Arial</vt:lpstr>
      <vt:lpstr>Menlo</vt:lpstr>
      <vt:lpstr>다이아몬드 눈금 16x9</vt:lpstr>
      <vt:lpstr>Spring Framework</vt:lpstr>
      <vt:lpstr>init, destroy 메서드</vt:lpstr>
      <vt:lpstr>학습정리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Framework</dc:title>
  <dc:creator>Office365</dc:creator>
  <cp:lastModifiedBy>1</cp:lastModifiedBy>
  <cp:revision>75</cp:revision>
  <dcterms:created xsi:type="dcterms:W3CDTF">2018-05-11T05:26:24Z</dcterms:created>
  <dcterms:modified xsi:type="dcterms:W3CDTF">2019-08-27T11:59:02Z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