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1" r:id="rId2"/>
    <p:sldId id="281" r:id="rId3"/>
    <p:sldId id="282" r:id="rId4"/>
    <p:sldId id="264" r:id="rId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28" d="100"/>
          <a:sy n="128" d="100"/>
        </p:scale>
        <p:origin x="456" y="17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2019년 8월 28일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2019년 8월 28일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2019년 8월 28일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2019년 8월 28일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2019년 8월 28일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2019년 8월 28일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2019년 8월 28일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2019년 8월 28일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2019년 8월 28일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2019년 8월 28일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2019년 8월 28일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Spring Framework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주입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8" name="Picture 4" descr="Pivotal Java Spring Logo.png">
            <a:extLst>
              <a:ext uri="{FF2B5EF4-FFF2-40B4-BE49-F238E27FC236}">
                <a16:creationId xmlns:a16="http://schemas.microsoft.com/office/drawing/2014/main" id="{49431B5A-02C4-4BD6-8997-C88EE243F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386" y="364264"/>
            <a:ext cx="3095904" cy="100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Bean</a:t>
            </a:r>
            <a:r>
              <a:rPr lang="ko-KR" altLang="en-US" dirty="0"/>
              <a:t>에 대한 주입은 </a:t>
            </a:r>
            <a:r>
              <a:rPr lang="ko-KR" altLang="en-US" dirty="0" err="1"/>
              <a:t>생성자를</a:t>
            </a:r>
            <a:r>
              <a:rPr lang="ko-KR" altLang="en-US" dirty="0"/>
              <a:t> 직접 호출하거나 </a:t>
            </a:r>
            <a:r>
              <a:rPr lang="en-US" altLang="ko-KR" dirty="0"/>
              <a:t>setter</a:t>
            </a:r>
            <a:r>
              <a:rPr lang="ko-KR" altLang="en-US" dirty="0"/>
              <a:t> 메서드를 직업 호출하여 값을 주입한다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014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자동주입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@Bean(</a:t>
            </a:r>
            <a:r>
              <a:rPr lang="en-US" altLang="ko-KR" dirty="0" err="1"/>
              <a:t>autowire</a:t>
            </a:r>
            <a:r>
              <a:rPr lang="en-US" altLang="ko-KR" dirty="0"/>
              <a:t> = </a:t>
            </a:r>
            <a:r>
              <a:rPr lang="ko-KR" altLang="en-US" dirty="0" err="1"/>
              <a:t>주입방식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자동 주입 방식을 설정한다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Autowire.BY_NAME</a:t>
            </a:r>
            <a:r>
              <a:rPr lang="en-US" altLang="ko-KR" dirty="0"/>
              <a:t> : </a:t>
            </a:r>
            <a:r>
              <a:rPr lang="ko-KR" altLang="en-US" dirty="0"/>
              <a:t>이름을 통한 자동 주입</a:t>
            </a:r>
            <a:endParaRPr lang="en-US" altLang="ko-KR" dirty="0"/>
          </a:p>
          <a:p>
            <a:r>
              <a:rPr lang="en-US" altLang="ko-KR" dirty="0" err="1"/>
              <a:t>Autowire.BY_TYPE</a:t>
            </a:r>
            <a:r>
              <a:rPr lang="en-US" altLang="ko-KR" dirty="0"/>
              <a:t> : </a:t>
            </a:r>
            <a:r>
              <a:rPr lang="ko-KR" altLang="en-US" dirty="0"/>
              <a:t>타입을 통한 자동 주입</a:t>
            </a:r>
            <a:endParaRPr lang="en-US" altLang="ko-KR" dirty="0"/>
          </a:p>
          <a:p>
            <a:r>
              <a:rPr lang="ko-KR" altLang="en-US" dirty="0"/>
              <a:t>스프링 </a:t>
            </a:r>
            <a:r>
              <a:rPr lang="en-US" altLang="ko-KR" dirty="0"/>
              <a:t>5.1</a:t>
            </a:r>
            <a:r>
              <a:rPr lang="ko-KR" altLang="en-US" dirty="0"/>
              <a:t> </a:t>
            </a:r>
            <a:r>
              <a:rPr lang="ko-KR" altLang="en-US" dirty="0" err="1"/>
              <a:t>부터</a:t>
            </a:r>
            <a:r>
              <a:rPr lang="ko-KR" altLang="en-US" dirty="0"/>
              <a:t> </a:t>
            </a:r>
            <a:r>
              <a:rPr lang="en-US" altLang="ko-KR" dirty="0"/>
              <a:t>Deprecated</a:t>
            </a:r>
            <a:r>
              <a:rPr lang="ko-KR" altLang="en-US" dirty="0"/>
              <a:t> 되었다</a:t>
            </a:r>
            <a:r>
              <a:rPr lang="en-US" altLang="ko-KR" dirty="0"/>
              <a:t>. 5.1 </a:t>
            </a:r>
            <a:r>
              <a:rPr lang="ko-KR" altLang="en-US" dirty="0" err="1"/>
              <a:t>부터는</a:t>
            </a:r>
            <a:r>
              <a:rPr lang="ko-KR" altLang="en-US" dirty="0"/>
              <a:t> </a:t>
            </a:r>
            <a:r>
              <a:rPr lang="en-US" altLang="ko-KR" dirty="0"/>
              <a:t>Bean</a:t>
            </a:r>
            <a:r>
              <a:rPr lang="ko-KR" altLang="en-US" dirty="0"/>
              <a:t>에 직접 설정하는 방식을 추천하고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14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8D452-011D-4330-B706-0F01C8678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E2F049-93B7-4136-954F-2FE8AF805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autowire</a:t>
            </a:r>
            <a:r>
              <a:rPr lang="ko-KR" altLang="en-US" dirty="0"/>
              <a:t> 속성을 활용하여 자동 주입을 설정할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690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279</TotalTime>
  <Words>79</Words>
  <Application>Microsoft Macintosh PowerPoint</Application>
  <PresentationFormat>와이드스크린</PresentationFormat>
  <Paragraphs>12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다이아몬드 눈금 16x9</vt:lpstr>
      <vt:lpstr>Spring Framework</vt:lpstr>
      <vt:lpstr>주입</vt:lpstr>
      <vt:lpstr>자동주입</vt:lpstr>
      <vt:lpstr>학습정리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Office365</dc:creator>
  <cp:lastModifiedBy>1</cp:lastModifiedBy>
  <cp:revision>81</cp:revision>
  <dcterms:created xsi:type="dcterms:W3CDTF">2018-05-11T05:26:24Z</dcterms:created>
  <dcterms:modified xsi:type="dcterms:W3CDTF">2019-08-28T05:59:42Z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