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81" r:id="rId3"/>
    <p:sldId id="285" r:id="rId4"/>
    <p:sldId id="282" r:id="rId5"/>
    <p:sldId id="286" r:id="rId6"/>
    <p:sldId id="291" r:id="rId7"/>
    <p:sldId id="26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어노테이션을</a:t>
            </a:r>
            <a:r>
              <a:rPr lang="ko-KR" altLang="en-US" dirty="0"/>
              <a:t> 이용한 빈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어노테이션을</a:t>
            </a:r>
            <a:r>
              <a:rPr lang="ko-KR" altLang="en-US" dirty="0"/>
              <a:t> 이용한 빈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2.5 </a:t>
            </a:r>
            <a:r>
              <a:rPr lang="ko-KR" altLang="en-US" dirty="0"/>
              <a:t>버전 부터 </a:t>
            </a:r>
            <a:r>
              <a:rPr lang="en-US" altLang="ko-KR" dirty="0"/>
              <a:t>xml </a:t>
            </a:r>
            <a:r>
              <a:rPr lang="ko-KR" altLang="en-US" dirty="0"/>
              <a:t>통한 빈 설정 방법 외에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이용한 빈 설정 방법을 제공하고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빈 설정 파일에 다음과 같은 코드를 추가하면 빈에 대한 설정을 </a:t>
            </a:r>
            <a:r>
              <a:rPr lang="en-US" altLang="ko-KR" dirty="0"/>
              <a:t>xml </a:t>
            </a:r>
            <a:r>
              <a:rPr lang="ko-KR" altLang="en-US" dirty="0"/>
              <a:t>파일이 아닌 빈 클래스의 </a:t>
            </a:r>
            <a:r>
              <a:rPr lang="ko-KR" altLang="en-US" dirty="0" err="1"/>
              <a:t>어노테이션을</a:t>
            </a:r>
            <a:r>
              <a:rPr lang="ko-KR" altLang="en-US" dirty="0"/>
              <a:t> 검색해 반영하게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01D5C-B691-43A8-B291-1FB803FC4A0E}"/>
              </a:ext>
            </a:extLst>
          </p:cNvPr>
          <p:cNvSpPr/>
          <p:nvPr/>
        </p:nvSpPr>
        <p:spPr>
          <a:xfrm>
            <a:off x="4230746" y="397230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context:annotation-config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@Required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주입 해야 할 프로퍼티로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Spring 5.1 </a:t>
            </a:r>
            <a:r>
              <a:rPr lang="ko-KR" altLang="en-US" dirty="0"/>
              <a:t>버전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Deprecated </a:t>
            </a:r>
            <a:r>
              <a:rPr lang="ko-KR" altLang="en-US" dirty="0"/>
              <a:t>되었다</a:t>
            </a:r>
            <a:r>
              <a:rPr lang="en-US" altLang="ko-KR" dirty="0"/>
              <a:t>.</a:t>
            </a:r>
            <a:r>
              <a:rPr lang="ko-KR" altLang="en-US" dirty="0"/>
              <a:t> 반드시 주입해야 할 </a:t>
            </a:r>
            <a:r>
              <a:rPr lang="ko-KR" altLang="en-US" dirty="0" err="1"/>
              <a:t>프로퍼티는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주입을 이용하도록 변경되었다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57027-6E04-4E20-9782-1CF5949BE9D6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@Required</a:t>
            </a: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setData1(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data1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타입을 통해 </a:t>
            </a:r>
            <a:r>
              <a:rPr lang="en-US" altLang="ko-KR" dirty="0"/>
              <a:t>bean </a:t>
            </a:r>
            <a:r>
              <a:rPr lang="ko-KR" altLang="en-US" dirty="0"/>
              <a:t>객체를 자동으로 주입한다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3A3DF-27DE-4F69-B669-24D8FC7650F9}"/>
              </a:ext>
            </a:extLst>
          </p:cNvPr>
          <p:cNvSpPr/>
          <p:nvPr/>
        </p:nvSpPr>
        <p:spPr>
          <a:xfrm>
            <a:off x="1796248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DataClass1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data3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0E4D2-0637-4EC6-9072-CEADBCD2FD53}"/>
              </a:ext>
            </a:extLst>
          </p:cNvPr>
          <p:cNvSpPr/>
          <p:nvPr/>
        </p:nvSpPr>
        <p:spPr>
          <a:xfrm>
            <a:off x="1796248" y="4784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TestBean1(DataClass2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data4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data4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data4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4967D9-B935-4504-9C22-B65FE6FB129E}"/>
              </a:ext>
            </a:extLst>
          </p:cNvPr>
          <p:cNvSpPr/>
          <p:nvPr/>
        </p:nvSpPr>
        <p:spPr>
          <a:xfrm>
            <a:off x="1755558" y="35065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setData2(DataClass1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4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@Qualifier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로 주입 시 같은 타입의 </a:t>
            </a:r>
            <a:r>
              <a:rPr lang="en-US" altLang="ko-KR" dirty="0"/>
              <a:t>Bean</a:t>
            </a:r>
            <a:r>
              <a:rPr lang="ko-KR" altLang="en-US" dirty="0"/>
              <a:t>이 여러 개 정의 되어 있다면 </a:t>
            </a:r>
            <a:r>
              <a:rPr lang="en-US" altLang="ko-KR" dirty="0"/>
              <a:t>Qualifier</a:t>
            </a:r>
            <a:r>
              <a:rPr lang="ko-KR" altLang="en-US" dirty="0"/>
              <a:t>에 설정 되어 있는 </a:t>
            </a:r>
            <a:r>
              <a:rPr lang="en-US" altLang="ko-KR" dirty="0"/>
              <a:t>bean</a:t>
            </a:r>
            <a:r>
              <a:rPr lang="ko-KR" altLang="en-US" dirty="0"/>
              <a:t>을 찾아 주입한다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E045D-20C5-416C-A173-5EFB038CA3AF}"/>
              </a:ext>
            </a:extLst>
          </p:cNvPr>
          <p:cNvSpPr/>
          <p:nvPr/>
        </p:nvSpPr>
        <p:spPr>
          <a:xfrm>
            <a:off x="2533095" y="310579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@Qualifier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"obj1"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DataClass4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data6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@Qualifier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"obj2"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DataClass4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data7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생성자에</a:t>
            </a:r>
            <a:r>
              <a:rPr lang="ko-KR" altLang="en-US" dirty="0"/>
              <a:t> 주입 시 </a:t>
            </a:r>
            <a:r>
              <a:rPr lang="ko-KR" altLang="en-US" dirty="0" err="1"/>
              <a:t>참조변수</a:t>
            </a:r>
            <a:r>
              <a:rPr lang="ko-KR" altLang="en-US" dirty="0"/>
              <a:t> 타입 변수들은 자동으로 주입되고 기본 </a:t>
            </a:r>
            <a:r>
              <a:rPr lang="ko-KR" altLang="en-US" dirty="0" err="1"/>
              <a:t>자료형</a:t>
            </a:r>
            <a:r>
              <a:rPr lang="ko-KR" altLang="en-US" dirty="0"/>
              <a:t> 및 문자열 값만 주입을 설정 해주면 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4828D3-9D29-3D49-840B-4C6219C7F73A}"/>
              </a:ext>
            </a:extLst>
          </p:cNvPr>
          <p:cNvSpPr/>
          <p:nvPr/>
        </p:nvSpPr>
        <p:spPr>
          <a:xfrm>
            <a:off x="1477617" y="3188590"/>
            <a:ext cx="9256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TestBean2(</a:t>
            </a:r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@Value</a:t>
            </a:r>
            <a:r>
              <a:rPr lang="en" altLang="ko-KR" dirty="0"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"100"</a:t>
            </a:r>
            <a:r>
              <a:rPr lang="en" altLang="ko-KR" dirty="0">
                <a:latin typeface="Menlo" panose="020B0609030804020204" pitchFamily="49" charset="0"/>
              </a:rPr>
              <a:t>)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Menlo" panose="020B0609030804020204" pitchFamily="49" charset="0"/>
              </a:rPr>
              <a:t>data1</a:t>
            </a:r>
            <a:r>
              <a:rPr lang="en" altLang="ko-KR" dirty="0"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@Value</a:t>
            </a:r>
            <a:r>
              <a:rPr lang="en" altLang="ko-KR" dirty="0"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Menlo" panose="020B0609030804020204" pitchFamily="49" charset="0"/>
              </a:rPr>
              <a:t>문자열</a:t>
            </a:r>
            <a:r>
              <a:rPr lang="en-US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>
                <a:latin typeface="Menlo" panose="020B0609030804020204" pitchFamily="49" charset="0"/>
              </a:rPr>
              <a:t>) </a:t>
            </a:r>
            <a:r>
              <a:rPr lang="en" altLang="ko-KR" dirty="0">
                <a:latin typeface="Menlo" panose="020B0609030804020204" pitchFamily="49" charset="0"/>
              </a:rPr>
              <a:t>String </a:t>
            </a:r>
            <a:r>
              <a:rPr lang="en" altLang="ko-KR" dirty="0">
                <a:solidFill>
                  <a:srgbClr val="6A3E3E"/>
                </a:solidFill>
                <a:latin typeface="Menlo" panose="020B0609030804020204" pitchFamily="49" charset="0"/>
              </a:rPr>
              <a:t>data2</a:t>
            </a:r>
            <a:r>
              <a:rPr lang="en" altLang="ko-KR" dirty="0">
                <a:latin typeface="Menlo" panose="020B0609030804020204" pitchFamily="49" charset="0"/>
              </a:rPr>
              <a:t>, </a:t>
            </a:r>
            <a:r>
              <a:rPr lang="en" altLang="ko-KR" dirty="0" err="1">
                <a:latin typeface="Menlo" panose="020B0609030804020204" pitchFamily="49" charset="0"/>
              </a:rPr>
              <a:t>DataBean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Menlo" panose="020B0609030804020204" pitchFamily="49" charset="0"/>
              </a:rPr>
              <a:t>data3</a:t>
            </a:r>
            <a:r>
              <a:rPr lang="en" altLang="ko-KR" dirty="0"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this</a:t>
            </a:r>
            <a:r>
              <a:rPr lang="en" altLang="ko-KR" dirty="0">
                <a:latin typeface="Menlo" panose="020B0609030804020204" pitchFamily="49" charset="0"/>
              </a:rPr>
              <a:t>.</a:t>
            </a:r>
            <a:r>
              <a:rPr lang="en" altLang="ko-KR" dirty="0">
                <a:solidFill>
                  <a:srgbClr val="0000C0"/>
                </a:solidFill>
                <a:latin typeface="Menlo" panose="020B0609030804020204" pitchFamily="49" charset="0"/>
              </a:rPr>
              <a:t>data1</a:t>
            </a:r>
            <a:r>
              <a:rPr lang="en" altLang="ko-KR" dirty="0">
                <a:latin typeface="Menlo" panose="020B0609030804020204" pitchFamily="49" charset="0"/>
              </a:rPr>
              <a:t> = </a:t>
            </a:r>
            <a:r>
              <a:rPr lang="en" altLang="ko-KR" dirty="0">
                <a:solidFill>
                  <a:srgbClr val="6A3E3E"/>
                </a:solidFill>
                <a:latin typeface="Menlo" panose="020B0609030804020204" pitchFamily="49" charset="0"/>
              </a:rPr>
              <a:t>data1</a:t>
            </a:r>
            <a:r>
              <a:rPr lang="en" altLang="ko-KR" dirty="0"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this</a:t>
            </a:r>
            <a:r>
              <a:rPr lang="en" altLang="ko-KR" dirty="0">
                <a:latin typeface="Menlo" panose="020B0609030804020204" pitchFamily="49" charset="0"/>
              </a:rPr>
              <a:t>.</a:t>
            </a:r>
            <a:r>
              <a:rPr lang="en" altLang="ko-KR" dirty="0">
                <a:solidFill>
                  <a:srgbClr val="0000C0"/>
                </a:solidFill>
                <a:latin typeface="Menlo" panose="020B0609030804020204" pitchFamily="49" charset="0"/>
              </a:rPr>
              <a:t>data2</a:t>
            </a:r>
            <a:r>
              <a:rPr lang="en" altLang="ko-KR" dirty="0">
                <a:latin typeface="Menlo" panose="020B0609030804020204" pitchFamily="49" charset="0"/>
              </a:rPr>
              <a:t> = </a:t>
            </a:r>
            <a:r>
              <a:rPr lang="en" altLang="ko-KR" dirty="0">
                <a:solidFill>
                  <a:srgbClr val="6A3E3E"/>
                </a:solidFill>
                <a:latin typeface="Menlo" panose="020B0609030804020204" pitchFamily="49" charset="0"/>
              </a:rPr>
              <a:t>data2</a:t>
            </a:r>
            <a:r>
              <a:rPr lang="en" altLang="ko-KR" dirty="0"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this</a:t>
            </a:r>
            <a:r>
              <a:rPr lang="en" altLang="ko-KR" dirty="0">
                <a:latin typeface="Menlo" panose="020B0609030804020204" pitchFamily="49" charset="0"/>
              </a:rPr>
              <a:t>.</a:t>
            </a:r>
            <a:r>
              <a:rPr lang="en" altLang="ko-KR" dirty="0">
                <a:solidFill>
                  <a:srgbClr val="0000C0"/>
                </a:solidFill>
                <a:latin typeface="Menlo" panose="020B0609030804020204" pitchFamily="49" charset="0"/>
              </a:rPr>
              <a:t>data3</a:t>
            </a:r>
            <a:r>
              <a:rPr lang="en" altLang="ko-KR" dirty="0">
                <a:latin typeface="Menlo" panose="020B0609030804020204" pitchFamily="49" charset="0"/>
              </a:rPr>
              <a:t> = </a:t>
            </a:r>
            <a:r>
              <a:rPr lang="en" altLang="ko-KR" dirty="0">
                <a:solidFill>
                  <a:srgbClr val="6A3E3E"/>
                </a:solidFill>
                <a:latin typeface="Menlo" panose="020B0609030804020204" pitchFamily="49" charset="0"/>
              </a:rPr>
              <a:t>data3</a:t>
            </a:r>
            <a:r>
              <a:rPr lang="en" altLang="ko-KR" dirty="0">
                <a:latin typeface="Menlo" panose="020B0609030804020204" pitchFamily="49" charset="0"/>
              </a:rPr>
              <a:t>;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}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스프링의 다양한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활용해 </a:t>
            </a:r>
            <a:r>
              <a:rPr lang="en-US" altLang="ko-KR" dirty="0"/>
              <a:t>Bean </a:t>
            </a:r>
            <a:r>
              <a:rPr lang="ko-KR" altLang="en-US" dirty="0"/>
              <a:t>객체에 대한 설정을 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392</TotalTime>
  <Words>246</Words>
  <Application>Microsoft Macintosh PowerPoint</Application>
  <PresentationFormat>와이드스크린</PresentationFormat>
  <Paragraphs>48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Menlo</vt:lpstr>
      <vt:lpstr>다이아몬드 눈금 16x9</vt:lpstr>
      <vt:lpstr>Spring Framework</vt:lpstr>
      <vt:lpstr>어노테이션을 이용한 빈 설정</vt:lpstr>
      <vt:lpstr>@Required</vt:lpstr>
      <vt:lpstr>@Autowired</vt:lpstr>
      <vt:lpstr>@Qualifier</vt:lpstr>
      <vt:lpstr>생성자 주입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67</cp:revision>
  <dcterms:created xsi:type="dcterms:W3CDTF">2018-05-11T05:26:24Z</dcterms:created>
  <dcterms:modified xsi:type="dcterms:W3CDTF">2019-08-26T07:03:50Z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