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7" r:id="rId3"/>
    <p:sldId id="288" r:id="rId4"/>
    <p:sldId id="289" r:id="rId5"/>
    <p:sldId id="290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/>
              <a:t>JSR-250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JSR-250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스프링에서 기본으로 제공되지는 않지만 자바 플랫폼 공통 </a:t>
            </a:r>
            <a:r>
              <a:rPr lang="ko-KR" altLang="en-US" dirty="0" err="1"/>
              <a:t>어노테이션인</a:t>
            </a:r>
            <a:r>
              <a:rPr lang="ko-KR" altLang="en-US" dirty="0"/>
              <a:t> </a:t>
            </a:r>
            <a:r>
              <a:rPr lang="en-US" altLang="ko-KR" dirty="0"/>
              <a:t>JSR-250</a:t>
            </a:r>
            <a:r>
              <a:rPr lang="ko-KR" altLang="en-US" dirty="0"/>
              <a:t>을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적용을 위해서는 반드시 라이브러리를 추가해야 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53A9DA-54DA-F241-A88E-835F2FCDC1EB}"/>
              </a:ext>
            </a:extLst>
          </p:cNvPr>
          <p:cNvSpPr/>
          <p:nvPr/>
        </p:nvSpPr>
        <p:spPr>
          <a:xfrm>
            <a:off x="2196548" y="3715363"/>
            <a:ext cx="7096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dependency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groupId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 err="1">
                <a:latin typeface="Menlo" panose="020B0609030804020204" pitchFamily="49" charset="0"/>
              </a:rPr>
              <a:t>javax.annotation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groupId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latin typeface="Menlo" panose="020B0609030804020204" pitchFamily="49" charset="0"/>
            </a:endParaRPr>
          </a:p>
          <a:p>
            <a:pPr lvl="1"/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artifactId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 err="1">
                <a:latin typeface="Menlo" panose="020B0609030804020204" pitchFamily="49" charset="0"/>
              </a:rPr>
              <a:t>javax.annotation-api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artifactId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latin typeface="Menlo" panose="020B0609030804020204" pitchFamily="49" charset="0"/>
            </a:endParaRPr>
          </a:p>
          <a:p>
            <a:pPr lvl="1"/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version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r>
              <a:rPr lang="en" altLang="ko-KR" dirty="0">
                <a:latin typeface="Menlo" panose="020B0609030804020204" pitchFamily="49" charset="0"/>
              </a:rPr>
              <a:t>${</a:t>
            </a:r>
            <a:r>
              <a:rPr lang="en" altLang="ko-KR" dirty="0" err="1">
                <a:latin typeface="Menlo" panose="020B0609030804020204" pitchFamily="49" charset="0"/>
              </a:rPr>
              <a:t>javax.annotation</a:t>
            </a:r>
            <a:r>
              <a:rPr lang="en" altLang="ko-KR" dirty="0">
                <a:latin typeface="Menlo" panose="020B0609030804020204" pitchFamily="49" charset="0"/>
              </a:rPr>
              <a:t>-version}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version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Menlo" panose="020B0609030804020204" pitchFamily="49" charset="0"/>
              </a:rPr>
              <a:t>dependency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postConstruct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 호출 후 자동으로 호출될 함수를 등록한다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B5521-F2A9-40D3-A98F-76FB582D751B}"/>
              </a:ext>
            </a:extLst>
          </p:cNvPr>
          <p:cNvSpPr/>
          <p:nvPr/>
        </p:nvSpPr>
        <p:spPr>
          <a:xfrm>
            <a:off x="2204621" y="3116464"/>
            <a:ext cx="8377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PostConstruct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postConstruct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생성자가 호출된 후 자동 호출됩니다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2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preDestroy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소멸 전 자동으로 호출될 함수를 등록한다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981CD5-93BD-40BE-9CC2-AD58A49B0476}"/>
              </a:ext>
            </a:extLst>
          </p:cNvPr>
          <p:cNvSpPr/>
          <p:nvPr/>
        </p:nvSpPr>
        <p:spPr>
          <a:xfrm>
            <a:off x="2257887" y="3214119"/>
            <a:ext cx="7676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PreDestroy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preDestroy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객체가 소멸되기 전 호출 됩니다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71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@Resource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의 이름을 통해 주입한다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959FC-00D3-4858-AB5D-0B9A8331C720}"/>
              </a:ext>
            </a:extLst>
          </p:cNvPr>
          <p:cNvSpPr/>
          <p:nvPr/>
        </p:nvSpPr>
        <p:spPr>
          <a:xfrm>
            <a:off x="2675138" y="3147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@Resource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DataClass5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data8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"obj3"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DataClass5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data9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2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JSR-250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추가하여 사용할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365</TotalTime>
  <Words>155</Words>
  <Application>Microsoft Macintosh PowerPoint</Application>
  <PresentationFormat>와이드스크린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Menlo</vt:lpstr>
      <vt:lpstr>다이아몬드 눈금 16x9</vt:lpstr>
      <vt:lpstr>Spring Framework</vt:lpstr>
      <vt:lpstr>JSR-250 어노테이션</vt:lpstr>
      <vt:lpstr>@postConstruct</vt:lpstr>
      <vt:lpstr>@preDestroy</vt:lpstr>
      <vt:lpstr>@Resource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64</cp:revision>
  <dcterms:created xsi:type="dcterms:W3CDTF">2018-05-11T05:26:24Z</dcterms:created>
  <dcterms:modified xsi:type="dcterms:W3CDTF">2019-08-28T08:02:35Z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