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65" d="100"/>
          <a:sy n="65" d="100"/>
        </p:scale>
        <p:origin x="678" y="7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나눔고딕"/>
                <a:ea typeface="나눔고딕"/>
                <a:cs typeface="+mj-cs"/>
              </a:rPr>
              <a:t>주요 프로그램 설치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설치할 프로그램 목록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JDK (</a:t>
            </a:r>
            <a:r>
              <a:rPr lang="ko-KR" altLang="en-US">
                <a:latin typeface="나눔고딕"/>
                <a:ea typeface="나눔고딕"/>
              </a:rPr>
              <a:t>최신 버전 </a:t>
            </a:r>
            <a:r>
              <a:rPr lang="en-US" altLang="ko-KR">
                <a:latin typeface="나눔고딕"/>
                <a:ea typeface="나눔고딕"/>
              </a:rPr>
              <a:t>or </a:t>
            </a:r>
            <a:r>
              <a:rPr lang="ko-KR" altLang="en-US">
                <a:latin typeface="나눔고딕"/>
                <a:ea typeface="나눔고딕"/>
              </a:rPr>
              <a:t>프로젝트에서 지정한 버전</a:t>
            </a:r>
            <a:r>
              <a:rPr lang="en-US" altLang="ko-KR">
                <a:latin typeface="나눔고딕"/>
                <a:ea typeface="나눔고딕"/>
              </a:rPr>
              <a:t>. Java 8.0 </a:t>
            </a:r>
            <a:r>
              <a:rPr lang="ko-KR" altLang="en-US">
                <a:latin typeface="나눔고딕"/>
                <a:ea typeface="나눔고딕"/>
              </a:rPr>
              <a:t>이상 권장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Eclipse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JDK </a:t>
            </a:r>
            <a:r>
              <a:rPr lang="ko-KR" altLang="en-US">
                <a:latin typeface="나눔고딕"/>
                <a:ea typeface="나눔고딕"/>
              </a:rPr>
              <a:t>설치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http://oracle.com</a:t>
            </a:r>
            <a:endParaRPr lang="en-US" altLang="ko-KR">
              <a:latin typeface="나눔고딕"/>
              <a:ea typeface="나눔고딕"/>
            </a:endParaRPr>
          </a:p>
          <a:p>
            <a:pPr lvl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8865" y="2514160"/>
            <a:ext cx="5489458" cy="3277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Eclipse </a:t>
            </a:r>
            <a:r>
              <a:rPr lang="ko-KR" altLang="en-US">
                <a:latin typeface="나눔고딕"/>
                <a:ea typeface="나눔고딕"/>
              </a:rPr>
              <a:t>설치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http://eclipse.org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9807" y="2664399"/>
            <a:ext cx="5237789" cy="3126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JDK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Eclipse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>와이드스크린</ep:PresentationFormat>
  <ep:Paragraphs>12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다이아몬드 눈금 16x9</vt:lpstr>
      <vt:lpstr>Spring Framework</vt:lpstr>
      <vt:lpstr>설치할 프로그램 목록</vt:lpstr>
      <vt:lpstr>JDK 설치</vt:lpstr>
      <vt:lpstr>Eclipse 설치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2020-03-16T08:02:21.558</dcterms:modified>
  <cp:revision>12</cp:revision>
  <dc:title>Spring Framework</dc:title>
  <cp:version>0906.0100.01</cp:version>
</cp:coreProperties>
</file>