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87" r:id="rId3"/>
    <p:sldId id="291" r:id="rId4"/>
    <p:sldId id="292" r:id="rId5"/>
    <p:sldId id="288" r:id="rId6"/>
    <p:sldId id="264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29일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ko-KR" dirty="0"/>
              <a:t>Component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@Component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 </a:t>
            </a:r>
            <a:r>
              <a:rPr lang="en-US" altLang="ko-KR" dirty="0"/>
              <a:t>Bean Configuration </a:t>
            </a:r>
            <a:r>
              <a:rPr lang="ko-KR" altLang="en-US" dirty="0"/>
              <a:t>파일에 </a:t>
            </a:r>
            <a:r>
              <a:rPr lang="en-US" altLang="ko-KR" dirty="0"/>
              <a:t>Bean</a:t>
            </a:r>
            <a:r>
              <a:rPr lang="ko-KR" altLang="en-US" dirty="0"/>
              <a:t>을 등록하지 않아도 자동으로 등록된다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B7782E-7D79-4544-973E-F5FEC607E5BC}"/>
              </a:ext>
            </a:extLst>
          </p:cNvPr>
          <p:cNvSpPr/>
          <p:nvPr/>
        </p:nvSpPr>
        <p:spPr>
          <a:xfrm>
            <a:off x="3048000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@Component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public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b="1" dirty="0">
                <a:solidFill>
                  <a:srgbClr val="7F0055"/>
                </a:solidFill>
                <a:latin typeface="Menlo" panose="020B0609030804020204" pitchFamily="49" charset="0"/>
              </a:rPr>
              <a:t>class</a:t>
            </a:r>
            <a:r>
              <a:rPr lang="en" altLang="ko-KR" dirty="0">
                <a:latin typeface="Menlo" panose="020B0609030804020204" pitchFamily="49" charset="0"/>
              </a:rPr>
              <a:t> TestBean3 {</a:t>
            </a:r>
          </a:p>
          <a:p>
            <a:br>
              <a:rPr lang="en" altLang="ko-KR" dirty="0">
                <a:latin typeface="Menlo" panose="020B0609030804020204" pitchFamily="49" charset="0"/>
              </a:rPr>
            </a:br>
            <a:endParaRPr lang="en" altLang="ko-KR" dirty="0">
              <a:latin typeface="Menlo" panose="020B0609030804020204" pitchFamily="49" charset="0"/>
            </a:endParaRPr>
          </a:p>
          <a:p>
            <a:r>
              <a:rPr lang="en" altLang="ko-KR" dirty="0">
                <a:latin typeface="Menlo" panose="020B0609030804020204" pitchFamily="49" charset="0"/>
              </a:rPr>
              <a:t>}</a:t>
            </a:r>
            <a:endParaRPr lang="en" altLang="ko-KR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을 이용하는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</a:t>
            </a:r>
            <a:r>
              <a:rPr lang="ko-KR" altLang="en-US" dirty="0"/>
              <a:t>에 설정된 설정들을 탐색하기 위해 다음과 같이 작성한다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2635B-5EA5-D741-AD0F-0A63EB627E27}"/>
              </a:ext>
            </a:extLst>
          </p:cNvPr>
          <p:cNvSpPr/>
          <p:nvPr/>
        </p:nvSpPr>
        <p:spPr>
          <a:xfrm>
            <a:off x="1519031" y="3429000"/>
            <a:ext cx="915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context:component-scan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Menlo" panose="020B0609030804020204" pitchFamily="49" charset="0"/>
              </a:rPr>
              <a:t>base-package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" altLang="ko-KR" i="1" dirty="0" err="1">
                <a:solidFill>
                  <a:srgbClr val="2A00FF"/>
                </a:solidFill>
                <a:latin typeface="Menlo" panose="020B0609030804020204" pitchFamily="49" charset="0"/>
              </a:rPr>
              <a:t>kr.co.softcampus.beans</a:t>
            </a:r>
            <a:r>
              <a:rPr lang="en" altLang="ko-KR" i="1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n" altLang="ko-KR" dirty="0">
              <a:solidFill>
                <a:srgbClr val="2A00FF"/>
              </a:solidFill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context:component-scan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>
                <a:solidFill>
                  <a:srgbClr val="7F007F"/>
                </a:solidFill>
                <a:latin typeface="Menlo" panose="020B0609030804020204" pitchFamily="49" charset="0"/>
              </a:rPr>
              <a:t>base-package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ko-KR" i="1" dirty="0">
                <a:solidFill>
                  <a:srgbClr val="2A00FF"/>
                </a:solidFill>
                <a:latin typeface="Menlo" panose="020B0609030804020204" pitchFamily="49" charset="0"/>
              </a:rPr>
              <a:t>"kr.co.softcampus.bean2"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n" altLang="ko-KR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Bean Configuration Class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</a:t>
            </a:r>
            <a:r>
              <a:rPr lang="ko-KR" altLang="en-US" dirty="0"/>
              <a:t>에 설정된 설정들을 탐색하기 위해 다음과 같이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3B8466-CFEC-1043-87E2-9C4E5DCA5F45}"/>
              </a:ext>
            </a:extLst>
          </p:cNvPr>
          <p:cNvSpPr/>
          <p:nvPr/>
        </p:nvSpPr>
        <p:spPr>
          <a:xfrm>
            <a:off x="1550504" y="2967335"/>
            <a:ext cx="898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Menlo" panose="020B0609030804020204" pitchFamily="49" charset="0"/>
              </a:rPr>
              <a:t>ComponentScan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R" dirty="0" err="1">
                <a:solidFill>
                  <a:srgbClr val="000000"/>
                </a:solidFill>
                <a:latin typeface="Menlo" panose="020B0609030804020204" pitchFamily="49" charset="0"/>
              </a:rPr>
              <a:t>basePackages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" altLang="ko-KR" dirty="0" err="1">
                <a:solidFill>
                  <a:srgbClr val="2A00FF"/>
                </a:solidFill>
                <a:latin typeface="Menlo" panose="020B0609030804020204" pitchFamily="49" charset="0"/>
              </a:rPr>
              <a:t>kr.co.softcampus.beans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2A00FF"/>
                </a:solidFill>
                <a:latin typeface="Menlo" panose="020B0609030804020204" pitchFamily="49" charset="0"/>
              </a:rPr>
              <a:t>"kr.co.softcampus.bean2"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})</a:t>
            </a:r>
            <a:endParaRPr lang="en" altLang="ko-KR" dirty="0">
              <a:solidFill>
                <a:srgbClr val="2A00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@Bean, @Component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@Bean : </a:t>
            </a:r>
            <a:r>
              <a:rPr lang="ko-KR" altLang="en-US" dirty="0"/>
              <a:t>개발자가 </a:t>
            </a:r>
            <a:r>
              <a:rPr lang="en-US" altLang="ko-KR" dirty="0"/>
              <a:t>Class</a:t>
            </a:r>
            <a:r>
              <a:rPr lang="ko-KR" altLang="en-US" dirty="0"/>
              <a:t>의 코드를 수정할 수 없는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같은 클래스 타입의 </a:t>
            </a:r>
            <a:r>
              <a:rPr lang="en-US" altLang="ko-KR" dirty="0"/>
              <a:t>Bean</a:t>
            </a:r>
            <a:r>
              <a:rPr lang="ko-KR" altLang="en-US" dirty="0"/>
              <a:t>을 여러 개 등록할 경우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@Component : </a:t>
            </a:r>
            <a:r>
              <a:rPr lang="ko-KR" altLang="en-US" dirty="0"/>
              <a:t>개발자가 </a:t>
            </a:r>
            <a:r>
              <a:rPr lang="en-US" altLang="ko-KR" dirty="0"/>
              <a:t>Class</a:t>
            </a:r>
            <a:r>
              <a:rPr lang="ko-KR" altLang="en-US" dirty="0"/>
              <a:t>의 코드를 수정할 수 있는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72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@Component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사용하면 </a:t>
            </a:r>
            <a:r>
              <a:rPr lang="en-US" altLang="ko-KR" dirty="0"/>
              <a:t>Bean Configuration File</a:t>
            </a:r>
            <a:r>
              <a:rPr lang="ko-KR" altLang="en-US" dirty="0"/>
              <a:t>에 </a:t>
            </a:r>
            <a:r>
              <a:rPr lang="en-US" altLang="ko-KR" dirty="0" err="1"/>
              <a:t>Beand</a:t>
            </a:r>
            <a:r>
              <a:rPr lang="ko-KR" altLang="en-US" dirty="0"/>
              <a:t> 을 정의하지 않아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도 </a:t>
            </a:r>
            <a:r>
              <a:rPr lang="ko-KR" altLang="en-US" dirty="0"/>
              <a:t>자동으로 등록된다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378</TotalTime>
  <Words>156</Words>
  <Application>Microsoft Macintosh PowerPoint</Application>
  <PresentationFormat>와이드스크린</PresentationFormat>
  <Paragraphs>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Menlo</vt:lpstr>
      <vt:lpstr>다이아몬드 눈금 16x9</vt:lpstr>
      <vt:lpstr>Spring Framework</vt:lpstr>
      <vt:lpstr>@Component</vt:lpstr>
      <vt:lpstr>Xml을 이용하는 방식</vt:lpstr>
      <vt:lpstr>Bean Configuration Class 사용</vt:lpstr>
      <vt:lpstr>@Bean, @Component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68</cp:revision>
  <dcterms:created xsi:type="dcterms:W3CDTF">2018-05-11T05:26:24Z</dcterms:created>
  <dcterms:modified xsi:type="dcterms:W3CDTF">2019-08-29T03:32:21Z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