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87" r:id="rId3"/>
    <p:sldId id="290" r:id="rId4"/>
    <p:sldId id="289" r:id="rId5"/>
    <p:sldId id="291" r:id="rId6"/>
    <p:sldId id="292" r:id="rId7"/>
    <p:sldId id="264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29일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29일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ko-KR" dirty="0"/>
              <a:t>Component</a:t>
            </a:r>
            <a:r>
              <a:rPr lang="ko-KR" altLang="en-US" dirty="0"/>
              <a:t> </a:t>
            </a:r>
            <a:r>
              <a:rPr lang="en-US" altLang="ko-KR" dirty="0"/>
              <a:t>Bean </a:t>
            </a:r>
            <a:r>
              <a:rPr lang="ko-KR" altLang="en-US" dirty="0"/>
              <a:t>기본 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@Component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@Component</a:t>
            </a:r>
            <a:r>
              <a:rPr lang="ko-KR" altLang="en-US" dirty="0"/>
              <a:t> </a:t>
            </a:r>
            <a:r>
              <a:rPr lang="ko-KR" altLang="en-US" dirty="0" err="1"/>
              <a:t>어노테이션만</a:t>
            </a:r>
            <a:r>
              <a:rPr lang="ko-KR" altLang="en-US" dirty="0"/>
              <a:t> 사용하면 타입을 통해 </a:t>
            </a:r>
            <a:r>
              <a:rPr lang="en-US" altLang="ko-KR" dirty="0"/>
              <a:t>Bean</a:t>
            </a:r>
            <a:r>
              <a:rPr lang="ko-KR" altLang="en-US" dirty="0"/>
              <a:t> 객체를 가져올 수 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1F76C7-DD59-734E-97A4-D3BC3B6AA6DF}"/>
              </a:ext>
            </a:extLst>
          </p:cNvPr>
          <p:cNvSpPr/>
          <p:nvPr/>
        </p:nvSpPr>
        <p:spPr>
          <a:xfrm>
            <a:off x="3048000" y="31475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Menlo" panose="020B0609030804020204" pitchFamily="49" charset="0"/>
              </a:rPr>
              <a:t>@Component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" altLang="ko-KR" dirty="0">
                <a:latin typeface="Menlo" panose="020B0609030804020204" pitchFamily="49" charset="0"/>
              </a:rPr>
              <a:t> </a:t>
            </a:r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" altLang="ko-KR" dirty="0">
                <a:latin typeface="Menlo" panose="020B0609030804020204" pitchFamily="49" charset="0"/>
              </a:rPr>
              <a:t> TestBean1 {</a:t>
            </a:r>
          </a:p>
          <a:p>
            <a:br>
              <a:rPr lang="en" altLang="ko-KR" dirty="0">
                <a:latin typeface="Menlo" panose="020B0609030804020204" pitchFamily="49" charset="0"/>
              </a:rPr>
            </a:br>
            <a:endParaRPr lang="en" altLang="ko-KR" dirty="0">
              <a:latin typeface="Menlo" panose="020B0609030804020204" pitchFamily="49" charset="0"/>
            </a:endParaRPr>
          </a:p>
          <a:p>
            <a:r>
              <a:rPr lang="en" altLang="ko-KR" dirty="0">
                <a:latin typeface="Menlo" panose="020B0609030804020204" pitchFamily="49" charset="0"/>
              </a:rPr>
              <a:t>}</a:t>
            </a:r>
            <a:endParaRPr lang="en" altLang="ko-KR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@Component(“</a:t>
            </a:r>
            <a:r>
              <a:rPr lang="ko-KR" altLang="en-US" dirty="0"/>
              <a:t>이름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설정한 이름으로 </a:t>
            </a:r>
            <a:r>
              <a:rPr lang="en-US" altLang="ko-KR" dirty="0"/>
              <a:t>Bean</a:t>
            </a:r>
            <a:r>
              <a:rPr lang="ko-KR" altLang="en-US" dirty="0"/>
              <a:t> 객체를 가져올 수 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285CE0-C202-7D49-AE0D-B78F41E23A92}"/>
              </a:ext>
            </a:extLst>
          </p:cNvPr>
          <p:cNvSpPr/>
          <p:nvPr/>
        </p:nvSpPr>
        <p:spPr>
          <a:xfrm>
            <a:off x="3048000" y="31475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Menlo" panose="020B0609030804020204" pitchFamily="49" charset="0"/>
              </a:rPr>
              <a:t>@Component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Menlo" panose="020B0609030804020204" pitchFamily="49" charset="0"/>
              </a:rPr>
              <a:t>"t2"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ko-KR" dirty="0">
              <a:solidFill>
                <a:srgbClr val="646464"/>
              </a:solidFill>
              <a:latin typeface="Menlo" panose="020B0609030804020204" pitchFamily="49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" altLang="ko-KR" dirty="0">
                <a:latin typeface="Menlo" panose="020B0609030804020204" pitchFamily="49" charset="0"/>
              </a:rPr>
              <a:t> </a:t>
            </a:r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" altLang="ko-KR" dirty="0">
                <a:latin typeface="Menlo" panose="020B0609030804020204" pitchFamily="49" charset="0"/>
              </a:rPr>
              <a:t> TestBean2 {</a:t>
            </a:r>
          </a:p>
          <a:p>
            <a:br>
              <a:rPr lang="en" altLang="ko-KR" dirty="0">
                <a:latin typeface="Menlo" panose="020B0609030804020204" pitchFamily="49" charset="0"/>
              </a:rPr>
            </a:br>
            <a:endParaRPr lang="en" altLang="ko-KR" dirty="0">
              <a:latin typeface="Menlo" panose="020B0609030804020204" pitchFamily="49" charset="0"/>
            </a:endParaRPr>
          </a:p>
          <a:p>
            <a:r>
              <a:rPr lang="en" altLang="ko-KR" dirty="0">
                <a:latin typeface="Menlo" panose="020B0609030804020204" pitchFamily="49" charset="0"/>
              </a:rPr>
              <a:t>}</a:t>
            </a:r>
            <a:endParaRPr lang="en" altLang="ko-KR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@Lazy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getBean</a:t>
            </a:r>
            <a:r>
              <a:rPr lang="ko-KR" altLang="en-US" dirty="0"/>
              <a:t> 메서드를 호출할 때 객체가 생성된다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F21609-BF00-2F47-8041-D485DE32AF07}"/>
              </a:ext>
            </a:extLst>
          </p:cNvPr>
          <p:cNvSpPr/>
          <p:nvPr/>
        </p:nvSpPr>
        <p:spPr>
          <a:xfrm>
            <a:off x="2481470" y="31475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Menlo" panose="020B0609030804020204" pitchFamily="49" charset="0"/>
              </a:rPr>
              <a:t>@Component</a:t>
            </a:r>
          </a:p>
          <a:p>
            <a:r>
              <a:rPr lang="en" altLang="ko-KR" dirty="0">
                <a:solidFill>
                  <a:srgbClr val="646464"/>
                </a:solidFill>
                <a:latin typeface="Menlo" panose="020B0609030804020204" pitchFamily="49" charset="0"/>
              </a:rPr>
              <a:t>@Lazy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" altLang="ko-KR" dirty="0">
                <a:latin typeface="Menlo" panose="020B0609030804020204" pitchFamily="49" charset="0"/>
              </a:rPr>
              <a:t> </a:t>
            </a:r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" altLang="ko-KR" dirty="0">
                <a:latin typeface="Menlo" panose="020B0609030804020204" pitchFamily="49" charset="0"/>
              </a:rPr>
              <a:t> TestBean3 {</a:t>
            </a:r>
          </a:p>
          <a:p>
            <a:endParaRPr lang="en-US" altLang="ko-KR" dirty="0">
              <a:latin typeface="Menlo" panose="020B0609030804020204" pitchFamily="49" charset="0"/>
            </a:endParaRPr>
          </a:p>
          <a:p>
            <a:r>
              <a:rPr lang="en-US" altLang="ko-KR" dirty="0">
                <a:latin typeface="Menlo" panose="020B0609030804020204" pitchFamily="49" charset="0"/>
              </a:rPr>
              <a:t>}</a:t>
            </a:r>
            <a:endParaRPr lang="en-US" altLang="ko-KR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0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@Scope(“prototype”)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Prototype</a:t>
            </a:r>
            <a:r>
              <a:rPr lang="ko-KR" altLang="en-US" dirty="0" err="1"/>
              <a:t>으로</a:t>
            </a:r>
            <a:r>
              <a:rPr lang="ko-KR" altLang="en-US" dirty="0"/>
              <a:t> 설정한다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00555B-52EC-2343-AB8F-3FFD75A1BF49}"/>
              </a:ext>
            </a:extLst>
          </p:cNvPr>
          <p:cNvSpPr/>
          <p:nvPr/>
        </p:nvSpPr>
        <p:spPr>
          <a:xfrm>
            <a:off x="2739887" y="30090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Menlo" panose="020B0609030804020204" pitchFamily="49" charset="0"/>
              </a:rPr>
              <a:t>@Component</a:t>
            </a:r>
          </a:p>
          <a:p>
            <a:r>
              <a:rPr lang="en" altLang="ko-KR" dirty="0">
                <a:solidFill>
                  <a:srgbClr val="646464"/>
                </a:solidFill>
                <a:latin typeface="Menlo" panose="020B0609030804020204" pitchFamily="49" charset="0"/>
              </a:rPr>
              <a:t>@Scope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Menlo" panose="020B0609030804020204" pitchFamily="49" charset="0"/>
              </a:rPr>
              <a:t>"prototype"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ko-KR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" altLang="ko-KR" dirty="0">
                <a:latin typeface="Menlo" panose="020B0609030804020204" pitchFamily="49" charset="0"/>
              </a:rPr>
              <a:t> </a:t>
            </a:r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" altLang="ko-KR" dirty="0">
                <a:latin typeface="Menlo" panose="020B0609030804020204" pitchFamily="49" charset="0"/>
              </a:rPr>
              <a:t> TestBean4 {</a:t>
            </a:r>
          </a:p>
          <a:p>
            <a:br>
              <a:rPr lang="en" altLang="ko-KR" dirty="0">
                <a:latin typeface="Menlo" panose="020B0609030804020204" pitchFamily="49" charset="0"/>
              </a:rPr>
            </a:br>
            <a:endParaRPr lang="en" altLang="ko-KR" dirty="0">
              <a:latin typeface="Menlo" panose="020B0609030804020204" pitchFamily="49" charset="0"/>
            </a:endParaRPr>
          </a:p>
          <a:p>
            <a:r>
              <a:rPr lang="en" altLang="ko-KR" dirty="0">
                <a:latin typeface="Menlo" panose="020B0609030804020204" pitchFamily="49" charset="0"/>
              </a:rPr>
              <a:t>}</a:t>
            </a:r>
            <a:endParaRPr lang="en" altLang="ko-KR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2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@</a:t>
            </a:r>
            <a:r>
              <a:rPr lang="en" altLang="ko-KR" dirty="0" err="1"/>
              <a:t>PostConstruct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@</a:t>
            </a:r>
            <a:r>
              <a:rPr lang="en" altLang="ko-KR" dirty="0" err="1"/>
              <a:t>PreDestroy</a:t>
            </a:r>
            <a:endParaRPr lang="en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호출 이후 자동으로 호출될 메서드와 객체가 소멸될 때 자동으로 호출되는 메서드를 등록한다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2404EF-E665-C747-9023-2E45FF97B751}"/>
              </a:ext>
            </a:extLst>
          </p:cNvPr>
          <p:cNvSpPr/>
          <p:nvPr/>
        </p:nvSpPr>
        <p:spPr>
          <a:xfrm>
            <a:off x="2522882" y="3060029"/>
            <a:ext cx="71462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Menlo" panose="020B0609030804020204" pitchFamily="49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Menlo" panose="020B0609030804020204" pitchFamily="49" charset="0"/>
              </a:rPr>
              <a:t>PostConstruct</a:t>
            </a:r>
            <a:endParaRPr lang="en" altLang="ko-KR" dirty="0">
              <a:solidFill>
                <a:srgbClr val="646464"/>
              </a:solidFill>
              <a:latin typeface="Menlo" panose="020B0609030804020204" pitchFamily="49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" altLang="ko-KR" dirty="0">
                <a:latin typeface="Menlo" panose="020B0609030804020204" pitchFamily="49" charset="0"/>
              </a:rPr>
              <a:t> </a:t>
            </a:r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void</a:t>
            </a:r>
            <a:r>
              <a:rPr lang="en" altLang="ko-KR" dirty="0">
                <a:latin typeface="Menlo" panose="020B0609030804020204" pitchFamily="49" charset="0"/>
              </a:rPr>
              <a:t> </a:t>
            </a:r>
            <a:r>
              <a:rPr lang="en" altLang="ko-KR" dirty="0" err="1">
                <a:latin typeface="Menlo" panose="020B0609030804020204" pitchFamily="49" charset="0"/>
              </a:rPr>
              <a:t>init</a:t>
            </a:r>
            <a:r>
              <a:rPr lang="en" altLang="ko-KR" dirty="0">
                <a:latin typeface="Menlo" panose="020B0609030804020204" pitchFamily="49" charset="0"/>
              </a:rPr>
              <a:t>() {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	</a:t>
            </a:r>
            <a:r>
              <a:rPr lang="en" altLang="ko-KR" dirty="0" err="1">
                <a:latin typeface="Menlo" panose="020B0609030804020204" pitchFamily="49" charset="0"/>
              </a:rPr>
              <a:t>System.</a:t>
            </a:r>
            <a:r>
              <a:rPr lang="en" altLang="ko-KR" b="1" i="1" dirty="0" err="1">
                <a:solidFill>
                  <a:srgbClr val="0000C0"/>
                </a:solidFill>
                <a:latin typeface="Menlo" panose="020B0609030804020204" pitchFamily="49" charset="0"/>
              </a:rPr>
              <a:t>out</a:t>
            </a:r>
            <a:r>
              <a:rPr lang="en" altLang="ko-KR" dirty="0" err="1">
                <a:latin typeface="Menlo" panose="020B0609030804020204" pitchFamily="49" charset="0"/>
              </a:rPr>
              <a:t>.println</a:t>
            </a:r>
            <a:r>
              <a:rPr lang="en" altLang="ko-KR" dirty="0">
                <a:latin typeface="Menlo" panose="020B0609030804020204" pitchFamily="49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" altLang="ko-KR" dirty="0" err="1">
                <a:solidFill>
                  <a:srgbClr val="2A00FF"/>
                </a:solidFill>
                <a:latin typeface="Menlo" panose="020B0609030804020204" pitchFamily="49" charset="0"/>
              </a:rPr>
              <a:t>init</a:t>
            </a:r>
            <a:r>
              <a:rPr lang="en" altLang="ko-KR" dirty="0">
                <a:solidFill>
                  <a:srgbClr val="2A00FF"/>
                </a:solidFill>
                <a:latin typeface="Menlo" panose="020B0609030804020204" pitchFamily="49" charset="0"/>
              </a:rPr>
              <a:t> </a:t>
            </a:r>
            <a:r>
              <a:rPr lang="ko-KR" altLang="en-US" dirty="0">
                <a:solidFill>
                  <a:srgbClr val="2A00FF"/>
                </a:solidFill>
                <a:latin typeface="Menlo" panose="020B0609030804020204" pitchFamily="49" charset="0"/>
              </a:rPr>
              <a:t>메서드 호출</a:t>
            </a:r>
            <a:r>
              <a:rPr lang="en-US" altLang="ko-KR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-US" altLang="ko-KR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}</a:t>
            </a:r>
          </a:p>
          <a:p>
            <a:endParaRPr lang="en-US" altLang="ko-KR" dirty="0"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Menlo" panose="020B0609030804020204" pitchFamily="49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Menlo" panose="020B0609030804020204" pitchFamily="49" charset="0"/>
              </a:rPr>
              <a:t>PreDestroy</a:t>
            </a:r>
            <a:endParaRPr lang="en" altLang="ko-KR" dirty="0">
              <a:solidFill>
                <a:srgbClr val="646464"/>
              </a:solidFill>
              <a:latin typeface="Menlo" panose="020B0609030804020204" pitchFamily="49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" altLang="ko-KR" dirty="0">
                <a:latin typeface="Menlo" panose="020B0609030804020204" pitchFamily="49" charset="0"/>
              </a:rPr>
              <a:t> </a:t>
            </a:r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void</a:t>
            </a:r>
            <a:r>
              <a:rPr lang="en" altLang="ko-KR" dirty="0">
                <a:latin typeface="Menlo" panose="020B0609030804020204" pitchFamily="49" charset="0"/>
              </a:rPr>
              <a:t> destroy() {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	</a:t>
            </a:r>
            <a:r>
              <a:rPr lang="en" altLang="ko-KR" dirty="0" err="1">
                <a:latin typeface="Menlo" panose="020B0609030804020204" pitchFamily="49" charset="0"/>
              </a:rPr>
              <a:t>System.</a:t>
            </a:r>
            <a:r>
              <a:rPr lang="en" altLang="ko-KR" b="1" i="1" dirty="0" err="1">
                <a:solidFill>
                  <a:srgbClr val="0000C0"/>
                </a:solidFill>
                <a:latin typeface="Menlo" panose="020B0609030804020204" pitchFamily="49" charset="0"/>
              </a:rPr>
              <a:t>out</a:t>
            </a:r>
            <a:r>
              <a:rPr lang="en" altLang="ko-KR" dirty="0" err="1">
                <a:latin typeface="Menlo" panose="020B0609030804020204" pitchFamily="49" charset="0"/>
              </a:rPr>
              <a:t>.println</a:t>
            </a:r>
            <a:r>
              <a:rPr lang="en" altLang="ko-KR" dirty="0">
                <a:latin typeface="Menlo" panose="020B0609030804020204" pitchFamily="49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Menlo" panose="020B0609030804020204" pitchFamily="49" charset="0"/>
              </a:rPr>
              <a:t>"destroy </a:t>
            </a:r>
            <a:r>
              <a:rPr lang="ko-KR" altLang="en-US" dirty="0">
                <a:solidFill>
                  <a:srgbClr val="2A00FF"/>
                </a:solidFill>
                <a:latin typeface="Menlo" panose="020B0609030804020204" pitchFamily="49" charset="0"/>
              </a:rPr>
              <a:t>메서드 호출</a:t>
            </a:r>
            <a:r>
              <a:rPr lang="en-US" altLang="ko-KR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-US" altLang="ko-KR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}</a:t>
            </a:r>
            <a:endParaRPr lang="en-US" altLang="ko-KR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en-US" altLang="ko-KR" dirty="0"/>
              <a:t>Bean</a:t>
            </a:r>
            <a:r>
              <a:rPr lang="ko-KR" altLang="en-US"/>
              <a:t> 기본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412</TotalTime>
  <Words>120</Words>
  <Application>Microsoft Macintosh PowerPoint</Application>
  <PresentationFormat>와이드스크린</PresentationFormat>
  <Paragraphs>42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Menlo</vt:lpstr>
      <vt:lpstr>다이아몬드 눈금 16x9</vt:lpstr>
      <vt:lpstr>Spring Framework</vt:lpstr>
      <vt:lpstr>@Component</vt:lpstr>
      <vt:lpstr>@Component(“이름”)</vt:lpstr>
      <vt:lpstr>@Lazy</vt:lpstr>
      <vt:lpstr>@Scope(“prototype”)</vt:lpstr>
      <vt:lpstr>@PostConstruct, @PreDestroy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79</cp:revision>
  <dcterms:created xsi:type="dcterms:W3CDTF">2018-05-11T05:26:24Z</dcterms:created>
  <dcterms:modified xsi:type="dcterms:W3CDTF">2019-08-29T08:14:17Z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